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3">
  <p:sldMasterIdLst>
    <p:sldMasterId id="2147483665" r:id="rId4"/>
  </p:sldMasterIdLst>
  <p:notesMasterIdLst>
    <p:notesMasterId r:id="rId85"/>
  </p:notesMasterIdLst>
  <p:sldIdLst>
    <p:sldId id="256" r:id="rId5"/>
    <p:sldId id="350" r:id="rId6"/>
    <p:sldId id="369" r:id="rId7"/>
    <p:sldId id="351" r:id="rId8"/>
    <p:sldId id="426" r:id="rId9"/>
    <p:sldId id="352" r:id="rId10"/>
    <p:sldId id="419" r:id="rId11"/>
    <p:sldId id="355" r:id="rId12"/>
    <p:sldId id="402" r:id="rId13"/>
    <p:sldId id="375" r:id="rId14"/>
    <p:sldId id="385" r:id="rId15"/>
    <p:sldId id="386" r:id="rId16"/>
    <p:sldId id="452" r:id="rId17"/>
    <p:sldId id="454" r:id="rId18"/>
    <p:sldId id="430" r:id="rId19"/>
    <p:sldId id="428" r:id="rId20"/>
    <p:sldId id="436" r:id="rId21"/>
    <p:sldId id="447" r:id="rId22"/>
    <p:sldId id="448" r:id="rId23"/>
    <p:sldId id="450" r:id="rId24"/>
    <p:sldId id="446" r:id="rId25"/>
    <p:sldId id="453" r:id="rId26"/>
    <p:sldId id="429" r:id="rId27"/>
    <p:sldId id="420" r:id="rId28"/>
    <p:sldId id="456" r:id="rId29"/>
    <p:sldId id="415" r:id="rId30"/>
    <p:sldId id="416" r:id="rId31"/>
    <p:sldId id="422" r:id="rId32"/>
    <p:sldId id="425" r:id="rId33"/>
    <p:sldId id="451" r:id="rId34"/>
    <p:sldId id="440" r:id="rId35"/>
    <p:sldId id="441" r:id="rId36"/>
    <p:sldId id="438" r:id="rId37"/>
    <p:sldId id="439" r:id="rId38"/>
    <p:sldId id="417" r:id="rId39"/>
    <p:sldId id="412" r:id="rId40"/>
    <p:sldId id="421" r:id="rId41"/>
    <p:sldId id="366" r:id="rId42"/>
    <p:sldId id="342" r:id="rId43"/>
    <p:sldId id="262" r:id="rId44"/>
    <p:sldId id="424" r:id="rId45"/>
    <p:sldId id="455" r:id="rId46"/>
    <p:sldId id="396" r:id="rId47"/>
    <p:sldId id="397" r:id="rId48"/>
    <p:sldId id="327" r:id="rId49"/>
    <p:sldId id="403" r:id="rId50"/>
    <p:sldId id="379" r:id="rId51"/>
    <p:sldId id="401" r:id="rId52"/>
    <p:sldId id="367" r:id="rId53"/>
    <p:sldId id="368" r:id="rId54"/>
    <p:sldId id="269" r:id="rId55"/>
    <p:sldId id="345" r:id="rId56"/>
    <p:sldId id="346" r:id="rId57"/>
    <p:sldId id="344" r:id="rId58"/>
    <p:sldId id="370" r:id="rId59"/>
    <p:sldId id="371" r:id="rId60"/>
    <p:sldId id="409" r:id="rId61"/>
    <p:sldId id="356" r:id="rId62"/>
    <p:sldId id="358" r:id="rId63"/>
    <p:sldId id="414" r:id="rId64"/>
    <p:sldId id="283" r:id="rId65"/>
    <p:sldId id="316" r:id="rId66"/>
    <p:sldId id="300" r:id="rId67"/>
    <p:sldId id="304" r:id="rId68"/>
    <p:sldId id="423" r:id="rId69"/>
    <p:sldId id="359" r:id="rId70"/>
    <p:sldId id="442" r:id="rId71"/>
    <p:sldId id="277" r:id="rId72"/>
    <p:sldId id="280" r:id="rId73"/>
    <p:sldId id="273" r:id="rId74"/>
    <p:sldId id="274" r:id="rId75"/>
    <p:sldId id="284" r:id="rId76"/>
    <p:sldId id="263" r:id="rId77"/>
    <p:sldId id="264" r:id="rId78"/>
    <p:sldId id="265" r:id="rId79"/>
    <p:sldId id="266" r:id="rId80"/>
    <p:sldId id="267" r:id="rId81"/>
    <p:sldId id="301" r:id="rId82"/>
    <p:sldId id="303" r:id="rId83"/>
    <p:sldId id="329"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56"/>
            <p14:sldId id="350"/>
            <p14:sldId id="369"/>
            <p14:sldId id="351"/>
            <p14:sldId id="426"/>
            <p14:sldId id="352"/>
            <p14:sldId id="419"/>
          </p14:sldIdLst>
        </p14:section>
        <p14:section name="Customer Needs and Key Goals" id="{47D609A7-2568-40AE-A2B5-53FDB75EAF78}">
          <p14:sldIdLst>
            <p14:sldId id="355"/>
          </p14:sldIdLst>
        </p14:section>
        <p14:section name="Targets and Metrics" id="{DE2EB579-D367-4E1B-9826-D6707CA99B94}">
          <p14:sldIdLst>
            <p14:sldId id="402"/>
          </p14:sldIdLst>
        </p14:section>
        <p14:section name="Concept Generation" id="{C863A754-84E7-4DB8-9EEC-886DD0FE254A}">
          <p14:sldIdLst>
            <p14:sldId id="375"/>
            <p14:sldId id="385"/>
            <p14:sldId id="386"/>
          </p14:sldIdLst>
        </p14:section>
        <p14:section name="Concept Selection" id="{85BD8716-15D3-442B-98A3-F9D36B7E1DDE}">
          <p14:sldIdLst>
            <p14:sldId id="452"/>
          </p14:sldIdLst>
        </p14:section>
        <p14:section name="CNT Research with Dr. Sweat" id="{6C7B1D98-ECBC-427F-9C44-55C7A13B9FE7}">
          <p14:sldIdLst>
            <p14:sldId id="454"/>
            <p14:sldId id="430"/>
            <p14:sldId id="428"/>
            <p14:sldId id="436"/>
            <p14:sldId id="447"/>
            <p14:sldId id="448"/>
            <p14:sldId id="450"/>
            <p14:sldId id="446"/>
            <p14:sldId id="453"/>
            <p14:sldId id="429"/>
          </p14:sldIdLst>
        </p14:section>
        <p14:section name="System" id="{B440AF86-9AB0-4C73-B90D-13482BB8656B}">
          <p14:sldIdLst>
            <p14:sldId id="420"/>
            <p14:sldId id="456"/>
            <p14:sldId id="415"/>
            <p14:sldId id="416"/>
            <p14:sldId id="422"/>
            <p14:sldId id="425"/>
            <p14:sldId id="451"/>
          </p14:sldIdLst>
        </p14:section>
        <p14:section name="Budgeting" id="{1D4D981B-1BE8-4401-9A24-B6690D36A5D2}">
          <p14:sldIdLst>
            <p14:sldId id="440"/>
            <p14:sldId id="441"/>
          </p14:sldIdLst>
        </p14:section>
        <p14:section name="Problems" id="{35E0A950-AA1B-4717-A84A-5B7E2130B18F}">
          <p14:sldIdLst>
            <p14:sldId id="438"/>
            <p14:sldId id="439"/>
          </p14:sldIdLst>
        </p14:section>
        <p14:section name="Testing" id="{E03CFCC8-3C6D-443C-B9E6-9E5761E612F1}">
          <p14:sldIdLst>
            <p14:sldId id="417"/>
            <p14:sldId id="412"/>
            <p14:sldId id="421"/>
          </p14:sldIdLst>
        </p14:section>
        <p14:section name="Untitled Section" id="{90346FAC-2680-471E-9431-514C671FD200}">
          <p14:sldIdLst>
            <p14:sldId id="366"/>
            <p14:sldId id="342"/>
          </p14:sldIdLst>
        </p14:section>
        <p14:section name="Backup Slides" id="{D2EA30EA-0BC0-4C37-A8F8-2B41D5EE3350}">
          <p14:sldIdLst>
            <p14:sldId id="262"/>
            <p14:sldId id="424"/>
            <p14:sldId id="455"/>
            <p14:sldId id="396"/>
            <p14:sldId id="397"/>
            <p14:sldId id="327"/>
            <p14:sldId id="403"/>
            <p14:sldId id="379"/>
            <p14:sldId id="401"/>
            <p14:sldId id="367"/>
            <p14:sldId id="368"/>
            <p14:sldId id="269"/>
            <p14:sldId id="345"/>
            <p14:sldId id="346"/>
            <p14:sldId id="344"/>
            <p14:sldId id="370"/>
            <p14:sldId id="371"/>
            <p14:sldId id="409"/>
            <p14:sldId id="356"/>
            <p14:sldId id="358"/>
            <p14:sldId id="414"/>
          </p14:sldIdLst>
        </p14:section>
        <p14:section name="Style Guide" id="{F10F3CE5-E087-40FD-B0AE-505C952C1029}">
          <p14:sldIdLst>
            <p14:sldId id="283"/>
          </p14:sldIdLst>
        </p14:section>
        <p14:section name="Future Slides" id="{80070C2A-8901-4D5D-9277-A1432D898414}">
          <p14:sldIdLst>
            <p14:sldId id="316"/>
            <p14:sldId id="300"/>
            <p14:sldId id="304"/>
            <p14:sldId id="423"/>
          </p14:sldIdLst>
        </p14:section>
        <p14:section name="Markets, Assumptions, and Customer Needs" id="{92FD3440-1DA4-4752-8B7C-5EB137EB835B}">
          <p14:sldIdLst>
            <p14:sldId id="359"/>
            <p14:sldId id="442"/>
          </p14:sldIdLst>
        </p14:section>
        <p14:section name="Color" id="{A858D5E6-64D0-44B6-B164-CF3066AA9C92}">
          <p14:sldIdLst>
            <p14:sldId id="277"/>
            <p14:sldId id="280"/>
            <p14:sldId id="273"/>
            <p14:sldId id="274"/>
          </p14:sldIdLst>
        </p14:section>
        <p14:section name="Layout Tools" id="{99E384DF-C69A-47D7-8514-CCBFF33F9E01}">
          <p14:sldIdLst>
            <p14:sldId id="284"/>
            <p14:sldId id="263"/>
            <p14:sldId id="264"/>
            <p14:sldId id="265"/>
            <p14:sldId id="266"/>
            <p14:sldId id="267"/>
          </p14:sldIdLst>
        </p14:section>
        <p14:section name="Logo and Image dump" id="{74ADC386-3BEC-4462-9A85-083205DC97B5}">
          <p14:sldIdLst>
            <p14:sldId id="301"/>
          </p14:sldIdLst>
        </p14:section>
        <p14:section name="References and citations" id="{6803D794-1613-4C21-931C-0BB9A1781136}">
          <p14:sldIdLst>
            <p14:sldId id="303"/>
            <p14:sldId id="32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C6C72C-22F8-327E-8048-ACC84B8D83AC}" name="Kencin Autry" initials="KA" userId="Kencin Autry" providerId="None"/>
  <p188:author id="{CD04C432-C02E-3E9B-695B-E8F12AAD3F65}" name="Matt Kennedy" initials="MK" userId="S::mtk18b@fsu.edu::1c42adb8-e8da-4ed0-965b-4d7e0172c01f" providerId="AD"/>
  <p188:author id="{52ED1C77-E3DB-0A20-79BE-EF0E36981A75}" name="Lily Thompson" initials="LT" userId="S::lat20d@fsu.edu::21a373b3-48de-483b-abb5-dc03349ece1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ly Thompson" initials="" lastIdx="3" clrIdx="0">
    <p:extLst>
      <p:ext uri="{19B8F6BF-5375-455C-9EA6-DF929625EA0E}">
        <p15:presenceInfo xmlns:p15="http://schemas.microsoft.com/office/powerpoint/2012/main" userId="S::lat20d@fsu.edu::21a373b3-48de-483b-abb5-dc03349ece14" providerId="AD"/>
      </p:ext>
    </p:extLst>
  </p:cmAuthor>
  <p:cmAuthor id="2" name="Lapadre Proctor" initials="LP" lastIdx="1" clrIdx="1">
    <p:extLst>
      <p:ext uri="{19B8F6BF-5375-455C-9EA6-DF929625EA0E}">
        <p15:presenceInfo xmlns:p15="http://schemas.microsoft.com/office/powerpoint/2012/main" userId="S::ljp20@fsu.edu::0da5e0d1-73c4-4b15-a3c4-5ff5336c6447" providerId="AD"/>
      </p:ext>
    </p:extLst>
  </p:cmAuthor>
  <p:cmAuthor id="3" name="Kencin Autry" initials="KA" lastIdx="1" clrIdx="2">
    <p:extLst>
      <p:ext uri="{19B8F6BF-5375-455C-9EA6-DF929625EA0E}">
        <p15:presenceInfo xmlns:p15="http://schemas.microsoft.com/office/powerpoint/2012/main" userId="Kencin Aut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BED"/>
    <a:srgbClr val="B8A704"/>
    <a:srgbClr val="D30000"/>
    <a:srgbClr val="80C535"/>
    <a:srgbClr val="012F9D"/>
    <a:srgbClr val="AFDAFF"/>
    <a:srgbClr val="5FB4FF"/>
    <a:srgbClr val="D695CE"/>
    <a:srgbClr val="B2D7DB"/>
    <a:srgbClr val="C56B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3D4227-99C7-47EB-95A6-907D8DB7B7BC}" v="6" dt="2024-03-21T19:45:22.1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2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Kennedy" userId="1c42adb8-e8da-4ed0-965b-4d7e0172c01f" providerId="ADAL" clId="{BF6532B0-E0B9-4009-8E7E-2A07E3899AB8}"/>
    <pc:docChg chg="modSld">
      <pc:chgData name="Matt Kennedy" userId="1c42adb8-e8da-4ed0-965b-4d7e0172c01f" providerId="ADAL" clId="{BF6532B0-E0B9-4009-8E7E-2A07E3899AB8}" dt="2024-01-28T20:18:27.162" v="8" actId="5793"/>
      <pc:docMkLst>
        <pc:docMk/>
      </pc:docMkLst>
      <pc:sldChg chg="modSp mod">
        <pc:chgData name="Matt Kennedy" userId="1c42adb8-e8da-4ed0-965b-4d7e0172c01f" providerId="ADAL" clId="{BF6532B0-E0B9-4009-8E7E-2A07E3899AB8}" dt="2024-01-28T20:18:27.162" v="8" actId="5793"/>
        <pc:sldMkLst>
          <pc:docMk/>
          <pc:sldMk cId="428531977" sldId="411"/>
        </pc:sldMkLst>
        <pc:spChg chg="mod">
          <ac:chgData name="Matt Kennedy" userId="1c42adb8-e8da-4ed0-965b-4d7e0172c01f" providerId="ADAL" clId="{BF6532B0-E0B9-4009-8E7E-2A07E3899AB8}" dt="2024-01-28T20:18:27.162" v="8" actId="5793"/>
          <ac:spMkLst>
            <pc:docMk/>
            <pc:sldMk cId="428531977" sldId="411"/>
            <ac:spMk id="5" creationId="{2FA59318-6591-0ECD-1A3E-2BAA496D2523}"/>
          </ac:spMkLst>
        </pc:spChg>
      </pc:sldChg>
      <pc:sldChg chg="modCm">
        <pc:chgData name="Matt Kennedy" userId="1c42adb8-e8da-4ed0-965b-4d7e0172c01f" providerId="ADAL" clId="{BF6532B0-E0B9-4009-8E7E-2A07E3899AB8}" dt="2024-01-28T20:16:27.651" v="0"/>
        <pc:sldMkLst>
          <pc:docMk/>
          <pc:sldMk cId="326258754" sldId="413"/>
        </pc:sldMkLst>
        <pc:extLst>
          <p:ext xmlns:p="http://schemas.openxmlformats.org/presentationml/2006/main" uri="{D6D511B9-2390-475A-947B-AFAB55BFBCF1}">
            <pc226:cmChg xmlns:pc226="http://schemas.microsoft.com/office/powerpoint/2022/06/main/command" chg="">
              <pc226:chgData name="Matt Kennedy" userId="1c42adb8-e8da-4ed0-965b-4d7e0172c01f" providerId="ADAL" clId="{BF6532B0-E0B9-4009-8E7E-2A07E3899AB8}" dt="2024-01-28T20:16:27.651" v="0"/>
              <pc2:cmMkLst xmlns:pc2="http://schemas.microsoft.com/office/powerpoint/2019/9/main/command">
                <pc:docMk/>
                <pc:sldMk cId="326258754" sldId="413"/>
                <pc2:cmMk id="{B2CE1A56-8631-4998-9AFC-7759D6C7E105}"/>
              </pc2:cmMkLst>
              <pc226:cmRplyChg chg="add">
                <pc226:chgData name="Matt Kennedy" userId="1c42adb8-e8da-4ed0-965b-4d7e0172c01f" providerId="ADAL" clId="{BF6532B0-E0B9-4009-8E7E-2A07E3899AB8}" dt="2024-01-28T20:16:27.651" v="0"/>
                <pc2:cmRplyMkLst xmlns:pc2="http://schemas.microsoft.com/office/powerpoint/2019/9/main/command">
                  <pc:docMk/>
                  <pc:sldMk cId="326258754" sldId="413"/>
                  <pc2:cmMk id="{B2CE1A56-8631-4998-9AFC-7759D6C7E105}"/>
                  <pc2:cmRplyMk id="{6F719117-80AA-4CEA-8BB7-4DBEAE9A200E}"/>
                </pc2:cmRplyMkLst>
              </pc226:cmRplyChg>
            </pc226:cmChg>
          </p:ext>
        </pc:extLst>
      </pc:sldChg>
    </pc:docChg>
  </pc:docChgLst>
  <pc:docChgLst>
    <pc:chgData name="Lapadre Proctor" userId="0da5e0d1-73c4-4b15-a3c4-5ff5336c6447" providerId="ADAL" clId="{CD3E7FF5-F06A-F147-9C24-92DCC2530F34}"/>
    <pc:docChg chg="undo custSel modSld">
      <pc:chgData name="Lapadre Proctor" userId="0da5e0d1-73c4-4b15-a3c4-5ff5336c6447" providerId="ADAL" clId="{CD3E7FF5-F06A-F147-9C24-92DCC2530F34}" dt="2023-10-19T20:31:21.994" v="23" actId="20577"/>
      <pc:docMkLst>
        <pc:docMk/>
      </pc:docMkLst>
      <pc:sldChg chg="modSp">
        <pc:chgData name="Lapadre Proctor" userId="0da5e0d1-73c4-4b15-a3c4-5ff5336c6447" providerId="ADAL" clId="{CD3E7FF5-F06A-F147-9C24-92DCC2530F34}" dt="2023-10-19T19:56:48.332" v="2" actId="1076"/>
        <pc:sldMkLst>
          <pc:docMk/>
          <pc:sldMk cId="2066863649" sldId="256"/>
        </pc:sldMkLst>
        <pc:spChg chg="mod">
          <ac:chgData name="Lapadre Proctor" userId="0da5e0d1-73c4-4b15-a3c4-5ff5336c6447" providerId="ADAL" clId="{CD3E7FF5-F06A-F147-9C24-92DCC2530F34}" dt="2023-10-19T19:56:48.332" v="2" actId="1076"/>
          <ac:spMkLst>
            <pc:docMk/>
            <pc:sldMk cId="2066863649" sldId="256"/>
            <ac:spMk id="5" creationId="{4790E275-35BA-DEDB-5AA0-E3ED05143D2E}"/>
          </ac:spMkLst>
        </pc:spChg>
        <pc:spChg chg="mod">
          <ac:chgData name="Lapadre Proctor" userId="0da5e0d1-73c4-4b15-a3c4-5ff5336c6447" providerId="ADAL" clId="{CD3E7FF5-F06A-F147-9C24-92DCC2530F34}" dt="2023-10-19T19:56:42.203" v="0" actId="1076"/>
          <ac:spMkLst>
            <pc:docMk/>
            <pc:sldMk cId="2066863649" sldId="256"/>
            <ac:spMk id="7" creationId="{783DA0E5-0D98-83CA-305E-E08A54C609D4}"/>
          </ac:spMkLst>
        </pc:spChg>
      </pc:sldChg>
      <pc:sldChg chg="modNotesTx">
        <pc:chgData name="Lapadre Proctor" userId="0da5e0d1-73c4-4b15-a3c4-5ff5336c6447" providerId="ADAL" clId="{CD3E7FF5-F06A-F147-9C24-92DCC2530F34}" dt="2023-10-19T20:31:21.994" v="23" actId="20577"/>
        <pc:sldMkLst>
          <pc:docMk/>
          <pc:sldMk cId="973350924" sldId="350"/>
        </pc:sldMkLst>
      </pc:sldChg>
      <pc:sldChg chg="modNotesTx">
        <pc:chgData name="Lapadre Proctor" userId="0da5e0d1-73c4-4b15-a3c4-5ff5336c6447" providerId="ADAL" clId="{CD3E7FF5-F06A-F147-9C24-92DCC2530F34}" dt="2023-10-19T20:25:02.032" v="13" actId="20577"/>
        <pc:sldMkLst>
          <pc:docMk/>
          <pc:sldMk cId="2217076186" sldId="351"/>
        </pc:sldMkLst>
      </pc:sldChg>
      <pc:sldChg chg="modNotesTx">
        <pc:chgData name="Lapadre Proctor" userId="0da5e0d1-73c4-4b15-a3c4-5ff5336c6447" providerId="ADAL" clId="{CD3E7FF5-F06A-F147-9C24-92DCC2530F34}" dt="2023-10-19T20:30:06.920" v="22" actId="20577"/>
        <pc:sldMkLst>
          <pc:docMk/>
          <pc:sldMk cId="1341586672" sldId="352"/>
        </pc:sldMkLst>
      </pc:sldChg>
    </pc:docChg>
  </pc:docChgLst>
  <pc:docChgLst>
    <pc:chgData name="Timothy Norman" userId="S::twn19@fsu.edu::cc343d98-d9c0-4f38-9d50-cd6f44f9c3f5" providerId="AD" clId="Web-{11CA5765-FEC0-461E-99BB-1AF0DD2C9AF1}"/>
    <pc:docChg chg="modSld">
      <pc:chgData name="Timothy Norman" userId="S::twn19@fsu.edu::cc343d98-d9c0-4f38-9d50-cd6f44f9c3f5" providerId="AD" clId="Web-{11CA5765-FEC0-461E-99BB-1AF0DD2C9AF1}" dt="2023-11-10T15:57:02.015" v="21" actId="20577"/>
      <pc:docMkLst>
        <pc:docMk/>
      </pc:docMkLst>
      <pc:sldChg chg="modSp">
        <pc:chgData name="Timothy Norman" userId="S::twn19@fsu.edu::cc343d98-d9c0-4f38-9d50-cd6f44f9c3f5" providerId="AD" clId="Web-{11CA5765-FEC0-461E-99BB-1AF0DD2C9AF1}" dt="2023-11-10T15:57:02.015" v="21" actId="20577"/>
        <pc:sldMkLst>
          <pc:docMk/>
          <pc:sldMk cId="1124308993" sldId="377"/>
        </pc:sldMkLst>
        <pc:spChg chg="mod">
          <ac:chgData name="Timothy Norman" userId="S::twn19@fsu.edu::cc343d98-d9c0-4f38-9d50-cd6f44f9c3f5" providerId="AD" clId="Web-{11CA5765-FEC0-461E-99BB-1AF0DD2C9AF1}" dt="2023-11-10T15:57:02.015" v="21" actId="20577"/>
          <ac:spMkLst>
            <pc:docMk/>
            <pc:sldMk cId="1124308993" sldId="377"/>
            <ac:spMk id="2" creationId="{506683C2-65EE-E38E-5D42-582CAC5EA8E3}"/>
          </ac:spMkLst>
        </pc:spChg>
      </pc:sldChg>
    </pc:docChg>
  </pc:docChgLst>
  <pc:docChgLst>
    <pc:chgData name="Lapadre Proctor" userId="S::ljp20@fsu.edu::0da5e0d1-73c4-4b15-a3c4-5ff5336c6447" providerId="AD" clId="Web-{121CF197-C19C-A8DC-D62E-EBBB4A8186EB}"/>
    <pc:docChg chg="modSld">
      <pc:chgData name="Lapadre Proctor" userId="S::ljp20@fsu.edu::0da5e0d1-73c4-4b15-a3c4-5ff5336c6447" providerId="AD" clId="Web-{121CF197-C19C-A8DC-D62E-EBBB4A8186EB}" dt="2024-02-27T19:05:24.368" v="0"/>
      <pc:docMkLst>
        <pc:docMk/>
      </pc:docMkLst>
      <pc:sldChg chg="mod modShow">
        <pc:chgData name="Lapadre Proctor" userId="S::ljp20@fsu.edu::0da5e0d1-73c4-4b15-a3c4-5ff5336c6447" providerId="AD" clId="Web-{121CF197-C19C-A8DC-D62E-EBBB4A8186EB}" dt="2024-02-27T19:05:24.368" v="0"/>
        <pc:sldMkLst>
          <pc:docMk/>
          <pc:sldMk cId="402754200" sldId="360"/>
        </pc:sldMkLst>
      </pc:sldChg>
    </pc:docChg>
  </pc:docChgLst>
  <pc:docChgLst>
    <pc:chgData name="Kencin Autry" userId="a6c17a38-3403-4b9b-b01e-849711fc5fbf" providerId="ADAL" clId="{923D4227-99C7-47EB-95A6-907D8DB7B7BC}"/>
    <pc:docChg chg="custSel addSld modSld modSection">
      <pc:chgData name="Kencin Autry" userId="a6c17a38-3403-4b9b-b01e-849711fc5fbf" providerId="ADAL" clId="{923D4227-99C7-47EB-95A6-907D8DB7B7BC}" dt="2024-03-21T19:45:29.203" v="10" actId="1076"/>
      <pc:docMkLst>
        <pc:docMk/>
      </pc:docMkLst>
      <pc:sldChg chg="addSp delSp modSp new mod">
        <pc:chgData name="Kencin Autry" userId="a6c17a38-3403-4b9b-b01e-849711fc5fbf" providerId="ADAL" clId="{923D4227-99C7-47EB-95A6-907D8DB7B7BC}" dt="2024-03-21T19:45:29.203" v="10" actId="1076"/>
        <pc:sldMkLst>
          <pc:docMk/>
          <pc:sldMk cId="1845930424" sldId="456"/>
        </pc:sldMkLst>
        <pc:spChg chg="del">
          <ac:chgData name="Kencin Autry" userId="a6c17a38-3403-4b9b-b01e-849711fc5fbf" providerId="ADAL" clId="{923D4227-99C7-47EB-95A6-907D8DB7B7BC}" dt="2024-03-21T19:43:35.107" v="1" actId="478"/>
          <ac:spMkLst>
            <pc:docMk/>
            <pc:sldMk cId="1845930424" sldId="456"/>
            <ac:spMk id="2" creationId="{51D702E6-6209-A5C3-79FC-7578E7485A57}"/>
          </ac:spMkLst>
        </pc:spChg>
        <pc:spChg chg="del">
          <ac:chgData name="Kencin Autry" userId="a6c17a38-3403-4b9b-b01e-849711fc5fbf" providerId="ADAL" clId="{923D4227-99C7-47EB-95A6-907D8DB7B7BC}" dt="2024-03-21T19:43:36.400" v="2" actId="478"/>
          <ac:spMkLst>
            <pc:docMk/>
            <pc:sldMk cId="1845930424" sldId="456"/>
            <ac:spMk id="5" creationId="{10EED894-B008-4609-AF77-3F4ED208F0F6}"/>
          </ac:spMkLst>
        </pc:spChg>
        <pc:spChg chg="del">
          <ac:chgData name="Kencin Autry" userId="a6c17a38-3403-4b9b-b01e-849711fc5fbf" providerId="ADAL" clId="{923D4227-99C7-47EB-95A6-907D8DB7B7BC}" dt="2024-03-21T19:43:37.107" v="3" actId="478"/>
          <ac:spMkLst>
            <pc:docMk/>
            <pc:sldMk cId="1845930424" sldId="456"/>
            <ac:spMk id="6" creationId="{1B202726-8F1E-083D-CB23-5C186159678B}"/>
          </ac:spMkLst>
        </pc:spChg>
        <pc:spChg chg="mod">
          <ac:chgData name="Kencin Autry" userId="a6c17a38-3403-4b9b-b01e-849711fc5fbf" providerId="ADAL" clId="{923D4227-99C7-47EB-95A6-907D8DB7B7BC}" dt="2024-03-21T19:44:33.587" v="7"/>
          <ac:spMkLst>
            <pc:docMk/>
            <pc:sldMk cId="1845930424" sldId="456"/>
            <ac:spMk id="12" creationId="{816AE885-8C84-97FB-3278-1A90A4C37B6C}"/>
          </ac:spMkLst>
        </pc:spChg>
        <pc:spChg chg="mod">
          <ac:chgData name="Kencin Autry" userId="a6c17a38-3403-4b9b-b01e-849711fc5fbf" providerId="ADAL" clId="{923D4227-99C7-47EB-95A6-907D8DB7B7BC}" dt="2024-03-21T19:44:33.587" v="7"/>
          <ac:spMkLst>
            <pc:docMk/>
            <pc:sldMk cId="1845930424" sldId="456"/>
            <ac:spMk id="13" creationId="{0DA31CD6-44B3-C061-4388-B815B85085D9}"/>
          </ac:spMkLst>
        </pc:spChg>
        <pc:spChg chg="mod">
          <ac:chgData name="Kencin Autry" userId="a6c17a38-3403-4b9b-b01e-849711fc5fbf" providerId="ADAL" clId="{923D4227-99C7-47EB-95A6-907D8DB7B7BC}" dt="2024-03-21T19:44:33.587" v="7"/>
          <ac:spMkLst>
            <pc:docMk/>
            <pc:sldMk cId="1845930424" sldId="456"/>
            <ac:spMk id="14" creationId="{1FD8B173-C6E9-3F94-4B58-2230EE608599}"/>
          </ac:spMkLst>
        </pc:spChg>
        <pc:spChg chg="mod">
          <ac:chgData name="Kencin Autry" userId="a6c17a38-3403-4b9b-b01e-849711fc5fbf" providerId="ADAL" clId="{923D4227-99C7-47EB-95A6-907D8DB7B7BC}" dt="2024-03-21T19:44:33.587" v="7"/>
          <ac:spMkLst>
            <pc:docMk/>
            <pc:sldMk cId="1845930424" sldId="456"/>
            <ac:spMk id="15" creationId="{57F4EA1C-D02B-3BE5-28C4-B89845EBC1A4}"/>
          </ac:spMkLst>
        </pc:spChg>
        <pc:spChg chg="mod">
          <ac:chgData name="Kencin Autry" userId="a6c17a38-3403-4b9b-b01e-849711fc5fbf" providerId="ADAL" clId="{923D4227-99C7-47EB-95A6-907D8DB7B7BC}" dt="2024-03-21T19:44:33.587" v="7"/>
          <ac:spMkLst>
            <pc:docMk/>
            <pc:sldMk cId="1845930424" sldId="456"/>
            <ac:spMk id="16" creationId="{7AC9ED78-07B3-F0FF-6E75-09829583544C}"/>
          </ac:spMkLst>
        </pc:spChg>
        <pc:spChg chg="mod">
          <ac:chgData name="Kencin Autry" userId="a6c17a38-3403-4b9b-b01e-849711fc5fbf" providerId="ADAL" clId="{923D4227-99C7-47EB-95A6-907D8DB7B7BC}" dt="2024-03-21T19:44:33.587" v="7"/>
          <ac:spMkLst>
            <pc:docMk/>
            <pc:sldMk cId="1845930424" sldId="456"/>
            <ac:spMk id="17" creationId="{75FECD10-1FA5-5A5C-F4E2-C2CA80D1BCDF}"/>
          </ac:spMkLst>
        </pc:spChg>
        <pc:spChg chg="mod">
          <ac:chgData name="Kencin Autry" userId="a6c17a38-3403-4b9b-b01e-849711fc5fbf" providerId="ADAL" clId="{923D4227-99C7-47EB-95A6-907D8DB7B7BC}" dt="2024-03-21T19:44:33.587" v="7"/>
          <ac:spMkLst>
            <pc:docMk/>
            <pc:sldMk cId="1845930424" sldId="456"/>
            <ac:spMk id="18" creationId="{B790E0F1-CDF5-D4A3-333E-1397E0A1C0BD}"/>
          </ac:spMkLst>
        </pc:spChg>
        <pc:spChg chg="mod">
          <ac:chgData name="Kencin Autry" userId="a6c17a38-3403-4b9b-b01e-849711fc5fbf" providerId="ADAL" clId="{923D4227-99C7-47EB-95A6-907D8DB7B7BC}" dt="2024-03-21T19:44:33.587" v="7"/>
          <ac:spMkLst>
            <pc:docMk/>
            <pc:sldMk cId="1845930424" sldId="456"/>
            <ac:spMk id="19" creationId="{308BEA24-8A84-006F-24F8-3EFEEF11EE08}"/>
          </ac:spMkLst>
        </pc:spChg>
        <pc:spChg chg="mod">
          <ac:chgData name="Kencin Autry" userId="a6c17a38-3403-4b9b-b01e-849711fc5fbf" providerId="ADAL" clId="{923D4227-99C7-47EB-95A6-907D8DB7B7BC}" dt="2024-03-21T19:44:33.587" v="7"/>
          <ac:spMkLst>
            <pc:docMk/>
            <pc:sldMk cId="1845930424" sldId="456"/>
            <ac:spMk id="20" creationId="{E20284DD-504C-02D6-683B-9A08264A22D3}"/>
          </ac:spMkLst>
        </pc:spChg>
        <pc:grpChg chg="add mod">
          <ac:chgData name="Kencin Autry" userId="a6c17a38-3403-4b9b-b01e-849711fc5fbf" providerId="ADAL" clId="{923D4227-99C7-47EB-95A6-907D8DB7B7BC}" dt="2024-03-21T19:44:33.587" v="7"/>
          <ac:grpSpMkLst>
            <pc:docMk/>
            <pc:sldMk cId="1845930424" sldId="456"/>
            <ac:grpSpMk id="11" creationId="{284C3960-EC78-F44D-A6C6-800D93A50233}"/>
          </ac:grpSpMkLst>
        </pc:grpChg>
        <pc:picChg chg="add mod">
          <ac:chgData name="Kencin Autry" userId="a6c17a38-3403-4b9b-b01e-849711fc5fbf" providerId="ADAL" clId="{923D4227-99C7-47EB-95A6-907D8DB7B7BC}" dt="2024-03-21T19:43:41.202" v="4"/>
          <ac:picMkLst>
            <pc:docMk/>
            <pc:sldMk cId="1845930424" sldId="456"/>
            <ac:picMk id="8" creationId="{E9DB639F-C256-307B-7360-FAA48581CED0}"/>
          </ac:picMkLst>
        </pc:picChg>
        <pc:picChg chg="add mod">
          <ac:chgData name="Kencin Autry" userId="a6c17a38-3403-4b9b-b01e-849711fc5fbf" providerId="ADAL" clId="{923D4227-99C7-47EB-95A6-907D8DB7B7BC}" dt="2024-03-21T19:43:47.476" v="5"/>
          <ac:picMkLst>
            <pc:docMk/>
            <pc:sldMk cId="1845930424" sldId="456"/>
            <ac:picMk id="9" creationId="{002C2206-8210-8529-6502-BEF77F751E7D}"/>
          </ac:picMkLst>
        </pc:picChg>
        <pc:picChg chg="add mod">
          <ac:chgData name="Kencin Autry" userId="a6c17a38-3403-4b9b-b01e-849711fc5fbf" providerId="ADAL" clId="{923D4227-99C7-47EB-95A6-907D8DB7B7BC}" dt="2024-03-21T19:44:23.209" v="6"/>
          <ac:picMkLst>
            <pc:docMk/>
            <pc:sldMk cId="1845930424" sldId="456"/>
            <ac:picMk id="10" creationId="{9C4C2BCE-047D-FCB8-F750-093408C1C690}"/>
          </ac:picMkLst>
        </pc:picChg>
        <pc:picChg chg="add mod">
          <ac:chgData name="Kencin Autry" userId="a6c17a38-3403-4b9b-b01e-849711fc5fbf" providerId="ADAL" clId="{923D4227-99C7-47EB-95A6-907D8DB7B7BC}" dt="2024-03-21T19:45:01.461" v="8"/>
          <ac:picMkLst>
            <pc:docMk/>
            <pc:sldMk cId="1845930424" sldId="456"/>
            <ac:picMk id="21" creationId="{1A557361-D5C5-471C-5EE7-EA6E7D526062}"/>
          </ac:picMkLst>
        </pc:picChg>
        <pc:picChg chg="add mod">
          <ac:chgData name="Kencin Autry" userId="a6c17a38-3403-4b9b-b01e-849711fc5fbf" providerId="ADAL" clId="{923D4227-99C7-47EB-95A6-907D8DB7B7BC}" dt="2024-03-21T19:45:29.203" v="10" actId="1076"/>
          <ac:picMkLst>
            <pc:docMk/>
            <pc:sldMk cId="1845930424" sldId="456"/>
            <ac:picMk id="22" creationId="{28101DD2-D901-1165-4CB2-54D5B1FA1A13}"/>
          </ac:picMkLst>
        </pc:picChg>
      </pc:sldChg>
    </pc:docChg>
  </pc:docChgLst>
  <pc:docChgLst>
    <pc:chgData name="Timothy Norman" userId="S::twn19@fsu.edu::cc343d98-d9c0-4f38-9d50-cd6f44f9c3f5" providerId="AD" clId="Web-{75654650-6CCD-48E5-B42F-69FCFE90A943}"/>
    <pc:docChg chg="modSld">
      <pc:chgData name="Timothy Norman" userId="S::twn19@fsu.edu::cc343d98-d9c0-4f38-9d50-cd6f44f9c3f5" providerId="AD" clId="Web-{75654650-6CCD-48E5-B42F-69FCFE90A943}" dt="2024-02-26T14:27:18.275" v="4" actId="1076"/>
      <pc:docMkLst>
        <pc:docMk/>
      </pc:docMkLst>
      <pc:sldChg chg="modSp">
        <pc:chgData name="Timothy Norman" userId="S::twn19@fsu.edu::cc343d98-d9c0-4f38-9d50-cd6f44f9c3f5" providerId="AD" clId="Web-{75654650-6CCD-48E5-B42F-69FCFE90A943}" dt="2024-02-26T14:27:18.275" v="4" actId="1076"/>
        <pc:sldMkLst>
          <pc:docMk/>
          <pc:sldMk cId="3724834776" sldId="420"/>
        </pc:sldMkLst>
        <pc:grpChg chg="mod">
          <ac:chgData name="Timothy Norman" userId="S::twn19@fsu.edu::cc343d98-d9c0-4f38-9d50-cd6f44f9c3f5" providerId="AD" clId="Web-{75654650-6CCD-48E5-B42F-69FCFE90A943}" dt="2024-02-26T14:27:13.260" v="3" actId="1076"/>
          <ac:grpSpMkLst>
            <pc:docMk/>
            <pc:sldMk cId="3724834776" sldId="420"/>
            <ac:grpSpMk id="9" creationId="{CC45D65B-CE24-73DE-1DE0-E0F9AC52EBE1}"/>
          </ac:grpSpMkLst>
        </pc:grpChg>
        <pc:grpChg chg="mod">
          <ac:chgData name="Timothy Norman" userId="S::twn19@fsu.edu::cc343d98-d9c0-4f38-9d50-cd6f44f9c3f5" providerId="AD" clId="Web-{75654650-6CCD-48E5-B42F-69FCFE90A943}" dt="2024-02-26T14:27:02.822" v="2" actId="14100"/>
          <ac:grpSpMkLst>
            <pc:docMk/>
            <pc:sldMk cId="3724834776" sldId="420"/>
            <ac:grpSpMk id="25" creationId="{9FEC8DA7-8E4E-140F-045A-411FB717D395}"/>
          </ac:grpSpMkLst>
        </pc:grpChg>
        <pc:grpChg chg="mod">
          <ac:chgData name="Timothy Norman" userId="S::twn19@fsu.edu::cc343d98-d9c0-4f38-9d50-cd6f44f9c3f5" providerId="AD" clId="Web-{75654650-6CCD-48E5-B42F-69FCFE90A943}" dt="2024-02-26T14:27:18.275" v="4" actId="1076"/>
          <ac:grpSpMkLst>
            <pc:docMk/>
            <pc:sldMk cId="3724834776" sldId="420"/>
            <ac:grpSpMk id="95" creationId="{8EFABBEF-B4A2-25E4-AFF8-9C939F5B6B43}"/>
          </ac:grpSpMkLst>
        </pc:grpChg>
      </pc:sldChg>
    </pc:docChg>
  </pc:docChgLst>
  <pc:docChgLst>
    <pc:chgData name="Timothy Norman" userId="S::twn19@fsu.edu::cc343d98-d9c0-4f38-9d50-cd6f44f9c3f5" providerId="AD" clId="Web-{28911D01-C358-4F0A-A7C4-71DEE61B4450}"/>
    <pc:docChg chg="addSld modSld sldOrd modSection">
      <pc:chgData name="Timothy Norman" userId="S::twn19@fsu.edu::cc343d98-d9c0-4f38-9d50-cd6f44f9c3f5" providerId="AD" clId="Web-{28911D01-C358-4F0A-A7C4-71DEE61B4450}" dt="2024-02-28T02:32:48.367" v="556"/>
      <pc:docMkLst>
        <pc:docMk/>
      </pc:docMkLst>
      <pc:sldChg chg="addSp delSp modSp addAnim delAnim modAnim">
        <pc:chgData name="Timothy Norman" userId="S::twn19@fsu.edu::cc343d98-d9c0-4f38-9d50-cd6f44f9c3f5" providerId="AD" clId="Web-{28911D01-C358-4F0A-A7C4-71DEE61B4450}" dt="2024-02-28T02:21:58.544" v="416" actId="20577"/>
        <pc:sldMkLst>
          <pc:docMk/>
          <pc:sldMk cId="4215935552" sldId="436"/>
        </pc:sldMkLst>
        <pc:spChg chg="mod">
          <ac:chgData name="Timothy Norman" userId="S::twn19@fsu.edu::cc343d98-d9c0-4f38-9d50-cd6f44f9c3f5" providerId="AD" clId="Web-{28911D01-C358-4F0A-A7C4-71DEE61B4450}" dt="2024-02-28T02:21:58.544" v="416" actId="20577"/>
          <ac:spMkLst>
            <pc:docMk/>
            <pc:sldMk cId="4215935552" sldId="436"/>
            <ac:spMk id="2" creationId="{2DB7BF35-DC32-C996-2D02-6856587E89DD}"/>
          </ac:spMkLst>
        </pc:spChg>
        <pc:spChg chg="del mod">
          <ac:chgData name="Timothy Norman" userId="S::twn19@fsu.edu::cc343d98-d9c0-4f38-9d50-cd6f44f9c3f5" providerId="AD" clId="Web-{28911D01-C358-4F0A-A7C4-71DEE61B4450}" dt="2024-02-28T01:09:01.318" v="128"/>
          <ac:spMkLst>
            <pc:docMk/>
            <pc:sldMk cId="4215935552" sldId="436"/>
            <ac:spMk id="5" creationId="{306C9162-013C-D1C3-AE37-F811379E506F}"/>
          </ac:spMkLst>
        </pc:spChg>
        <pc:spChg chg="add mod">
          <ac:chgData name="Timothy Norman" userId="S::twn19@fsu.edu::cc343d98-d9c0-4f38-9d50-cd6f44f9c3f5" providerId="AD" clId="Web-{28911D01-C358-4F0A-A7C4-71DEE61B4450}" dt="2024-02-28T01:42:59.092" v="168"/>
          <ac:spMkLst>
            <pc:docMk/>
            <pc:sldMk cId="4215935552" sldId="436"/>
            <ac:spMk id="5" creationId="{983CCCB9-4418-F32E-336D-F3B401D3C894}"/>
          </ac:spMkLst>
        </pc:spChg>
        <pc:spChg chg="del mod">
          <ac:chgData name="Timothy Norman" userId="S::twn19@fsu.edu::cc343d98-d9c0-4f38-9d50-cd6f44f9c3f5" providerId="AD" clId="Web-{28911D01-C358-4F0A-A7C4-71DEE61B4450}" dt="2024-02-28T01:08:57.927" v="127"/>
          <ac:spMkLst>
            <pc:docMk/>
            <pc:sldMk cId="4215935552" sldId="436"/>
            <ac:spMk id="6" creationId="{A7829F67-42A7-970E-CB4D-94DA26D6C366}"/>
          </ac:spMkLst>
        </pc:spChg>
        <pc:spChg chg="add mod">
          <ac:chgData name="Timothy Norman" userId="S::twn19@fsu.edu::cc343d98-d9c0-4f38-9d50-cd6f44f9c3f5" providerId="AD" clId="Web-{28911D01-C358-4F0A-A7C4-71DEE61B4450}" dt="2024-02-28T01:43:11.311" v="170" actId="1076"/>
          <ac:spMkLst>
            <pc:docMk/>
            <pc:sldMk cId="4215935552" sldId="436"/>
            <ac:spMk id="6" creationId="{B2226DE0-D959-4169-EA26-8969DE2A1AF1}"/>
          </ac:spMkLst>
        </pc:spChg>
        <pc:spChg chg="add del">
          <ac:chgData name="Timothy Norman" userId="S::twn19@fsu.edu::cc343d98-d9c0-4f38-9d50-cd6f44f9c3f5" providerId="AD" clId="Web-{28911D01-C358-4F0A-A7C4-71DEE61B4450}" dt="2024-02-28T00:52:24.088" v="69"/>
          <ac:spMkLst>
            <pc:docMk/>
            <pc:sldMk cId="4215935552" sldId="436"/>
            <ac:spMk id="7" creationId="{BD1D81C9-6E99-BF05-8C37-BD29A4697512}"/>
          </ac:spMkLst>
        </pc:spChg>
        <pc:spChg chg="add mod">
          <ac:chgData name="Timothy Norman" userId="S::twn19@fsu.edu::cc343d98-d9c0-4f38-9d50-cd6f44f9c3f5" providerId="AD" clId="Web-{28911D01-C358-4F0A-A7C4-71DEE61B4450}" dt="2024-02-28T01:43:16.108" v="172" actId="1076"/>
          <ac:spMkLst>
            <pc:docMk/>
            <pc:sldMk cId="4215935552" sldId="436"/>
            <ac:spMk id="7" creationId="{FAB10790-2FFE-9DD4-4EED-CA85B9E1507C}"/>
          </ac:spMkLst>
        </pc:spChg>
        <pc:spChg chg="add mod">
          <ac:chgData name="Timothy Norman" userId="S::twn19@fsu.edu::cc343d98-d9c0-4f38-9d50-cd6f44f9c3f5" providerId="AD" clId="Web-{28911D01-C358-4F0A-A7C4-71DEE61B4450}" dt="2024-02-28T00:58:34.188" v="90" actId="1076"/>
          <ac:spMkLst>
            <pc:docMk/>
            <pc:sldMk cId="4215935552" sldId="436"/>
            <ac:spMk id="8" creationId="{B0468AD4-2A65-39CE-6DEF-35C5E51D9970}"/>
          </ac:spMkLst>
        </pc:spChg>
        <pc:spChg chg="add mod">
          <ac:chgData name="Timothy Norman" userId="S::twn19@fsu.edu::cc343d98-d9c0-4f38-9d50-cd6f44f9c3f5" providerId="AD" clId="Web-{28911D01-C358-4F0A-A7C4-71DEE61B4450}" dt="2024-02-28T01:39:38.162" v="148" actId="20577"/>
          <ac:spMkLst>
            <pc:docMk/>
            <pc:sldMk cId="4215935552" sldId="436"/>
            <ac:spMk id="9" creationId="{EC62AED5-7172-C0B8-5DA1-D340FD64F389}"/>
          </ac:spMkLst>
        </pc:spChg>
        <pc:spChg chg="add mod">
          <ac:chgData name="Timothy Norman" userId="S::twn19@fsu.edu::cc343d98-d9c0-4f38-9d50-cd6f44f9c3f5" providerId="AD" clId="Web-{28911D01-C358-4F0A-A7C4-71DEE61B4450}" dt="2024-02-28T00:59:35.894" v="98"/>
          <ac:spMkLst>
            <pc:docMk/>
            <pc:sldMk cId="4215935552" sldId="436"/>
            <ac:spMk id="10" creationId="{E9235912-99F4-BEF4-1CBD-E3612F24E8DF}"/>
          </ac:spMkLst>
        </pc:spChg>
        <pc:spChg chg="add mod">
          <ac:chgData name="Timothy Norman" userId="S::twn19@fsu.edu::cc343d98-d9c0-4f38-9d50-cd6f44f9c3f5" providerId="AD" clId="Web-{28911D01-C358-4F0A-A7C4-71DEE61B4450}" dt="2024-02-28T01:01:13.541" v="102" actId="1076"/>
          <ac:spMkLst>
            <pc:docMk/>
            <pc:sldMk cId="4215935552" sldId="436"/>
            <ac:spMk id="11" creationId="{B695336D-AF0A-CE5F-A5F1-AC8CEA05EFE4}"/>
          </ac:spMkLst>
        </pc:spChg>
        <pc:spChg chg="add mod">
          <ac:chgData name="Timothy Norman" userId="S::twn19@fsu.edu::cc343d98-d9c0-4f38-9d50-cd6f44f9c3f5" providerId="AD" clId="Web-{28911D01-C358-4F0A-A7C4-71DEE61B4450}" dt="2024-02-28T01:40:03.569" v="155" actId="20577"/>
          <ac:spMkLst>
            <pc:docMk/>
            <pc:sldMk cId="4215935552" sldId="436"/>
            <ac:spMk id="12" creationId="{D47AD90F-4821-604D-7911-B07F976B3059}"/>
          </ac:spMkLst>
        </pc:spChg>
        <pc:spChg chg="add mod">
          <ac:chgData name="Timothy Norman" userId="S::twn19@fsu.edu::cc343d98-d9c0-4f38-9d50-cd6f44f9c3f5" providerId="AD" clId="Web-{28911D01-C358-4F0A-A7C4-71DEE61B4450}" dt="2024-02-28T01:04:13.942" v="122" actId="1076"/>
          <ac:spMkLst>
            <pc:docMk/>
            <pc:sldMk cId="4215935552" sldId="436"/>
            <ac:spMk id="13" creationId="{857A56A8-C8F3-B5C0-92B2-95C67DD92ACF}"/>
          </ac:spMkLst>
        </pc:spChg>
        <pc:spChg chg="add mod">
          <ac:chgData name="Timothy Norman" userId="S::twn19@fsu.edu::cc343d98-d9c0-4f38-9d50-cd6f44f9c3f5" providerId="AD" clId="Web-{28911D01-C358-4F0A-A7C4-71DEE61B4450}" dt="2024-02-28T01:37:25.953" v="136" actId="20577"/>
          <ac:spMkLst>
            <pc:docMk/>
            <pc:sldMk cId="4215935552" sldId="436"/>
            <ac:spMk id="14" creationId="{1EAC8675-773E-D9C3-A41D-15AD1668AB31}"/>
          </ac:spMkLst>
        </pc:spChg>
        <pc:spChg chg="add mod">
          <ac:chgData name="Timothy Norman" userId="S::twn19@fsu.edu::cc343d98-d9c0-4f38-9d50-cd6f44f9c3f5" providerId="AD" clId="Web-{28911D01-C358-4F0A-A7C4-71DEE61B4450}" dt="2024-02-28T01:04:02.175" v="120" actId="1076"/>
          <ac:spMkLst>
            <pc:docMk/>
            <pc:sldMk cId="4215935552" sldId="436"/>
            <ac:spMk id="15" creationId="{F1D92D1C-B35B-9518-6347-3ABF4C056468}"/>
          </ac:spMkLst>
        </pc:spChg>
        <pc:spChg chg="add mod">
          <ac:chgData name="Timothy Norman" userId="S::twn19@fsu.edu::cc343d98-d9c0-4f38-9d50-cd6f44f9c3f5" providerId="AD" clId="Web-{28911D01-C358-4F0A-A7C4-71DEE61B4450}" dt="2024-02-28T01:47:41.150" v="207" actId="20577"/>
          <ac:spMkLst>
            <pc:docMk/>
            <pc:sldMk cId="4215935552" sldId="436"/>
            <ac:spMk id="16" creationId="{850F8EF0-D0C9-6E2D-5F88-4C08B7796ABB}"/>
          </ac:spMkLst>
        </pc:spChg>
        <pc:spChg chg="add mod">
          <ac:chgData name="Timothy Norman" userId="S::twn19@fsu.edu::cc343d98-d9c0-4f38-9d50-cd6f44f9c3f5" providerId="AD" clId="Web-{28911D01-C358-4F0A-A7C4-71DEE61B4450}" dt="2024-02-28T01:43:20.671" v="174" actId="1076"/>
          <ac:spMkLst>
            <pc:docMk/>
            <pc:sldMk cId="4215935552" sldId="436"/>
            <ac:spMk id="17" creationId="{7235AF26-149B-C712-59F7-AE2BE34F318B}"/>
          </ac:spMkLst>
        </pc:spChg>
        <pc:spChg chg="add mod">
          <ac:chgData name="Timothy Norman" userId="S::twn19@fsu.edu::cc343d98-d9c0-4f38-9d50-cd6f44f9c3f5" providerId="AD" clId="Web-{28911D01-C358-4F0A-A7C4-71DEE61B4450}" dt="2024-02-28T01:43:25.608" v="176" actId="1076"/>
          <ac:spMkLst>
            <pc:docMk/>
            <pc:sldMk cId="4215935552" sldId="436"/>
            <ac:spMk id="18" creationId="{24E56BFA-29F8-CB42-128C-9B8E7429371D}"/>
          </ac:spMkLst>
        </pc:spChg>
        <pc:spChg chg="add mod">
          <ac:chgData name="Timothy Norman" userId="S::twn19@fsu.edu::cc343d98-d9c0-4f38-9d50-cd6f44f9c3f5" providerId="AD" clId="Web-{28911D01-C358-4F0A-A7C4-71DEE61B4450}" dt="2024-02-28T01:43:29.437" v="178" actId="1076"/>
          <ac:spMkLst>
            <pc:docMk/>
            <pc:sldMk cId="4215935552" sldId="436"/>
            <ac:spMk id="19" creationId="{18BD0649-77FA-A978-D95D-C41D8ED98943}"/>
          </ac:spMkLst>
        </pc:spChg>
        <pc:spChg chg="add mod">
          <ac:chgData name="Timothy Norman" userId="S::twn19@fsu.edu::cc343d98-d9c0-4f38-9d50-cd6f44f9c3f5" providerId="AD" clId="Web-{28911D01-C358-4F0A-A7C4-71DEE61B4450}" dt="2024-02-28T01:43:33.452" v="180" actId="1076"/>
          <ac:spMkLst>
            <pc:docMk/>
            <pc:sldMk cId="4215935552" sldId="436"/>
            <ac:spMk id="20" creationId="{D1D849BC-2549-4E8A-EC1C-AA8546522179}"/>
          </ac:spMkLst>
        </pc:spChg>
        <pc:spChg chg="add mod">
          <ac:chgData name="Timothy Norman" userId="S::twn19@fsu.edu::cc343d98-d9c0-4f38-9d50-cd6f44f9c3f5" providerId="AD" clId="Web-{28911D01-C358-4F0A-A7C4-71DEE61B4450}" dt="2024-02-28T01:43:39.437" v="182" actId="1076"/>
          <ac:spMkLst>
            <pc:docMk/>
            <pc:sldMk cId="4215935552" sldId="436"/>
            <ac:spMk id="21" creationId="{CB7E1C83-2B48-71FA-63DD-FB8270609E37}"/>
          </ac:spMkLst>
        </pc:spChg>
        <pc:spChg chg="add mod">
          <ac:chgData name="Timothy Norman" userId="S::twn19@fsu.edu::cc343d98-d9c0-4f38-9d50-cd6f44f9c3f5" providerId="AD" clId="Web-{28911D01-C358-4F0A-A7C4-71DEE61B4450}" dt="2024-02-28T01:43:45.593" v="184" actId="1076"/>
          <ac:spMkLst>
            <pc:docMk/>
            <pc:sldMk cId="4215935552" sldId="436"/>
            <ac:spMk id="22" creationId="{3FFD97F0-F58D-BB65-644B-DA361018FDD3}"/>
          </ac:spMkLst>
        </pc:spChg>
        <pc:spChg chg="add mod">
          <ac:chgData name="Timothy Norman" userId="S::twn19@fsu.edu::cc343d98-d9c0-4f38-9d50-cd6f44f9c3f5" providerId="AD" clId="Web-{28911D01-C358-4F0A-A7C4-71DEE61B4450}" dt="2024-02-28T01:43:49.906" v="186" actId="1076"/>
          <ac:spMkLst>
            <pc:docMk/>
            <pc:sldMk cId="4215935552" sldId="436"/>
            <ac:spMk id="23" creationId="{081BFDCC-EE03-04C4-51BF-A766396E6402}"/>
          </ac:spMkLst>
        </pc:spChg>
        <pc:spChg chg="add mod">
          <ac:chgData name="Timothy Norman" userId="S::twn19@fsu.edu::cc343d98-d9c0-4f38-9d50-cd6f44f9c3f5" providerId="AD" clId="Web-{28911D01-C358-4F0A-A7C4-71DEE61B4450}" dt="2024-02-28T01:43:56.797" v="188" actId="1076"/>
          <ac:spMkLst>
            <pc:docMk/>
            <pc:sldMk cId="4215935552" sldId="436"/>
            <ac:spMk id="24" creationId="{0E3087B3-12D2-50B2-8EE9-3D2E1BA0EB71}"/>
          </ac:spMkLst>
        </pc:spChg>
        <pc:spChg chg="add mod">
          <ac:chgData name="Timothy Norman" userId="S::twn19@fsu.edu::cc343d98-d9c0-4f38-9d50-cd6f44f9c3f5" providerId="AD" clId="Web-{28911D01-C358-4F0A-A7C4-71DEE61B4450}" dt="2024-02-28T01:44:00.922" v="190" actId="1076"/>
          <ac:spMkLst>
            <pc:docMk/>
            <pc:sldMk cId="4215935552" sldId="436"/>
            <ac:spMk id="25" creationId="{A9F62233-435B-7907-48D8-8D40BFFFAB70}"/>
          </ac:spMkLst>
        </pc:spChg>
        <pc:spChg chg="add mod">
          <ac:chgData name="Timothy Norman" userId="S::twn19@fsu.edu::cc343d98-d9c0-4f38-9d50-cd6f44f9c3f5" providerId="AD" clId="Web-{28911D01-C358-4F0A-A7C4-71DEE61B4450}" dt="2024-02-28T01:44:06.782" v="192" actId="1076"/>
          <ac:spMkLst>
            <pc:docMk/>
            <pc:sldMk cId="4215935552" sldId="436"/>
            <ac:spMk id="26" creationId="{DAA91602-47F2-7AC0-504C-BDD781B07EFB}"/>
          </ac:spMkLst>
        </pc:spChg>
      </pc:sldChg>
      <pc:sldChg chg="addSp delSp modSp new mod modClrScheme chgLayout">
        <pc:chgData name="Timothy Norman" userId="S::twn19@fsu.edu::cc343d98-d9c0-4f38-9d50-cd6f44f9c3f5" providerId="AD" clId="Web-{28911D01-C358-4F0A-A7C4-71DEE61B4450}" dt="2024-02-28T02:32:48.367" v="556"/>
        <pc:sldMkLst>
          <pc:docMk/>
          <pc:sldMk cId="1269182976" sldId="446"/>
        </pc:sldMkLst>
        <pc:spChg chg="add del mod">
          <ac:chgData name="Timothy Norman" userId="S::twn19@fsu.edu::cc343d98-d9c0-4f38-9d50-cd6f44f9c3f5" providerId="AD" clId="Web-{28911D01-C358-4F0A-A7C4-71DEE61B4450}" dt="2024-02-28T02:27:13.463" v="471"/>
          <ac:spMkLst>
            <pc:docMk/>
            <pc:sldMk cId="1269182976" sldId="446"/>
            <ac:spMk id="2" creationId="{9307E6E0-78E1-7F42-96DE-67A13604F813}"/>
          </ac:spMkLst>
        </pc:spChg>
        <pc:spChg chg="add del">
          <ac:chgData name="Timothy Norman" userId="S::twn19@fsu.edu::cc343d98-d9c0-4f38-9d50-cd6f44f9c3f5" providerId="AD" clId="Web-{28911D01-C358-4F0A-A7C4-71DEE61B4450}" dt="2024-02-28T02:27:13.463" v="471"/>
          <ac:spMkLst>
            <pc:docMk/>
            <pc:sldMk cId="1269182976" sldId="446"/>
            <ac:spMk id="3" creationId="{41B1412A-04AE-DDE6-1678-35FFD8815DB9}"/>
          </ac:spMkLst>
        </pc:spChg>
        <pc:spChg chg="mod ord">
          <ac:chgData name="Timothy Norman" userId="S::twn19@fsu.edu::cc343d98-d9c0-4f38-9d50-cd6f44f9c3f5" providerId="AD" clId="Web-{28911D01-C358-4F0A-A7C4-71DEE61B4450}" dt="2024-02-28T02:32:48.367" v="556"/>
          <ac:spMkLst>
            <pc:docMk/>
            <pc:sldMk cId="1269182976" sldId="446"/>
            <ac:spMk id="4" creationId="{4A16913A-AC05-F39F-CB8C-ABA150B7135E}"/>
          </ac:spMkLst>
        </pc:spChg>
        <pc:spChg chg="mod ord">
          <ac:chgData name="Timothy Norman" userId="S::twn19@fsu.edu::cc343d98-d9c0-4f38-9d50-cd6f44f9c3f5" providerId="AD" clId="Web-{28911D01-C358-4F0A-A7C4-71DEE61B4450}" dt="2024-02-28T02:32:48.367" v="556"/>
          <ac:spMkLst>
            <pc:docMk/>
            <pc:sldMk cId="1269182976" sldId="446"/>
            <ac:spMk id="5" creationId="{16A8575D-E8C9-46B1-C514-1C7F450E5C7F}"/>
          </ac:spMkLst>
        </pc:spChg>
        <pc:spChg chg="add del">
          <ac:chgData name="Timothy Norman" userId="S::twn19@fsu.edu::cc343d98-d9c0-4f38-9d50-cd6f44f9c3f5" providerId="AD" clId="Web-{28911D01-C358-4F0A-A7C4-71DEE61B4450}" dt="2024-02-28T02:27:13.463" v="470"/>
          <ac:spMkLst>
            <pc:docMk/>
            <pc:sldMk cId="1269182976" sldId="446"/>
            <ac:spMk id="9" creationId="{8D6BCE20-8EBE-1299-3CF9-B32AEE5DB32B}"/>
          </ac:spMkLst>
        </pc:spChg>
        <pc:spChg chg="add del">
          <ac:chgData name="Timothy Norman" userId="S::twn19@fsu.edu::cc343d98-d9c0-4f38-9d50-cd6f44f9c3f5" providerId="AD" clId="Web-{28911D01-C358-4F0A-A7C4-71DEE61B4450}" dt="2024-02-28T02:23:22.860" v="435"/>
          <ac:spMkLst>
            <pc:docMk/>
            <pc:sldMk cId="1269182976" sldId="446"/>
            <ac:spMk id="11" creationId="{0505C07C-46E3-C22F-072F-BD93941A47FF}"/>
          </ac:spMkLst>
        </pc:spChg>
        <pc:spChg chg="add del mod">
          <ac:chgData name="Timothy Norman" userId="S::twn19@fsu.edu::cc343d98-d9c0-4f38-9d50-cd6f44f9c3f5" providerId="AD" clId="Web-{28911D01-C358-4F0A-A7C4-71DEE61B4450}" dt="2024-02-28T02:32:48.367" v="556"/>
          <ac:spMkLst>
            <pc:docMk/>
            <pc:sldMk cId="1269182976" sldId="446"/>
            <ac:spMk id="12" creationId="{9307E6E0-78E1-7F42-96DE-67A13604F813}"/>
          </ac:spMkLst>
        </pc:spChg>
        <pc:spChg chg="add del mod">
          <ac:chgData name="Timothy Norman" userId="S::twn19@fsu.edu::cc343d98-d9c0-4f38-9d50-cd6f44f9c3f5" providerId="AD" clId="Web-{28911D01-C358-4F0A-A7C4-71DEE61B4450}" dt="2024-02-28T02:32:48.367" v="556"/>
          <ac:spMkLst>
            <pc:docMk/>
            <pc:sldMk cId="1269182976" sldId="446"/>
            <ac:spMk id="13" creationId="{D32A5E28-921A-08F8-0403-9F1EBD782BF5}"/>
          </ac:spMkLst>
        </pc:spChg>
        <pc:spChg chg="add mod">
          <ac:chgData name="Timothy Norman" userId="S::twn19@fsu.edu::cc343d98-d9c0-4f38-9d50-cd6f44f9c3f5" providerId="AD" clId="Web-{28911D01-C358-4F0A-A7C4-71DEE61B4450}" dt="2024-02-28T02:32:48.367" v="556"/>
          <ac:spMkLst>
            <pc:docMk/>
            <pc:sldMk cId="1269182976" sldId="446"/>
            <ac:spMk id="19" creationId="{8F3855B5-4DEF-507B-79E6-3CF4EFEDC672}"/>
          </ac:spMkLst>
        </pc:spChg>
        <pc:graphicFrameChg chg="add del">
          <ac:chgData name="Timothy Norman" userId="S::twn19@fsu.edu::cc343d98-d9c0-4f38-9d50-cd6f44f9c3f5" providerId="AD" clId="Web-{28911D01-C358-4F0A-A7C4-71DEE61B4450}" dt="2024-02-28T02:23:22.860" v="435"/>
          <ac:graphicFrameMkLst>
            <pc:docMk/>
            <pc:sldMk cId="1269182976" sldId="446"/>
            <ac:graphicFrameMk id="8" creationId="{778C9C2A-8CB6-B965-EC81-153650707CBA}"/>
          </ac:graphicFrameMkLst>
        </pc:graphicFrameChg>
        <pc:graphicFrameChg chg="add del">
          <ac:chgData name="Timothy Norman" userId="S::twn19@fsu.edu::cc343d98-d9c0-4f38-9d50-cd6f44f9c3f5" providerId="AD" clId="Web-{28911D01-C358-4F0A-A7C4-71DEE61B4450}" dt="2024-02-28T02:27:13.463" v="470"/>
          <ac:graphicFrameMkLst>
            <pc:docMk/>
            <pc:sldMk cId="1269182976" sldId="446"/>
            <ac:graphicFrameMk id="10" creationId="{2CCF422C-84D9-FF65-499B-8338C71AD98D}"/>
          </ac:graphicFrameMkLst>
        </pc:graphicFrameChg>
        <pc:graphicFrameChg chg="add">
          <ac:chgData name="Timothy Norman" userId="S::twn19@fsu.edu::cc343d98-d9c0-4f38-9d50-cd6f44f9c3f5" providerId="AD" clId="Web-{28911D01-C358-4F0A-A7C4-71DEE61B4450}" dt="2024-02-28T02:32:48.367" v="556"/>
          <ac:graphicFrameMkLst>
            <pc:docMk/>
            <pc:sldMk cId="1269182976" sldId="446"/>
            <ac:graphicFrameMk id="15" creationId="{A0E4D729-D8AE-0766-EB6C-6AB3061A6D72}"/>
          </ac:graphicFrameMkLst>
        </pc:graphicFrameChg>
        <pc:picChg chg="add del mod">
          <ac:chgData name="Timothy Norman" userId="S::twn19@fsu.edu::cc343d98-d9c0-4f38-9d50-cd6f44f9c3f5" providerId="AD" clId="Web-{28911D01-C358-4F0A-A7C4-71DEE61B4450}" dt="2024-02-28T02:16:07.468" v="368"/>
          <ac:picMkLst>
            <pc:docMk/>
            <pc:sldMk cId="1269182976" sldId="446"/>
            <ac:picMk id="7" creationId="{49C9C758-1ABC-B8F2-2EFF-7F5FBDFCCCB8}"/>
          </ac:picMkLst>
        </pc:picChg>
      </pc:sldChg>
      <pc:sldChg chg="addSp modSp add ord replId delAnim">
        <pc:chgData name="Timothy Norman" userId="S::twn19@fsu.edu::cc343d98-d9c0-4f38-9d50-cd6f44f9c3f5" providerId="AD" clId="Web-{28911D01-C358-4F0A-A7C4-71DEE61B4450}" dt="2024-02-28T02:22:06.482" v="418" actId="20577"/>
        <pc:sldMkLst>
          <pc:docMk/>
          <pc:sldMk cId="749772301" sldId="447"/>
        </pc:sldMkLst>
        <pc:spChg chg="mod">
          <ac:chgData name="Timothy Norman" userId="S::twn19@fsu.edu::cc343d98-d9c0-4f38-9d50-cd6f44f9c3f5" providerId="AD" clId="Web-{28911D01-C358-4F0A-A7C4-71DEE61B4450}" dt="2024-02-28T02:22:06.482" v="418" actId="20577"/>
          <ac:spMkLst>
            <pc:docMk/>
            <pc:sldMk cId="749772301" sldId="447"/>
            <ac:spMk id="2" creationId="{2DB7BF35-DC32-C996-2D02-6856587E89DD}"/>
          </ac:spMkLst>
        </pc:spChg>
        <pc:spChg chg="mod">
          <ac:chgData name="Timothy Norman" userId="S::twn19@fsu.edu::cc343d98-d9c0-4f38-9d50-cd6f44f9c3f5" providerId="AD" clId="Web-{28911D01-C358-4F0A-A7C4-71DEE61B4450}" dt="2024-02-28T02:01:42.746" v="223" actId="1076"/>
          <ac:spMkLst>
            <pc:docMk/>
            <pc:sldMk cId="749772301" sldId="447"/>
            <ac:spMk id="8" creationId="{B0468AD4-2A65-39CE-6DEF-35C5E51D9970}"/>
          </ac:spMkLst>
        </pc:spChg>
        <pc:spChg chg="mod">
          <ac:chgData name="Timothy Norman" userId="S::twn19@fsu.edu::cc343d98-d9c0-4f38-9d50-cd6f44f9c3f5" providerId="AD" clId="Web-{28911D01-C358-4F0A-A7C4-71DEE61B4450}" dt="2024-02-28T02:02:05.184" v="229" actId="1076"/>
          <ac:spMkLst>
            <pc:docMk/>
            <pc:sldMk cId="749772301" sldId="447"/>
            <ac:spMk id="9" creationId="{EC62AED5-7172-C0B8-5DA1-D340FD64F389}"/>
          </ac:spMkLst>
        </pc:spChg>
        <pc:spChg chg="mod">
          <ac:chgData name="Timothy Norman" userId="S::twn19@fsu.edu::cc343d98-d9c0-4f38-9d50-cd6f44f9c3f5" providerId="AD" clId="Web-{28911D01-C358-4F0A-A7C4-71DEE61B4450}" dt="2024-02-28T02:03:19.437" v="242" actId="1076"/>
          <ac:spMkLst>
            <pc:docMk/>
            <pc:sldMk cId="749772301" sldId="447"/>
            <ac:spMk id="10" creationId="{E9235912-99F4-BEF4-1CBD-E3612F24E8DF}"/>
          </ac:spMkLst>
        </pc:spChg>
        <pc:spChg chg="mod">
          <ac:chgData name="Timothy Norman" userId="S::twn19@fsu.edu::cc343d98-d9c0-4f38-9d50-cd6f44f9c3f5" providerId="AD" clId="Web-{28911D01-C358-4F0A-A7C4-71DEE61B4450}" dt="2024-02-28T02:05:06.645" v="265" actId="1076"/>
          <ac:spMkLst>
            <pc:docMk/>
            <pc:sldMk cId="749772301" sldId="447"/>
            <ac:spMk id="11" creationId="{B695336D-AF0A-CE5F-A5F1-AC8CEA05EFE4}"/>
          </ac:spMkLst>
        </pc:spChg>
        <pc:spChg chg="mod">
          <ac:chgData name="Timothy Norman" userId="S::twn19@fsu.edu::cc343d98-d9c0-4f38-9d50-cd6f44f9c3f5" providerId="AD" clId="Web-{28911D01-C358-4F0A-A7C4-71DEE61B4450}" dt="2024-02-28T02:04:07.142" v="253" actId="1076"/>
          <ac:spMkLst>
            <pc:docMk/>
            <pc:sldMk cId="749772301" sldId="447"/>
            <ac:spMk id="12" creationId="{D47AD90F-4821-604D-7911-B07F976B3059}"/>
          </ac:spMkLst>
        </pc:spChg>
        <pc:spChg chg="mod">
          <ac:chgData name="Timothy Norman" userId="S::twn19@fsu.edu::cc343d98-d9c0-4f38-9d50-cd6f44f9c3f5" providerId="AD" clId="Web-{28911D01-C358-4F0A-A7C4-71DEE61B4450}" dt="2024-02-28T02:01:56.121" v="227" actId="1076"/>
          <ac:spMkLst>
            <pc:docMk/>
            <pc:sldMk cId="749772301" sldId="447"/>
            <ac:spMk id="13" creationId="{857A56A8-C8F3-B5C0-92B2-95C67DD92ACF}"/>
          </ac:spMkLst>
        </pc:spChg>
        <pc:spChg chg="mod">
          <ac:chgData name="Timothy Norman" userId="S::twn19@fsu.edu::cc343d98-d9c0-4f38-9d50-cd6f44f9c3f5" providerId="AD" clId="Web-{28911D01-C358-4F0A-A7C4-71DEE61B4450}" dt="2024-02-28T02:02:43.311" v="235" actId="1076"/>
          <ac:spMkLst>
            <pc:docMk/>
            <pc:sldMk cId="749772301" sldId="447"/>
            <ac:spMk id="14" creationId="{1EAC8675-773E-D9C3-A41D-15AD1668AB31}"/>
          </ac:spMkLst>
        </pc:spChg>
        <pc:spChg chg="mod">
          <ac:chgData name="Timothy Norman" userId="S::twn19@fsu.edu::cc343d98-d9c0-4f38-9d50-cd6f44f9c3f5" providerId="AD" clId="Web-{28911D01-C358-4F0A-A7C4-71DEE61B4450}" dt="2024-02-28T02:00:43.572" v="216" actId="1076"/>
          <ac:spMkLst>
            <pc:docMk/>
            <pc:sldMk cId="749772301" sldId="447"/>
            <ac:spMk id="15" creationId="{F1D92D1C-B35B-9518-6347-3ABF4C056468}"/>
          </ac:spMkLst>
        </pc:spChg>
        <pc:spChg chg="mod">
          <ac:chgData name="Timothy Norman" userId="S::twn19@fsu.edu::cc343d98-d9c0-4f38-9d50-cd6f44f9c3f5" providerId="AD" clId="Web-{28911D01-C358-4F0A-A7C4-71DEE61B4450}" dt="2024-02-28T02:04:38.237" v="259" actId="1076"/>
          <ac:spMkLst>
            <pc:docMk/>
            <pc:sldMk cId="749772301" sldId="447"/>
            <ac:spMk id="16" creationId="{850F8EF0-D0C9-6E2D-5F88-4C08B7796ABB}"/>
          </ac:spMkLst>
        </pc:spChg>
        <pc:spChg chg="add mod">
          <ac:chgData name="Timothy Norman" userId="S::twn19@fsu.edu::cc343d98-d9c0-4f38-9d50-cd6f44f9c3f5" providerId="AD" clId="Web-{28911D01-C358-4F0A-A7C4-71DEE61B4450}" dt="2024-02-28T02:01:34.308" v="221" actId="1076"/>
          <ac:spMkLst>
            <pc:docMk/>
            <pc:sldMk cId="749772301" sldId="447"/>
            <ac:spMk id="27" creationId="{0D8C9196-2E67-0788-ECF9-8A33E915F58C}"/>
          </ac:spMkLst>
        </pc:spChg>
        <pc:spChg chg="add mod">
          <ac:chgData name="Timothy Norman" userId="S::twn19@fsu.edu::cc343d98-d9c0-4f38-9d50-cd6f44f9c3f5" providerId="AD" clId="Web-{28911D01-C358-4F0A-A7C4-71DEE61B4450}" dt="2024-02-28T02:01:47.965" v="225" actId="1076"/>
          <ac:spMkLst>
            <pc:docMk/>
            <pc:sldMk cId="749772301" sldId="447"/>
            <ac:spMk id="28" creationId="{E91AD644-D429-76DC-5C15-559F81C36372}"/>
          </ac:spMkLst>
        </pc:spChg>
        <pc:spChg chg="add mod">
          <ac:chgData name="Timothy Norman" userId="S::twn19@fsu.edu::cc343d98-d9c0-4f38-9d50-cd6f44f9c3f5" providerId="AD" clId="Web-{28911D01-C358-4F0A-A7C4-71DEE61B4450}" dt="2024-02-28T02:02:23.810" v="231" actId="1076"/>
          <ac:spMkLst>
            <pc:docMk/>
            <pc:sldMk cId="749772301" sldId="447"/>
            <ac:spMk id="29" creationId="{54950D41-78C7-5153-D01B-E7EB37FF3DB7}"/>
          </ac:spMkLst>
        </pc:spChg>
        <pc:spChg chg="add mod">
          <ac:chgData name="Timothy Norman" userId="S::twn19@fsu.edu::cc343d98-d9c0-4f38-9d50-cd6f44f9c3f5" providerId="AD" clId="Web-{28911D01-C358-4F0A-A7C4-71DEE61B4450}" dt="2024-02-28T02:02:29.091" v="233" actId="1076"/>
          <ac:spMkLst>
            <pc:docMk/>
            <pc:sldMk cId="749772301" sldId="447"/>
            <ac:spMk id="30" creationId="{7F36F2C4-5F38-6596-C36F-FF576DF05FA2}"/>
          </ac:spMkLst>
        </pc:spChg>
        <pc:spChg chg="add mod">
          <ac:chgData name="Timothy Norman" userId="S::twn19@fsu.edu::cc343d98-d9c0-4f38-9d50-cd6f44f9c3f5" providerId="AD" clId="Web-{28911D01-C358-4F0A-A7C4-71DEE61B4450}" dt="2024-02-28T02:02:50.264" v="237" actId="1076"/>
          <ac:spMkLst>
            <pc:docMk/>
            <pc:sldMk cId="749772301" sldId="447"/>
            <ac:spMk id="31" creationId="{E5BEDA36-CA79-A40D-28C6-00969DA8D0D1}"/>
          </ac:spMkLst>
        </pc:spChg>
        <pc:spChg chg="add mod">
          <ac:chgData name="Timothy Norman" userId="S::twn19@fsu.edu::cc343d98-d9c0-4f38-9d50-cd6f44f9c3f5" providerId="AD" clId="Web-{28911D01-C358-4F0A-A7C4-71DEE61B4450}" dt="2024-02-28T02:03:14.749" v="241" actId="1076"/>
          <ac:spMkLst>
            <pc:docMk/>
            <pc:sldMk cId="749772301" sldId="447"/>
            <ac:spMk id="32" creationId="{090688BD-AD63-385C-F770-301B04216805}"/>
          </ac:spMkLst>
        </pc:spChg>
        <pc:spChg chg="add mod">
          <ac:chgData name="Timothy Norman" userId="S::twn19@fsu.edu::cc343d98-d9c0-4f38-9d50-cd6f44f9c3f5" providerId="AD" clId="Web-{28911D01-C358-4F0A-A7C4-71DEE61B4450}" dt="2024-02-28T02:03:32.266" v="245" actId="1076"/>
          <ac:spMkLst>
            <pc:docMk/>
            <pc:sldMk cId="749772301" sldId="447"/>
            <ac:spMk id="33" creationId="{3BCC35F6-2785-83BA-CE24-C68A5E45A8E8}"/>
          </ac:spMkLst>
        </pc:spChg>
        <pc:spChg chg="add mod">
          <ac:chgData name="Timothy Norman" userId="S::twn19@fsu.edu::cc343d98-d9c0-4f38-9d50-cd6f44f9c3f5" providerId="AD" clId="Web-{28911D01-C358-4F0A-A7C4-71DEE61B4450}" dt="2024-02-28T02:03:40.344" v="247" actId="1076"/>
          <ac:spMkLst>
            <pc:docMk/>
            <pc:sldMk cId="749772301" sldId="447"/>
            <ac:spMk id="34" creationId="{32722AFD-3890-B5F8-C050-66936EEE3E69}"/>
          </ac:spMkLst>
        </pc:spChg>
        <pc:spChg chg="add mod">
          <ac:chgData name="Timothy Norman" userId="S::twn19@fsu.edu::cc343d98-d9c0-4f38-9d50-cd6f44f9c3f5" providerId="AD" clId="Web-{28911D01-C358-4F0A-A7C4-71DEE61B4450}" dt="2024-02-28T02:03:51.563" v="249" actId="1076"/>
          <ac:spMkLst>
            <pc:docMk/>
            <pc:sldMk cId="749772301" sldId="447"/>
            <ac:spMk id="35" creationId="{15EB5699-E818-50CB-D3A6-64F9F693EE2F}"/>
          </ac:spMkLst>
        </pc:spChg>
        <pc:spChg chg="add mod">
          <ac:chgData name="Timothy Norman" userId="S::twn19@fsu.edu::cc343d98-d9c0-4f38-9d50-cd6f44f9c3f5" providerId="AD" clId="Web-{28911D01-C358-4F0A-A7C4-71DEE61B4450}" dt="2024-02-28T02:03:57.673" v="251" actId="1076"/>
          <ac:spMkLst>
            <pc:docMk/>
            <pc:sldMk cId="749772301" sldId="447"/>
            <ac:spMk id="36" creationId="{B2E054EA-0D93-20E5-320B-643D18E16E10}"/>
          </ac:spMkLst>
        </pc:spChg>
        <pc:spChg chg="add mod">
          <ac:chgData name="Timothy Norman" userId="S::twn19@fsu.edu::cc343d98-d9c0-4f38-9d50-cd6f44f9c3f5" providerId="AD" clId="Web-{28911D01-C358-4F0A-A7C4-71DEE61B4450}" dt="2024-02-28T02:04:20.877" v="255" actId="1076"/>
          <ac:spMkLst>
            <pc:docMk/>
            <pc:sldMk cId="749772301" sldId="447"/>
            <ac:spMk id="37" creationId="{2808D8D1-C125-130B-85A7-80E980509A91}"/>
          </ac:spMkLst>
        </pc:spChg>
        <pc:spChg chg="add mod">
          <ac:chgData name="Timothy Norman" userId="S::twn19@fsu.edu::cc343d98-d9c0-4f38-9d50-cd6f44f9c3f5" providerId="AD" clId="Web-{28911D01-C358-4F0A-A7C4-71DEE61B4450}" dt="2024-02-28T02:04:28.674" v="257" actId="1076"/>
          <ac:spMkLst>
            <pc:docMk/>
            <pc:sldMk cId="749772301" sldId="447"/>
            <ac:spMk id="38" creationId="{B0642AF8-3689-60E7-5827-EFE2FC4BC762}"/>
          </ac:spMkLst>
        </pc:spChg>
        <pc:spChg chg="add mod">
          <ac:chgData name="Timothy Norman" userId="S::twn19@fsu.edu::cc343d98-d9c0-4f38-9d50-cd6f44f9c3f5" providerId="AD" clId="Web-{28911D01-C358-4F0A-A7C4-71DEE61B4450}" dt="2024-02-28T02:04:47.972" v="261" actId="1076"/>
          <ac:spMkLst>
            <pc:docMk/>
            <pc:sldMk cId="749772301" sldId="447"/>
            <ac:spMk id="39" creationId="{9F030A7B-1580-838E-B26B-6652809EC8DB}"/>
          </ac:spMkLst>
        </pc:spChg>
        <pc:spChg chg="add mod">
          <ac:chgData name="Timothy Norman" userId="S::twn19@fsu.edu::cc343d98-d9c0-4f38-9d50-cd6f44f9c3f5" providerId="AD" clId="Web-{28911D01-C358-4F0A-A7C4-71DEE61B4450}" dt="2024-02-28T02:04:55.082" v="263" actId="1076"/>
          <ac:spMkLst>
            <pc:docMk/>
            <pc:sldMk cId="749772301" sldId="447"/>
            <ac:spMk id="40" creationId="{08D247C1-2092-19F6-2B96-BBC34E2C2972}"/>
          </ac:spMkLst>
        </pc:spChg>
        <pc:spChg chg="add mod">
          <ac:chgData name="Timothy Norman" userId="S::twn19@fsu.edu::cc343d98-d9c0-4f38-9d50-cd6f44f9c3f5" providerId="AD" clId="Web-{28911D01-C358-4F0A-A7C4-71DEE61B4450}" dt="2024-02-28T02:05:16.739" v="267" actId="1076"/>
          <ac:spMkLst>
            <pc:docMk/>
            <pc:sldMk cId="749772301" sldId="447"/>
            <ac:spMk id="41" creationId="{216FE373-BD7A-4299-1CB5-B4022C4804AA}"/>
          </ac:spMkLst>
        </pc:spChg>
        <pc:spChg chg="add mod">
          <ac:chgData name="Timothy Norman" userId="S::twn19@fsu.edu::cc343d98-d9c0-4f38-9d50-cd6f44f9c3f5" providerId="AD" clId="Web-{28911D01-C358-4F0A-A7C4-71DEE61B4450}" dt="2024-02-28T02:05:26.505" v="269" actId="1076"/>
          <ac:spMkLst>
            <pc:docMk/>
            <pc:sldMk cId="749772301" sldId="447"/>
            <ac:spMk id="42" creationId="{1A9EBF4C-3165-8286-33D2-A87E1360EA25}"/>
          </ac:spMkLst>
        </pc:spChg>
        <pc:spChg chg="add mod">
          <ac:chgData name="Timothy Norman" userId="S::twn19@fsu.edu::cc343d98-d9c0-4f38-9d50-cd6f44f9c3f5" providerId="AD" clId="Web-{28911D01-C358-4F0A-A7C4-71DEE61B4450}" dt="2024-02-28T02:05:33.271" v="271" actId="1076"/>
          <ac:spMkLst>
            <pc:docMk/>
            <pc:sldMk cId="749772301" sldId="447"/>
            <ac:spMk id="43" creationId="{0DD16021-DF66-C7A2-0DCA-F9F1F595BCFB}"/>
          </ac:spMkLst>
        </pc:spChg>
      </pc:sldChg>
      <pc:sldChg chg="delSp modSp add replId">
        <pc:chgData name="Timothy Norman" userId="S::twn19@fsu.edu::cc343d98-d9c0-4f38-9d50-cd6f44f9c3f5" providerId="AD" clId="Web-{28911D01-C358-4F0A-A7C4-71DEE61B4450}" dt="2024-02-28T02:22:22.483" v="425" actId="20577"/>
        <pc:sldMkLst>
          <pc:docMk/>
          <pc:sldMk cId="772955199" sldId="448"/>
        </pc:sldMkLst>
        <pc:spChg chg="mod">
          <ac:chgData name="Timothy Norman" userId="S::twn19@fsu.edu::cc343d98-d9c0-4f38-9d50-cd6f44f9c3f5" providerId="AD" clId="Web-{28911D01-C358-4F0A-A7C4-71DEE61B4450}" dt="2024-02-28T02:22:22.483" v="425" actId="20577"/>
          <ac:spMkLst>
            <pc:docMk/>
            <pc:sldMk cId="772955199" sldId="448"/>
            <ac:spMk id="2" creationId="{2DB7BF35-DC32-C996-2D02-6856587E89DD}"/>
          </ac:spMkLst>
        </pc:spChg>
        <pc:spChg chg="del">
          <ac:chgData name="Timothy Norman" userId="S::twn19@fsu.edu::cc343d98-d9c0-4f38-9d50-cd6f44f9c3f5" providerId="AD" clId="Web-{28911D01-C358-4F0A-A7C4-71DEE61B4450}" dt="2024-02-28T02:12:31.069" v="291"/>
          <ac:spMkLst>
            <pc:docMk/>
            <pc:sldMk cId="772955199" sldId="448"/>
            <ac:spMk id="5" creationId="{983CCCB9-4418-F32E-336D-F3B401D3C894}"/>
          </ac:spMkLst>
        </pc:spChg>
        <pc:spChg chg="del">
          <ac:chgData name="Timothy Norman" userId="S::twn19@fsu.edu::cc343d98-d9c0-4f38-9d50-cd6f44f9c3f5" providerId="AD" clId="Web-{28911D01-C358-4F0A-A7C4-71DEE61B4450}" dt="2024-02-28T02:12:31.069" v="290"/>
          <ac:spMkLst>
            <pc:docMk/>
            <pc:sldMk cId="772955199" sldId="448"/>
            <ac:spMk id="6" creationId="{B2226DE0-D959-4169-EA26-8969DE2A1AF1}"/>
          </ac:spMkLst>
        </pc:spChg>
        <pc:spChg chg="del">
          <ac:chgData name="Timothy Norman" userId="S::twn19@fsu.edu::cc343d98-d9c0-4f38-9d50-cd6f44f9c3f5" providerId="AD" clId="Web-{28911D01-C358-4F0A-A7C4-71DEE61B4450}" dt="2024-02-28T02:12:31.069" v="289"/>
          <ac:spMkLst>
            <pc:docMk/>
            <pc:sldMk cId="772955199" sldId="448"/>
            <ac:spMk id="7" creationId="{FAB10790-2FFE-9DD4-4EED-CA85B9E1507C}"/>
          </ac:spMkLst>
        </pc:spChg>
        <pc:spChg chg="mod">
          <ac:chgData name="Timothy Norman" userId="S::twn19@fsu.edu::cc343d98-d9c0-4f38-9d50-cd6f44f9c3f5" providerId="AD" clId="Web-{28911D01-C358-4F0A-A7C4-71DEE61B4450}" dt="2024-02-28T02:14:12.760" v="318"/>
          <ac:spMkLst>
            <pc:docMk/>
            <pc:sldMk cId="772955199" sldId="448"/>
            <ac:spMk id="8" creationId="{B0468AD4-2A65-39CE-6DEF-35C5E51D9970}"/>
          </ac:spMkLst>
        </pc:spChg>
        <pc:spChg chg="mod">
          <ac:chgData name="Timothy Norman" userId="S::twn19@fsu.edu::cc343d98-d9c0-4f38-9d50-cd6f44f9c3f5" providerId="AD" clId="Web-{28911D01-C358-4F0A-A7C4-71DEE61B4450}" dt="2024-02-28T02:14:12.760" v="319"/>
          <ac:spMkLst>
            <pc:docMk/>
            <pc:sldMk cId="772955199" sldId="448"/>
            <ac:spMk id="9" creationId="{EC62AED5-7172-C0B8-5DA1-D340FD64F389}"/>
          </ac:spMkLst>
        </pc:spChg>
        <pc:spChg chg="mod">
          <ac:chgData name="Timothy Norman" userId="S::twn19@fsu.edu::cc343d98-d9c0-4f38-9d50-cd6f44f9c3f5" providerId="AD" clId="Web-{28911D01-C358-4F0A-A7C4-71DEE61B4450}" dt="2024-02-28T02:14:12.760" v="320"/>
          <ac:spMkLst>
            <pc:docMk/>
            <pc:sldMk cId="772955199" sldId="448"/>
            <ac:spMk id="10" creationId="{E9235912-99F4-BEF4-1CBD-E3612F24E8DF}"/>
          </ac:spMkLst>
        </pc:spChg>
        <pc:spChg chg="mod">
          <ac:chgData name="Timothy Norman" userId="S::twn19@fsu.edu::cc343d98-d9c0-4f38-9d50-cd6f44f9c3f5" providerId="AD" clId="Web-{28911D01-C358-4F0A-A7C4-71DEE61B4450}" dt="2024-02-28T02:14:12.760" v="321"/>
          <ac:spMkLst>
            <pc:docMk/>
            <pc:sldMk cId="772955199" sldId="448"/>
            <ac:spMk id="11" creationId="{B695336D-AF0A-CE5F-A5F1-AC8CEA05EFE4}"/>
          </ac:spMkLst>
        </pc:spChg>
        <pc:spChg chg="mod">
          <ac:chgData name="Timothy Norman" userId="S::twn19@fsu.edu::cc343d98-d9c0-4f38-9d50-cd6f44f9c3f5" providerId="AD" clId="Web-{28911D01-C358-4F0A-A7C4-71DEE61B4450}" dt="2024-02-28T02:14:12.760" v="322"/>
          <ac:spMkLst>
            <pc:docMk/>
            <pc:sldMk cId="772955199" sldId="448"/>
            <ac:spMk id="12" creationId="{D47AD90F-4821-604D-7911-B07F976B3059}"/>
          </ac:spMkLst>
        </pc:spChg>
        <pc:spChg chg="mod">
          <ac:chgData name="Timothy Norman" userId="S::twn19@fsu.edu::cc343d98-d9c0-4f38-9d50-cd6f44f9c3f5" providerId="AD" clId="Web-{28911D01-C358-4F0A-A7C4-71DEE61B4450}" dt="2024-02-28T02:14:12.776" v="323"/>
          <ac:spMkLst>
            <pc:docMk/>
            <pc:sldMk cId="772955199" sldId="448"/>
            <ac:spMk id="13" creationId="{857A56A8-C8F3-B5C0-92B2-95C67DD92ACF}"/>
          </ac:spMkLst>
        </pc:spChg>
        <pc:spChg chg="mod">
          <ac:chgData name="Timothy Norman" userId="S::twn19@fsu.edu::cc343d98-d9c0-4f38-9d50-cd6f44f9c3f5" providerId="AD" clId="Web-{28911D01-C358-4F0A-A7C4-71DEE61B4450}" dt="2024-02-28T02:14:12.776" v="324"/>
          <ac:spMkLst>
            <pc:docMk/>
            <pc:sldMk cId="772955199" sldId="448"/>
            <ac:spMk id="14" creationId="{1EAC8675-773E-D9C3-A41D-15AD1668AB31}"/>
          </ac:spMkLst>
        </pc:spChg>
        <pc:spChg chg="mod">
          <ac:chgData name="Timothy Norman" userId="S::twn19@fsu.edu::cc343d98-d9c0-4f38-9d50-cd6f44f9c3f5" providerId="AD" clId="Web-{28911D01-C358-4F0A-A7C4-71DEE61B4450}" dt="2024-02-28T02:14:12.776" v="325"/>
          <ac:spMkLst>
            <pc:docMk/>
            <pc:sldMk cId="772955199" sldId="448"/>
            <ac:spMk id="15" creationId="{F1D92D1C-B35B-9518-6347-3ABF4C056468}"/>
          </ac:spMkLst>
        </pc:spChg>
        <pc:spChg chg="mod">
          <ac:chgData name="Timothy Norman" userId="S::twn19@fsu.edu::cc343d98-d9c0-4f38-9d50-cd6f44f9c3f5" providerId="AD" clId="Web-{28911D01-C358-4F0A-A7C4-71DEE61B4450}" dt="2024-02-28T02:14:12.776" v="326"/>
          <ac:spMkLst>
            <pc:docMk/>
            <pc:sldMk cId="772955199" sldId="448"/>
            <ac:spMk id="16" creationId="{850F8EF0-D0C9-6E2D-5F88-4C08B7796ABB}"/>
          </ac:spMkLst>
        </pc:spChg>
        <pc:spChg chg="del">
          <ac:chgData name="Timothy Norman" userId="S::twn19@fsu.edu::cc343d98-d9c0-4f38-9d50-cd6f44f9c3f5" providerId="AD" clId="Web-{28911D01-C358-4F0A-A7C4-71DEE61B4450}" dt="2024-02-28T02:12:31.069" v="288"/>
          <ac:spMkLst>
            <pc:docMk/>
            <pc:sldMk cId="772955199" sldId="448"/>
            <ac:spMk id="17" creationId="{7235AF26-149B-C712-59F7-AE2BE34F318B}"/>
          </ac:spMkLst>
        </pc:spChg>
        <pc:spChg chg="del">
          <ac:chgData name="Timothy Norman" userId="S::twn19@fsu.edu::cc343d98-d9c0-4f38-9d50-cd6f44f9c3f5" providerId="AD" clId="Web-{28911D01-C358-4F0A-A7C4-71DEE61B4450}" dt="2024-02-28T02:12:31.069" v="287"/>
          <ac:spMkLst>
            <pc:docMk/>
            <pc:sldMk cId="772955199" sldId="448"/>
            <ac:spMk id="18" creationId="{24E56BFA-29F8-CB42-128C-9B8E7429371D}"/>
          </ac:spMkLst>
        </pc:spChg>
        <pc:spChg chg="del">
          <ac:chgData name="Timothy Norman" userId="S::twn19@fsu.edu::cc343d98-d9c0-4f38-9d50-cd6f44f9c3f5" providerId="AD" clId="Web-{28911D01-C358-4F0A-A7C4-71DEE61B4450}" dt="2024-02-28T02:12:31.069" v="286"/>
          <ac:spMkLst>
            <pc:docMk/>
            <pc:sldMk cId="772955199" sldId="448"/>
            <ac:spMk id="19" creationId="{18BD0649-77FA-A978-D95D-C41D8ED98943}"/>
          </ac:spMkLst>
        </pc:spChg>
        <pc:spChg chg="del">
          <ac:chgData name="Timothy Norman" userId="S::twn19@fsu.edu::cc343d98-d9c0-4f38-9d50-cd6f44f9c3f5" providerId="AD" clId="Web-{28911D01-C358-4F0A-A7C4-71DEE61B4450}" dt="2024-02-28T02:12:31.069" v="285"/>
          <ac:spMkLst>
            <pc:docMk/>
            <pc:sldMk cId="772955199" sldId="448"/>
            <ac:spMk id="20" creationId="{D1D849BC-2549-4E8A-EC1C-AA8546522179}"/>
          </ac:spMkLst>
        </pc:spChg>
        <pc:spChg chg="del">
          <ac:chgData name="Timothy Norman" userId="S::twn19@fsu.edu::cc343d98-d9c0-4f38-9d50-cd6f44f9c3f5" providerId="AD" clId="Web-{28911D01-C358-4F0A-A7C4-71DEE61B4450}" dt="2024-02-28T02:12:31.069" v="284"/>
          <ac:spMkLst>
            <pc:docMk/>
            <pc:sldMk cId="772955199" sldId="448"/>
            <ac:spMk id="21" creationId="{CB7E1C83-2B48-71FA-63DD-FB8270609E37}"/>
          </ac:spMkLst>
        </pc:spChg>
        <pc:spChg chg="del">
          <ac:chgData name="Timothy Norman" userId="S::twn19@fsu.edu::cc343d98-d9c0-4f38-9d50-cd6f44f9c3f5" providerId="AD" clId="Web-{28911D01-C358-4F0A-A7C4-71DEE61B4450}" dt="2024-02-28T02:12:31.069" v="283"/>
          <ac:spMkLst>
            <pc:docMk/>
            <pc:sldMk cId="772955199" sldId="448"/>
            <ac:spMk id="22" creationId="{3FFD97F0-F58D-BB65-644B-DA361018FDD3}"/>
          </ac:spMkLst>
        </pc:spChg>
        <pc:spChg chg="del">
          <ac:chgData name="Timothy Norman" userId="S::twn19@fsu.edu::cc343d98-d9c0-4f38-9d50-cd6f44f9c3f5" providerId="AD" clId="Web-{28911D01-C358-4F0A-A7C4-71DEE61B4450}" dt="2024-02-28T02:12:31.069" v="282"/>
          <ac:spMkLst>
            <pc:docMk/>
            <pc:sldMk cId="772955199" sldId="448"/>
            <ac:spMk id="23" creationId="{081BFDCC-EE03-04C4-51BF-A766396E6402}"/>
          </ac:spMkLst>
        </pc:spChg>
        <pc:spChg chg="del">
          <ac:chgData name="Timothy Norman" userId="S::twn19@fsu.edu::cc343d98-d9c0-4f38-9d50-cd6f44f9c3f5" providerId="AD" clId="Web-{28911D01-C358-4F0A-A7C4-71DEE61B4450}" dt="2024-02-28T02:12:31.069" v="281"/>
          <ac:spMkLst>
            <pc:docMk/>
            <pc:sldMk cId="772955199" sldId="448"/>
            <ac:spMk id="24" creationId="{0E3087B3-12D2-50B2-8EE9-3D2E1BA0EB71}"/>
          </ac:spMkLst>
        </pc:spChg>
        <pc:spChg chg="del">
          <ac:chgData name="Timothy Norman" userId="S::twn19@fsu.edu::cc343d98-d9c0-4f38-9d50-cd6f44f9c3f5" providerId="AD" clId="Web-{28911D01-C358-4F0A-A7C4-71DEE61B4450}" dt="2024-02-28T02:12:31.069" v="280"/>
          <ac:spMkLst>
            <pc:docMk/>
            <pc:sldMk cId="772955199" sldId="448"/>
            <ac:spMk id="25" creationId="{A9F62233-435B-7907-48D8-8D40BFFFAB70}"/>
          </ac:spMkLst>
        </pc:spChg>
        <pc:spChg chg="del">
          <ac:chgData name="Timothy Norman" userId="S::twn19@fsu.edu::cc343d98-d9c0-4f38-9d50-cd6f44f9c3f5" providerId="AD" clId="Web-{28911D01-C358-4F0A-A7C4-71DEE61B4450}" dt="2024-02-28T02:12:31.069" v="279"/>
          <ac:spMkLst>
            <pc:docMk/>
            <pc:sldMk cId="772955199" sldId="448"/>
            <ac:spMk id="26" creationId="{DAA91602-47F2-7AC0-504C-BDD781B07EFB}"/>
          </ac:spMkLst>
        </pc:spChg>
        <pc:spChg chg="mod">
          <ac:chgData name="Timothy Norman" userId="S::twn19@fsu.edu::cc343d98-d9c0-4f38-9d50-cd6f44f9c3f5" providerId="AD" clId="Web-{28911D01-C358-4F0A-A7C4-71DEE61B4450}" dt="2024-02-28T02:14:12.776" v="327"/>
          <ac:spMkLst>
            <pc:docMk/>
            <pc:sldMk cId="772955199" sldId="448"/>
            <ac:spMk id="27" creationId="{0D8C9196-2E67-0788-ECF9-8A33E915F58C}"/>
          </ac:spMkLst>
        </pc:spChg>
        <pc:spChg chg="mod">
          <ac:chgData name="Timothy Norman" userId="S::twn19@fsu.edu::cc343d98-d9c0-4f38-9d50-cd6f44f9c3f5" providerId="AD" clId="Web-{28911D01-C358-4F0A-A7C4-71DEE61B4450}" dt="2024-02-28T02:14:12.776" v="328"/>
          <ac:spMkLst>
            <pc:docMk/>
            <pc:sldMk cId="772955199" sldId="448"/>
            <ac:spMk id="28" creationId="{E91AD644-D429-76DC-5C15-559F81C36372}"/>
          </ac:spMkLst>
        </pc:spChg>
        <pc:spChg chg="mod">
          <ac:chgData name="Timothy Norman" userId="S::twn19@fsu.edu::cc343d98-d9c0-4f38-9d50-cd6f44f9c3f5" providerId="AD" clId="Web-{28911D01-C358-4F0A-A7C4-71DEE61B4450}" dt="2024-02-28T02:14:12.776" v="329"/>
          <ac:spMkLst>
            <pc:docMk/>
            <pc:sldMk cId="772955199" sldId="448"/>
            <ac:spMk id="29" creationId="{54950D41-78C7-5153-D01B-E7EB37FF3DB7}"/>
          </ac:spMkLst>
        </pc:spChg>
        <pc:spChg chg="mod">
          <ac:chgData name="Timothy Norman" userId="S::twn19@fsu.edu::cc343d98-d9c0-4f38-9d50-cd6f44f9c3f5" providerId="AD" clId="Web-{28911D01-C358-4F0A-A7C4-71DEE61B4450}" dt="2024-02-28T02:14:12.776" v="330"/>
          <ac:spMkLst>
            <pc:docMk/>
            <pc:sldMk cId="772955199" sldId="448"/>
            <ac:spMk id="30" creationId="{7F36F2C4-5F38-6596-C36F-FF576DF05FA2}"/>
          </ac:spMkLst>
        </pc:spChg>
        <pc:spChg chg="mod">
          <ac:chgData name="Timothy Norman" userId="S::twn19@fsu.edu::cc343d98-d9c0-4f38-9d50-cd6f44f9c3f5" providerId="AD" clId="Web-{28911D01-C358-4F0A-A7C4-71DEE61B4450}" dt="2024-02-28T02:14:12.776" v="331"/>
          <ac:spMkLst>
            <pc:docMk/>
            <pc:sldMk cId="772955199" sldId="448"/>
            <ac:spMk id="31" creationId="{E5BEDA36-CA79-A40D-28C6-00969DA8D0D1}"/>
          </ac:spMkLst>
        </pc:spChg>
        <pc:spChg chg="mod">
          <ac:chgData name="Timothy Norman" userId="S::twn19@fsu.edu::cc343d98-d9c0-4f38-9d50-cd6f44f9c3f5" providerId="AD" clId="Web-{28911D01-C358-4F0A-A7C4-71DEE61B4450}" dt="2024-02-28T02:14:12.776" v="332"/>
          <ac:spMkLst>
            <pc:docMk/>
            <pc:sldMk cId="772955199" sldId="448"/>
            <ac:spMk id="32" creationId="{090688BD-AD63-385C-F770-301B04216805}"/>
          </ac:spMkLst>
        </pc:spChg>
        <pc:spChg chg="mod">
          <ac:chgData name="Timothy Norman" userId="S::twn19@fsu.edu::cc343d98-d9c0-4f38-9d50-cd6f44f9c3f5" providerId="AD" clId="Web-{28911D01-C358-4F0A-A7C4-71DEE61B4450}" dt="2024-02-28T02:14:12.776" v="333"/>
          <ac:spMkLst>
            <pc:docMk/>
            <pc:sldMk cId="772955199" sldId="448"/>
            <ac:spMk id="33" creationId="{3BCC35F6-2785-83BA-CE24-C68A5E45A8E8}"/>
          </ac:spMkLst>
        </pc:spChg>
        <pc:spChg chg="mod">
          <ac:chgData name="Timothy Norman" userId="S::twn19@fsu.edu::cc343d98-d9c0-4f38-9d50-cd6f44f9c3f5" providerId="AD" clId="Web-{28911D01-C358-4F0A-A7C4-71DEE61B4450}" dt="2024-02-28T02:14:12.776" v="334"/>
          <ac:spMkLst>
            <pc:docMk/>
            <pc:sldMk cId="772955199" sldId="448"/>
            <ac:spMk id="34" creationId="{32722AFD-3890-B5F8-C050-66936EEE3E69}"/>
          </ac:spMkLst>
        </pc:spChg>
        <pc:spChg chg="mod">
          <ac:chgData name="Timothy Norman" userId="S::twn19@fsu.edu::cc343d98-d9c0-4f38-9d50-cd6f44f9c3f5" providerId="AD" clId="Web-{28911D01-C358-4F0A-A7C4-71DEE61B4450}" dt="2024-02-28T02:14:12.776" v="335"/>
          <ac:spMkLst>
            <pc:docMk/>
            <pc:sldMk cId="772955199" sldId="448"/>
            <ac:spMk id="35" creationId="{15EB5699-E818-50CB-D3A6-64F9F693EE2F}"/>
          </ac:spMkLst>
        </pc:spChg>
        <pc:spChg chg="mod">
          <ac:chgData name="Timothy Norman" userId="S::twn19@fsu.edu::cc343d98-d9c0-4f38-9d50-cd6f44f9c3f5" providerId="AD" clId="Web-{28911D01-C358-4F0A-A7C4-71DEE61B4450}" dt="2024-02-28T02:14:12.776" v="336"/>
          <ac:spMkLst>
            <pc:docMk/>
            <pc:sldMk cId="772955199" sldId="448"/>
            <ac:spMk id="36" creationId="{B2E054EA-0D93-20E5-320B-643D18E16E10}"/>
          </ac:spMkLst>
        </pc:spChg>
        <pc:spChg chg="mod">
          <ac:chgData name="Timothy Norman" userId="S::twn19@fsu.edu::cc343d98-d9c0-4f38-9d50-cd6f44f9c3f5" providerId="AD" clId="Web-{28911D01-C358-4F0A-A7C4-71DEE61B4450}" dt="2024-02-28T02:14:12.776" v="337"/>
          <ac:spMkLst>
            <pc:docMk/>
            <pc:sldMk cId="772955199" sldId="448"/>
            <ac:spMk id="37" creationId="{2808D8D1-C125-130B-85A7-80E980509A91}"/>
          </ac:spMkLst>
        </pc:spChg>
        <pc:spChg chg="mod">
          <ac:chgData name="Timothy Norman" userId="S::twn19@fsu.edu::cc343d98-d9c0-4f38-9d50-cd6f44f9c3f5" providerId="AD" clId="Web-{28911D01-C358-4F0A-A7C4-71DEE61B4450}" dt="2024-02-28T02:14:12.776" v="338"/>
          <ac:spMkLst>
            <pc:docMk/>
            <pc:sldMk cId="772955199" sldId="448"/>
            <ac:spMk id="38" creationId="{B0642AF8-3689-60E7-5827-EFE2FC4BC762}"/>
          </ac:spMkLst>
        </pc:spChg>
        <pc:spChg chg="mod">
          <ac:chgData name="Timothy Norman" userId="S::twn19@fsu.edu::cc343d98-d9c0-4f38-9d50-cd6f44f9c3f5" providerId="AD" clId="Web-{28911D01-C358-4F0A-A7C4-71DEE61B4450}" dt="2024-02-28T02:14:12.776" v="339"/>
          <ac:spMkLst>
            <pc:docMk/>
            <pc:sldMk cId="772955199" sldId="448"/>
            <ac:spMk id="39" creationId="{9F030A7B-1580-838E-B26B-6652809EC8DB}"/>
          </ac:spMkLst>
        </pc:spChg>
        <pc:spChg chg="mod">
          <ac:chgData name="Timothy Norman" userId="S::twn19@fsu.edu::cc343d98-d9c0-4f38-9d50-cd6f44f9c3f5" providerId="AD" clId="Web-{28911D01-C358-4F0A-A7C4-71DEE61B4450}" dt="2024-02-28T02:14:12.776" v="340"/>
          <ac:spMkLst>
            <pc:docMk/>
            <pc:sldMk cId="772955199" sldId="448"/>
            <ac:spMk id="40" creationId="{08D247C1-2092-19F6-2B96-BBC34E2C2972}"/>
          </ac:spMkLst>
        </pc:spChg>
        <pc:spChg chg="mod">
          <ac:chgData name="Timothy Norman" userId="S::twn19@fsu.edu::cc343d98-d9c0-4f38-9d50-cd6f44f9c3f5" providerId="AD" clId="Web-{28911D01-C358-4F0A-A7C4-71DEE61B4450}" dt="2024-02-28T02:14:12.776" v="341"/>
          <ac:spMkLst>
            <pc:docMk/>
            <pc:sldMk cId="772955199" sldId="448"/>
            <ac:spMk id="41" creationId="{216FE373-BD7A-4299-1CB5-B4022C4804AA}"/>
          </ac:spMkLst>
        </pc:spChg>
        <pc:spChg chg="mod">
          <ac:chgData name="Timothy Norman" userId="S::twn19@fsu.edu::cc343d98-d9c0-4f38-9d50-cd6f44f9c3f5" providerId="AD" clId="Web-{28911D01-C358-4F0A-A7C4-71DEE61B4450}" dt="2024-02-28T02:14:12.776" v="342"/>
          <ac:spMkLst>
            <pc:docMk/>
            <pc:sldMk cId="772955199" sldId="448"/>
            <ac:spMk id="42" creationId="{1A9EBF4C-3165-8286-33D2-A87E1360EA25}"/>
          </ac:spMkLst>
        </pc:spChg>
        <pc:spChg chg="mod">
          <ac:chgData name="Timothy Norman" userId="S::twn19@fsu.edu::cc343d98-d9c0-4f38-9d50-cd6f44f9c3f5" providerId="AD" clId="Web-{28911D01-C358-4F0A-A7C4-71DEE61B4450}" dt="2024-02-28T02:14:12.963" v="343"/>
          <ac:spMkLst>
            <pc:docMk/>
            <pc:sldMk cId="772955199" sldId="448"/>
            <ac:spMk id="43" creationId="{0DD16021-DF66-C7A2-0DCA-F9F1F595BCFB}"/>
          </ac:spMkLst>
        </pc:spChg>
      </pc:sldChg>
      <pc:sldChg chg="modSp new">
        <pc:chgData name="Timothy Norman" userId="S::twn19@fsu.edu::cc343d98-d9c0-4f38-9d50-cd6f44f9c3f5" providerId="AD" clId="Web-{28911D01-C358-4F0A-A7C4-71DEE61B4450}" dt="2024-02-28T02:20:18.509" v="409" actId="20577"/>
        <pc:sldMkLst>
          <pc:docMk/>
          <pc:sldMk cId="2476941840" sldId="449"/>
        </pc:sldMkLst>
        <pc:spChg chg="mod">
          <ac:chgData name="Timothy Norman" userId="S::twn19@fsu.edu::cc343d98-d9c0-4f38-9d50-cd6f44f9c3f5" providerId="AD" clId="Web-{28911D01-C358-4F0A-A7C4-71DEE61B4450}" dt="2024-02-28T02:20:18.509" v="409" actId="20577"/>
          <ac:spMkLst>
            <pc:docMk/>
            <pc:sldMk cId="2476941840" sldId="449"/>
            <ac:spMk id="2" creationId="{DEF8A5CB-9F1F-A1A1-51F8-272AA2BCB7C9}"/>
          </ac:spMkLst>
        </pc:spChg>
        <pc:spChg chg="mod">
          <ac:chgData name="Timothy Norman" userId="S::twn19@fsu.edu::cc343d98-d9c0-4f38-9d50-cd6f44f9c3f5" providerId="AD" clId="Web-{28911D01-C358-4F0A-A7C4-71DEE61B4450}" dt="2024-02-28T02:19:55.461" v="373" actId="20577"/>
          <ac:spMkLst>
            <pc:docMk/>
            <pc:sldMk cId="2476941840" sldId="449"/>
            <ac:spMk id="5" creationId="{861D0399-66BC-4398-894B-BF8DC9FD5C13}"/>
          </ac:spMkLst>
        </pc:spChg>
      </pc:sldChg>
      <pc:sldChg chg="modSp new ord">
        <pc:chgData name="Timothy Norman" userId="S::twn19@fsu.edu::cc343d98-d9c0-4f38-9d50-cd6f44f9c3f5" providerId="AD" clId="Web-{28911D01-C358-4F0A-A7C4-71DEE61B4450}" dt="2024-02-28T02:29:17.515" v="547"/>
        <pc:sldMkLst>
          <pc:docMk/>
          <pc:sldMk cId="613024567" sldId="450"/>
        </pc:sldMkLst>
        <pc:spChg chg="mod">
          <ac:chgData name="Timothy Norman" userId="S::twn19@fsu.edu::cc343d98-d9c0-4f38-9d50-cd6f44f9c3f5" providerId="AD" clId="Web-{28911D01-C358-4F0A-A7C4-71DEE61B4450}" dt="2024-02-28T02:29:09.468" v="545" actId="20577"/>
          <ac:spMkLst>
            <pc:docMk/>
            <pc:sldMk cId="613024567" sldId="450"/>
            <ac:spMk id="4" creationId="{4BDB959A-E2D6-846D-C990-17B4C27FCEA2}"/>
          </ac:spMkLst>
        </pc:spChg>
      </pc:sldChg>
    </pc:docChg>
  </pc:docChgLst>
  <pc:docChgLst>
    <pc:chgData name="Timothy Norman" userId="S::twn19@fsu.edu::cc343d98-d9c0-4f38-9d50-cd6f44f9c3f5" providerId="AD" clId="Web-{435E3546-C137-416F-92FB-7DEAF34C39D2}"/>
    <pc:docChg chg="addSld modSld modSection">
      <pc:chgData name="Timothy Norman" userId="S::twn19@fsu.edu::cc343d98-d9c0-4f38-9d50-cd6f44f9c3f5" providerId="AD" clId="Web-{435E3546-C137-416F-92FB-7DEAF34C39D2}" dt="2024-02-27T19:06:29.012" v="17" actId="20577"/>
      <pc:docMkLst>
        <pc:docMk/>
      </pc:docMkLst>
      <pc:sldChg chg="modSp new">
        <pc:chgData name="Timothy Norman" userId="S::twn19@fsu.edu::cc343d98-d9c0-4f38-9d50-cd6f44f9c3f5" providerId="AD" clId="Web-{435E3546-C137-416F-92FB-7DEAF34C39D2}" dt="2024-02-27T19:05:56.432" v="7" actId="20577"/>
        <pc:sldMkLst>
          <pc:docMk/>
          <pc:sldMk cId="4215935552" sldId="436"/>
        </pc:sldMkLst>
        <pc:spChg chg="mod">
          <ac:chgData name="Timothy Norman" userId="S::twn19@fsu.edu::cc343d98-d9c0-4f38-9d50-cd6f44f9c3f5" providerId="AD" clId="Web-{435E3546-C137-416F-92FB-7DEAF34C39D2}" dt="2024-02-27T19:05:56.432" v="7" actId="20577"/>
          <ac:spMkLst>
            <pc:docMk/>
            <pc:sldMk cId="4215935552" sldId="436"/>
            <ac:spMk id="2" creationId="{2DB7BF35-DC32-C996-2D02-6856587E89DD}"/>
          </ac:spMkLst>
        </pc:spChg>
      </pc:sldChg>
      <pc:sldChg chg="modSp new">
        <pc:chgData name="Timothy Norman" userId="S::twn19@fsu.edu::cc343d98-d9c0-4f38-9d50-cd6f44f9c3f5" providerId="AD" clId="Web-{435E3546-C137-416F-92FB-7DEAF34C39D2}" dt="2024-02-27T19:06:29.012" v="17" actId="20577"/>
        <pc:sldMkLst>
          <pc:docMk/>
          <pc:sldMk cId="3298621224" sldId="437"/>
        </pc:sldMkLst>
        <pc:spChg chg="mod">
          <ac:chgData name="Timothy Norman" userId="S::twn19@fsu.edu::cc343d98-d9c0-4f38-9d50-cd6f44f9c3f5" providerId="AD" clId="Web-{435E3546-C137-416F-92FB-7DEAF34C39D2}" dt="2024-02-27T19:06:29.012" v="17" actId="20577"/>
          <ac:spMkLst>
            <pc:docMk/>
            <pc:sldMk cId="3298621224" sldId="437"/>
            <ac:spMk id="6" creationId="{6DBC4D6C-D6BB-7ACD-41A7-F2D424B0866F}"/>
          </ac:spMkLst>
        </pc:spChg>
      </pc:sldChg>
    </pc:docChg>
  </pc:docChgLst>
  <pc:docChgLst>
    <pc:chgData name="Timothy Norman" userId="S::twn19@fsu.edu::cc343d98-d9c0-4f38-9d50-cd6f44f9c3f5" providerId="AD" clId="Web-{284E0197-CC18-4F65-817F-A55193DE9790}"/>
    <pc:docChg chg="sldOrd">
      <pc:chgData name="Timothy Norman" userId="S::twn19@fsu.edu::cc343d98-d9c0-4f38-9d50-cd6f44f9c3f5" providerId="AD" clId="Web-{284E0197-CC18-4F65-817F-A55193DE9790}" dt="2024-01-25T21:22:28.780" v="0"/>
      <pc:docMkLst>
        <pc:docMk/>
      </pc:docMkLst>
      <pc:sldChg chg="ord">
        <pc:chgData name="Timothy Norman" userId="S::twn19@fsu.edu::cc343d98-d9c0-4f38-9d50-cd6f44f9c3f5" providerId="AD" clId="Web-{284E0197-CC18-4F65-817F-A55193DE9790}" dt="2024-01-25T21:22:28.780" v="0"/>
        <pc:sldMkLst>
          <pc:docMk/>
          <pc:sldMk cId="4134116225" sldId="409"/>
        </pc:sldMkLst>
      </pc:sldChg>
    </pc:docChg>
  </pc:docChgLst>
  <pc:docChgLst>
    <pc:chgData name="Lily Thompson" userId="21a373b3-48de-483b-abb5-dc03349ece14" providerId="ADAL" clId="{AA65F27F-FBDF-544C-8AA3-22361DAFA4A8}"/>
    <pc:docChg chg="undo custSel modSld">
      <pc:chgData name="Lily Thompson" userId="21a373b3-48de-483b-abb5-dc03349ece14" providerId="ADAL" clId="{AA65F27F-FBDF-544C-8AA3-22361DAFA4A8}" dt="2024-02-28T12:14:11.568" v="515" actId="1076"/>
      <pc:docMkLst>
        <pc:docMk/>
      </pc:docMkLst>
      <pc:sldChg chg="modSp mod addCm modCm">
        <pc:chgData name="Lily Thompson" userId="21a373b3-48de-483b-abb5-dc03349ece14" providerId="ADAL" clId="{AA65F27F-FBDF-544C-8AA3-22361DAFA4A8}" dt="2024-02-27T02:15:05.621" v="195" actId="1076"/>
        <pc:sldMkLst>
          <pc:docMk/>
          <pc:sldMk cId="37413045" sldId="355"/>
        </pc:sldMkLst>
        <pc:spChg chg="mod">
          <ac:chgData name="Lily Thompson" userId="21a373b3-48de-483b-abb5-dc03349ece14" providerId="ADAL" clId="{AA65F27F-FBDF-544C-8AA3-22361DAFA4A8}" dt="2024-02-27T02:15:05.621" v="195" actId="1076"/>
          <ac:spMkLst>
            <pc:docMk/>
            <pc:sldMk cId="37413045" sldId="355"/>
            <ac:spMk id="8" creationId="{AFF9FB6B-7EB3-C702-C547-8DCDF15091F9}"/>
          </ac:spMkLst>
        </pc:spChg>
        <pc:spChg chg="mod">
          <ac:chgData name="Lily Thompson" userId="21a373b3-48de-483b-abb5-dc03349ece14" providerId="ADAL" clId="{AA65F27F-FBDF-544C-8AA3-22361DAFA4A8}" dt="2024-02-27T02:14:48.135" v="193" actId="166"/>
          <ac:spMkLst>
            <pc:docMk/>
            <pc:sldMk cId="37413045" sldId="355"/>
            <ac:spMk id="14" creationId="{C601D10D-2673-9844-FD65-719AC4419238}"/>
          </ac:spMkLst>
        </pc:spChg>
      </pc:sldChg>
      <pc:sldChg chg="modSp">
        <pc:chgData name="Lily Thompson" userId="21a373b3-48de-483b-abb5-dc03349ece14" providerId="ADAL" clId="{AA65F27F-FBDF-544C-8AA3-22361DAFA4A8}" dt="2024-02-26T22:29:45.369" v="140" actId="20577"/>
        <pc:sldMkLst>
          <pc:docMk/>
          <pc:sldMk cId="402754200" sldId="360"/>
        </pc:sldMkLst>
        <pc:spChg chg="mod">
          <ac:chgData name="Lily Thompson" userId="21a373b3-48de-483b-abb5-dc03349ece14" providerId="ADAL" clId="{AA65F27F-FBDF-544C-8AA3-22361DAFA4A8}" dt="2024-02-26T22:29:45.369" v="140" actId="20577"/>
          <ac:spMkLst>
            <pc:docMk/>
            <pc:sldMk cId="402754200" sldId="360"/>
            <ac:spMk id="25" creationId="{BB78513F-3266-D545-D957-B3E90DAD7684}"/>
          </ac:spMkLst>
        </pc:spChg>
      </pc:sldChg>
      <pc:sldChg chg="modSp mod">
        <pc:chgData name="Lily Thompson" userId="21a373b3-48de-483b-abb5-dc03349ece14" providerId="ADAL" clId="{AA65F27F-FBDF-544C-8AA3-22361DAFA4A8}" dt="2024-02-26T22:45:08.104" v="183" actId="20577"/>
        <pc:sldMkLst>
          <pc:docMk/>
          <pc:sldMk cId="1465586508" sldId="385"/>
        </pc:sldMkLst>
        <pc:spChg chg="mod">
          <ac:chgData name="Lily Thompson" userId="21a373b3-48de-483b-abb5-dc03349ece14" providerId="ADAL" clId="{AA65F27F-FBDF-544C-8AA3-22361DAFA4A8}" dt="2024-02-26T22:45:08.104" v="183" actId="20577"/>
          <ac:spMkLst>
            <pc:docMk/>
            <pc:sldMk cId="1465586508" sldId="385"/>
            <ac:spMk id="6" creationId="{553F9BCC-EC0E-4BD2-86C3-FE3CA70F22F0}"/>
          </ac:spMkLst>
        </pc:spChg>
      </pc:sldChg>
      <pc:sldChg chg="modSp mod">
        <pc:chgData name="Lily Thompson" userId="21a373b3-48de-483b-abb5-dc03349ece14" providerId="ADAL" clId="{AA65F27F-FBDF-544C-8AA3-22361DAFA4A8}" dt="2024-02-26T22:45:46.641" v="192" actId="14100"/>
        <pc:sldMkLst>
          <pc:docMk/>
          <pc:sldMk cId="3016493680" sldId="386"/>
        </pc:sldMkLst>
        <pc:spChg chg="mod">
          <ac:chgData name="Lily Thompson" userId="21a373b3-48de-483b-abb5-dc03349ece14" providerId="ADAL" clId="{AA65F27F-FBDF-544C-8AA3-22361DAFA4A8}" dt="2024-02-26T22:45:46.641" v="192" actId="14100"/>
          <ac:spMkLst>
            <pc:docMk/>
            <pc:sldMk cId="3016493680" sldId="386"/>
            <ac:spMk id="5" creationId="{E73F3938-C848-F098-3B75-39F801706EBD}"/>
          </ac:spMkLst>
        </pc:spChg>
      </pc:sldChg>
      <pc:sldChg chg="modSp mod">
        <pc:chgData name="Lily Thompson" userId="21a373b3-48de-483b-abb5-dc03349ece14" providerId="ADAL" clId="{AA65F27F-FBDF-544C-8AA3-22361DAFA4A8}" dt="2024-02-26T22:42:43.876" v="175" actId="20577"/>
        <pc:sldMkLst>
          <pc:docMk/>
          <pc:sldMk cId="1528841018" sldId="402"/>
        </pc:sldMkLst>
        <pc:spChg chg="mod">
          <ac:chgData name="Lily Thompson" userId="21a373b3-48de-483b-abb5-dc03349ece14" providerId="ADAL" clId="{AA65F27F-FBDF-544C-8AA3-22361DAFA4A8}" dt="2024-02-26T22:42:43.876" v="175" actId="20577"/>
          <ac:spMkLst>
            <pc:docMk/>
            <pc:sldMk cId="1528841018" sldId="402"/>
            <ac:spMk id="21" creationId="{93333631-D40D-59A8-5189-E102E4520E4C}"/>
          </ac:spMkLst>
        </pc:spChg>
      </pc:sldChg>
      <pc:sldChg chg="modSp mod modAnim">
        <pc:chgData name="Lily Thompson" userId="21a373b3-48de-483b-abb5-dc03349ece14" providerId="ADAL" clId="{AA65F27F-FBDF-544C-8AA3-22361DAFA4A8}" dt="2024-02-26T22:34:24.892" v="166"/>
        <pc:sldMkLst>
          <pc:docMk/>
          <pc:sldMk cId="461533878" sldId="419"/>
        </pc:sldMkLst>
        <pc:spChg chg="mod">
          <ac:chgData name="Lily Thompson" userId="21a373b3-48de-483b-abb5-dc03349ece14" providerId="ADAL" clId="{AA65F27F-FBDF-544C-8AA3-22361DAFA4A8}" dt="2024-02-26T22:32:00.762" v="144" actId="1076"/>
          <ac:spMkLst>
            <pc:docMk/>
            <pc:sldMk cId="461533878" sldId="419"/>
            <ac:spMk id="8" creationId="{ECB612BE-47C7-A779-838C-71276FCF178E}"/>
          </ac:spMkLst>
        </pc:spChg>
      </pc:sldChg>
      <pc:sldChg chg="addSp delSp modSp mod modTransition addCm modCm modNotesTx">
        <pc:chgData name="Lily Thompson" userId="21a373b3-48de-483b-abb5-dc03349ece14" providerId="ADAL" clId="{AA65F27F-FBDF-544C-8AA3-22361DAFA4A8}" dt="2024-02-28T12:14:11.568" v="515" actId="1076"/>
        <pc:sldMkLst>
          <pc:docMk/>
          <pc:sldMk cId="1533878592" sldId="425"/>
        </pc:sldMkLst>
        <pc:spChg chg="del">
          <ac:chgData name="Lily Thompson" userId="21a373b3-48de-483b-abb5-dc03349ece14" providerId="ADAL" clId="{AA65F27F-FBDF-544C-8AA3-22361DAFA4A8}" dt="2024-02-27T17:00:26.663" v="197" actId="478"/>
          <ac:spMkLst>
            <pc:docMk/>
            <pc:sldMk cId="1533878592" sldId="425"/>
            <ac:spMk id="5" creationId="{C3F03781-873F-E2B9-1123-C2F61E0E1B77}"/>
          </ac:spMkLst>
        </pc:spChg>
        <pc:spChg chg="del">
          <ac:chgData name="Lily Thompson" userId="21a373b3-48de-483b-abb5-dc03349ece14" providerId="ADAL" clId="{AA65F27F-FBDF-544C-8AA3-22361DAFA4A8}" dt="2024-02-27T17:00:29.875" v="198" actId="478"/>
          <ac:spMkLst>
            <pc:docMk/>
            <pc:sldMk cId="1533878592" sldId="425"/>
            <ac:spMk id="6" creationId="{D3154784-E270-9E5B-708B-C8BCD267B0A2}"/>
          </ac:spMkLst>
        </pc:spChg>
        <pc:spChg chg="add mod">
          <ac:chgData name="Lily Thompson" userId="21a373b3-48de-483b-abb5-dc03349ece14" providerId="ADAL" clId="{AA65F27F-FBDF-544C-8AA3-22361DAFA4A8}" dt="2024-02-28T12:14:03.800" v="514" actId="1076"/>
          <ac:spMkLst>
            <pc:docMk/>
            <pc:sldMk cId="1533878592" sldId="425"/>
            <ac:spMk id="9" creationId="{AF899FA7-8D1F-F3AE-A9D4-5850E321F059}"/>
          </ac:spMkLst>
        </pc:spChg>
        <pc:spChg chg="add mod">
          <ac:chgData name="Lily Thompson" userId="21a373b3-48de-483b-abb5-dc03349ece14" providerId="ADAL" clId="{AA65F27F-FBDF-544C-8AA3-22361DAFA4A8}" dt="2024-02-28T12:14:11.568" v="515" actId="1076"/>
          <ac:spMkLst>
            <pc:docMk/>
            <pc:sldMk cId="1533878592" sldId="425"/>
            <ac:spMk id="11" creationId="{4724D58E-20BE-D94F-75B8-52EC55291463}"/>
          </ac:spMkLst>
        </pc:spChg>
        <pc:spChg chg="add mod">
          <ac:chgData name="Lily Thompson" userId="21a373b3-48de-483b-abb5-dc03349ece14" providerId="ADAL" clId="{AA65F27F-FBDF-544C-8AA3-22361DAFA4A8}" dt="2024-02-27T17:06:17.751" v="508" actId="20577"/>
          <ac:spMkLst>
            <pc:docMk/>
            <pc:sldMk cId="1533878592" sldId="425"/>
            <ac:spMk id="12" creationId="{B3A79690-3444-CC4A-86C6-87D707C2575B}"/>
          </ac:spMkLst>
        </pc:spChg>
        <pc:picChg chg="mod modCrop">
          <ac:chgData name="Lily Thompson" userId="21a373b3-48de-483b-abb5-dc03349ece14" providerId="ADAL" clId="{AA65F27F-FBDF-544C-8AA3-22361DAFA4A8}" dt="2024-02-27T17:05:44.903" v="479" actId="1076"/>
          <ac:picMkLst>
            <pc:docMk/>
            <pc:sldMk cId="1533878592" sldId="425"/>
            <ac:picMk id="8" creationId="{6E566B9F-A616-1009-E5A2-465B9595FA68}"/>
          </ac:picMkLst>
        </pc:picChg>
        <pc:picChg chg="del">
          <ac:chgData name="Lily Thompson" userId="21a373b3-48de-483b-abb5-dc03349ece14" providerId="ADAL" clId="{AA65F27F-FBDF-544C-8AA3-22361DAFA4A8}" dt="2024-02-27T17:00:24.425" v="196" actId="478"/>
          <ac:picMkLst>
            <pc:docMk/>
            <pc:sldMk cId="1533878592" sldId="425"/>
            <ac:picMk id="10" creationId="{07D9929B-5FC0-2E30-3597-FC338446CFDE}"/>
          </ac:picMkLst>
        </pc:picChg>
      </pc:sldChg>
      <pc:sldChg chg="modTransition">
        <pc:chgData name="Lily Thompson" userId="21a373b3-48de-483b-abb5-dc03349ece14" providerId="ADAL" clId="{AA65F27F-FBDF-544C-8AA3-22361DAFA4A8}" dt="2024-02-26T22:38:28.365" v="168"/>
        <pc:sldMkLst>
          <pc:docMk/>
          <pc:sldMk cId="2805178943" sldId="431"/>
        </pc:sldMkLst>
      </pc:sldChg>
      <pc:sldChg chg="modTransition">
        <pc:chgData name="Lily Thompson" userId="21a373b3-48de-483b-abb5-dc03349ece14" providerId="ADAL" clId="{AA65F27F-FBDF-544C-8AA3-22361DAFA4A8}" dt="2024-02-26T22:38:30.150" v="169"/>
        <pc:sldMkLst>
          <pc:docMk/>
          <pc:sldMk cId="2934740364" sldId="432"/>
        </pc:sldMkLst>
      </pc:sldChg>
      <pc:sldChg chg="modTransition">
        <pc:chgData name="Lily Thompson" userId="21a373b3-48de-483b-abb5-dc03349ece14" providerId="ADAL" clId="{AA65F27F-FBDF-544C-8AA3-22361DAFA4A8}" dt="2024-02-26T22:38:33.637" v="170"/>
        <pc:sldMkLst>
          <pc:docMk/>
          <pc:sldMk cId="2147305687" sldId="433"/>
        </pc:sldMkLst>
      </pc:sldChg>
      <pc:sldChg chg="modTransition">
        <pc:chgData name="Lily Thompson" userId="21a373b3-48de-483b-abb5-dc03349ece14" providerId="ADAL" clId="{AA65F27F-FBDF-544C-8AA3-22361DAFA4A8}" dt="2024-02-26T22:38:35.560" v="171"/>
        <pc:sldMkLst>
          <pc:docMk/>
          <pc:sldMk cId="197814879" sldId="434"/>
        </pc:sldMkLst>
      </pc:sldChg>
    </pc:docChg>
  </pc:docChgLst>
  <pc:docChgLst>
    <pc:chgData name="Timothy Norman" userId="S::twn19@fsu.edu::cc343d98-d9c0-4f38-9d50-cd6f44f9c3f5" providerId="AD" clId="Web-{200286DA-2EA6-45CB-B532-3CEE6F731546}"/>
    <pc:docChg chg="modSld">
      <pc:chgData name="Timothy Norman" userId="S::twn19@fsu.edu::cc343d98-d9c0-4f38-9d50-cd6f44f9c3f5" providerId="AD" clId="Web-{200286DA-2EA6-45CB-B532-3CEE6F731546}" dt="2023-10-17T02:50:29.416" v="29" actId="1076"/>
      <pc:docMkLst>
        <pc:docMk/>
      </pc:docMkLst>
      <pc:sldChg chg="addSp modSp">
        <pc:chgData name="Timothy Norman" userId="S::twn19@fsu.edu::cc343d98-d9c0-4f38-9d50-cd6f44f9c3f5" providerId="AD" clId="Web-{200286DA-2EA6-45CB-B532-3CEE6F731546}" dt="2023-10-17T02:50:29.416" v="29" actId="1076"/>
        <pc:sldMkLst>
          <pc:docMk/>
          <pc:sldMk cId="3378180626" sldId="342"/>
        </pc:sldMkLst>
        <pc:spChg chg="add mod">
          <ac:chgData name="Timothy Norman" userId="S::twn19@fsu.edu::cc343d98-d9c0-4f38-9d50-cd6f44f9c3f5" providerId="AD" clId="Web-{200286DA-2EA6-45CB-B532-3CEE6F731546}" dt="2023-10-17T02:50:29.416" v="29" actId="1076"/>
          <ac:spMkLst>
            <pc:docMk/>
            <pc:sldMk cId="3378180626" sldId="342"/>
            <ac:spMk id="27" creationId="{7CE891B9-D25C-D9A3-D1D4-0F6667359FFD}"/>
          </ac:spMkLst>
        </pc:spChg>
        <pc:picChg chg="add mod">
          <ac:chgData name="Timothy Norman" userId="S::twn19@fsu.edu::cc343d98-d9c0-4f38-9d50-cd6f44f9c3f5" providerId="AD" clId="Web-{200286DA-2EA6-45CB-B532-3CEE6F731546}" dt="2023-10-17T02:50:20.807" v="28" actId="1076"/>
          <ac:picMkLst>
            <pc:docMk/>
            <pc:sldMk cId="3378180626" sldId="342"/>
            <ac:picMk id="15" creationId="{E4198649-CC11-5BBA-E98A-BFC429D4F73B}"/>
          </ac:picMkLst>
        </pc:picChg>
      </pc:sldChg>
    </pc:docChg>
  </pc:docChgLst>
  <pc:docChgLst>
    <pc:chgData name="Timothy Norman" userId="S::twn19@fsu.edu::cc343d98-d9c0-4f38-9d50-cd6f44f9c3f5" providerId="AD" clId="Web-{219B3DE1-AD46-403E-B35D-79AD44BEB817}"/>
    <pc:docChg chg="sldOrd">
      <pc:chgData name="Timothy Norman" userId="S::twn19@fsu.edu::cc343d98-d9c0-4f38-9d50-cd6f44f9c3f5" providerId="AD" clId="Web-{219B3DE1-AD46-403E-B35D-79AD44BEB817}" dt="2023-11-09T16:01:19.759" v="0"/>
      <pc:docMkLst>
        <pc:docMk/>
      </pc:docMkLst>
      <pc:sldChg chg="ord">
        <pc:chgData name="Timothy Norman" userId="S::twn19@fsu.edu::cc343d98-d9c0-4f38-9d50-cd6f44f9c3f5" providerId="AD" clId="Web-{219B3DE1-AD46-403E-B35D-79AD44BEB817}" dt="2023-11-09T16:01:19.759" v="0"/>
        <pc:sldMkLst>
          <pc:docMk/>
          <pc:sldMk cId="2551251622" sldId="379"/>
        </pc:sldMkLst>
      </pc:sldChg>
    </pc:docChg>
  </pc:docChgLst>
  <pc:docChgLst>
    <pc:chgData name="Lily Thompson" userId="S::lat20d@fsu.edu::21a373b3-48de-483b-abb5-dc03349ece14" providerId="AD" clId="Web-{B25D4670-909C-447C-BD89-1BA31EC39478}"/>
    <pc:docChg chg="addSld modSld modSection">
      <pc:chgData name="Lily Thompson" userId="S::lat20d@fsu.edu::21a373b3-48de-483b-abb5-dc03349ece14" providerId="AD" clId="Web-{B25D4670-909C-447C-BD89-1BA31EC39478}" dt="2023-10-17T00:53:39.663" v="89" actId="20577"/>
      <pc:docMkLst>
        <pc:docMk/>
      </pc:docMkLst>
      <pc:sldChg chg="modSp">
        <pc:chgData name="Lily Thompson" userId="S::lat20d@fsu.edu::21a373b3-48de-483b-abb5-dc03349ece14" providerId="AD" clId="Web-{B25D4670-909C-447C-BD89-1BA31EC39478}" dt="2023-10-17T00:35:05.780" v="72" actId="20577"/>
        <pc:sldMkLst>
          <pc:docMk/>
          <pc:sldMk cId="370155971" sldId="329"/>
        </pc:sldMkLst>
        <pc:spChg chg="mod">
          <ac:chgData name="Lily Thompson" userId="S::lat20d@fsu.edu::21a373b3-48de-483b-abb5-dc03349ece14" providerId="AD" clId="Web-{B25D4670-909C-447C-BD89-1BA31EC39478}" dt="2023-10-17T00:35:05.780" v="72" actId="20577"/>
          <ac:spMkLst>
            <pc:docMk/>
            <pc:sldMk cId="370155971" sldId="329"/>
            <ac:spMk id="2" creationId="{8CBDD0C8-E263-C3EE-C9C1-54C6E0B4859B}"/>
          </ac:spMkLst>
        </pc:spChg>
      </pc:sldChg>
      <pc:sldChg chg="modSp">
        <pc:chgData name="Lily Thompson" userId="S::lat20d@fsu.edu::21a373b3-48de-483b-abb5-dc03349ece14" providerId="AD" clId="Web-{B25D4670-909C-447C-BD89-1BA31EC39478}" dt="2023-10-17T00:18:55.729" v="7" actId="1076"/>
        <pc:sldMkLst>
          <pc:docMk/>
          <pc:sldMk cId="973350924" sldId="350"/>
        </pc:sldMkLst>
        <pc:spChg chg="mod">
          <ac:chgData name="Lily Thompson" userId="S::lat20d@fsu.edu::21a373b3-48de-483b-abb5-dc03349ece14" providerId="AD" clId="Web-{B25D4670-909C-447C-BD89-1BA31EC39478}" dt="2023-10-17T00:18:55.729" v="7" actId="1076"/>
          <ac:spMkLst>
            <pc:docMk/>
            <pc:sldMk cId="973350924" sldId="350"/>
            <ac:spMk id="5" creationId="{6FBD48B6-9316-A88F-51A0-6041D387D9C9}"/>
          </ac:spMkLst>
        </pc:spChg>
      </pc:sldChg>
      <pc:sldChg chg="modSp">
        <pc:chgData name="Lily Thompson" userId="S::lat20d@fsu.edu::21a373b3-48de-483b-abb5-dc03349ece14" providerId="AD" clId="Web-{B25D4670-909C-447C-BD89-1BA31EC39478}" dt="2023-10-17T00:20:31.856" v="14" actId="1076"/>
        <pc:sldMkLst>
          <pc:docMk/>
          <pc:sldMk cId="37413045" sldId="355"/>
        </pc:sldMkLst>
        <pc:spChg chg="mod">
          <ac:chgData name="Lily Thompson" userId="S::lat20d@fsu.edu::21a373b3-48de-483b-abb5-dc03349ece14" providerId="AD" clId="Web-{B25D4670-909C-447C-BD89-1BA31EC39478}" dt="2023-10-17T00:20:31.856" v="14" actId="1076"/>
          <ac:spMkLst>
            <pc:docMk/>
            <pc:sldMk cId="37413045" sldId="355"/>
            <ac:spMk id="4" creationId="{BCF6C0FE-A419-B6D2-644E-C195B4B437D9}"/>
          </ac:spMkLst>
        </pc:spChg>
      </pc:sldChg>
      <pc:sldChg chg="modSp">
        <pc:chgData name="Lily Thompson" userId="S::lat20d@fsu.edu::21a373b3-48de-483b-abb5-dc03349ece14" providerId="AD" clId="Web-{B25D4670-909C-447C-BD89-1BA31EC39478}" dt="2023-10-17T00:20:50.059" v="15" actId="1076"/>
        <pc:sldMkLst>
          <pc:docMk/>
          <pc:sldMk cId="1099869518" sldId="356"/>
        </pc:sldMkLst>
        <pc:spChg chg="mod">
          <ac:chgData name="Lily Thompson" userId="S::lat20d@fsu.edu::21a373b3-48de-483b-abb5-dc03349ece14" providerId="AD" clId="Web-{B25D4670-909C-447C-BD89-1BA31EC39478}" dt="2023-10-17T00:20:50.059" v="15" actId="1076"/>
          <ac:spMkLst>
            <pc:docMk/>
            <pc:sldMk cId="1099869518" sldId="356"/>
            <ac:spMk id="4" creationId="{FDBACF6D-2061-30E9-EEE9-305091A00C69}"/>
          </ac:spMkLst>
        </pc:spChg>
      </pc:sldChg>
      <pc:sldChg chg="modSp">
        <pc:chgData name="Lily Thompson" userId="S::lat20d@fsu.edu::21a373b3-48de-483b-abb5-dc03349ece14" providerId="AD" clId="Web-{B25D4670-909C-447C-BD89-1BA31EC39478}" dt="2023-10-17T00:20:59.887" v="16" actId="1076"/>
        <pc:sldMkLst>
          <pc:docMk/>
          <pc:sldMk cId="2393062770" sldId="358"/>
        </pc:sldMkLst>
        <pc:spChg chg="mod">
          <ac:chgData name="Lily Thompson" userId="S::lat20d@fsu.edu::21a373b3-48de-483b-abb5-dc03349ece14" providerId="AD" clId="Web-{B25D4670-909C-447C-BD89-1BA31EC39478}" dt="2023-10-17T00:20:59.887" v="16" actId="1076"/>
          <ac:spMkLst>
            <pc:docMk/>
            <pc:sldMk cId="2393062770" sldId="358"/>
            <ac:spMk id="11" creationId="{71E01DA2-BF1D-4050-E93C-17DB608B83F3}"/>
          </ac:spMkLst>
        </pc:spChg>
      </pc:sldChg>
      <pc:sldChg chg="modSp">
        <pc:chgData name="Lily Thompson" userId="S::lat20d@fsu.edu::21a373b3-48de-483b-abb5-dc03349ece14" providerId="AD" clId="Web-{B25D4670-909C-447C-BD89-1BA31EC39478}" dt="2023-10-17T00:21:56.623" v="22" actId="1076"/>
        <pc:sldMkLst>
          <pc:docMk/>
          <pc:sldMk cId="1634361473" sldId="359"/>
        </pc:sldMkLst>
        <pc:spChg chg="mod">
          <ac:chgData name="Lily Thompson" userId="S::lat20d@fsu.edu::21a373b3-48de-483b-abb5-dc03349ece14" providerId="AD" clId="Web-{B25D4670-909C-447C-BD89-1BA31EC39478}" dt="2023-10-17T00:21:56.623" v="22" actId="1076"/>
          <ac:spMkLst>
            <pc:docMk/>
            <pc:sldMk cId="1634361473" sldId="359"/>
            <ac:spMk id="4" creationId="{E7595F73-2D83-2E9D-CA53-9C542212E87D}"/>
          </ac:spMkLst>
        </pc:spChg>
      </pc:sldChg>
      <pc:sldChg chg="modSp">
        <pc:chgData name="Lily Thompson" userId="S::lat20d@fsu.edu::21a373b3-48de-483b-abb5-dc03349ece14" providerId="AD" clId="Web-{B25D4670-909C-447C-BD89-1BA31EC39478}" dt="2023-10-17T00:22:11.123" v="23" actId="1076"/>
        <pc:sldMkLst>
          <pc:docMk/>
          <pc:sldMk cId="402754200" sldId="360"/>
        </pc:sldMkLst>
        <pc:spChg chg="mod">
          <ac:chgData name="Lily Thompson" userId="S::lat20d@fsu.edu::21a373b3-48de-483b-abb5-dc03349ece14" providerId="AD" clId="Web-{B25D4670-909C-447C-BD89-1BA31EC39478}" dt="2023-10-17T00:22:11.123" v="23" actId="1076"/>
          <ac:spMkLst>
            <pc:docMk/>
            <pc:sldMk cId="402754200" sldId="360"/>
            <ac:spMk id="4" creationId="{268DF764-205A-C8FF-9518-393E45474C44}"/>
          </ac:spMkLst>
        </pc:spChg>
      </pc:sldChg>
      <pc:sldChg chg="modSp">
        <pc:chgData name="Lily Thompson" userId="S::lat20d@fsu.edu::21a373b3-48de-483b-abb5-dc03349ece14" providerId="AD" clId="Web-{B25D4670-909C-447C-BD89-1BA31EC39478}" dt="2023-10-17T00:22:52.765" v="28" actId="1076"/>
        <pc:sldMkLst>
          <pc:docMk/>
          <pc:sldMk cId="2145058222" sldId="361"/>
        </pc:sldMkLst>
        <pc:spChg chg="mod">
          <ac:chgData name="Lily Thompson" userId="S::lat20d@fsu.edu::21a373b3-48de-483b-abb5-dc03349ece14" providerId="AD" clId="Web-{B25D4670-909C-447C-BD89-1BA31EC39478}" dt="2023-10-17T00:22:52.765" v="28" actId="1076"/>
          <ac:spMkLst>
            <pc:docMk/>
            <pc:sldMk cId="2145058222" sldId="361"/>
            <ac:spMk id="4" creationId="{802F3091-20E2-EBDA-97BB-1EA316C7C845}"/>
          </ac:spMkLst>
        </pc:spChg>
      </pc:sldChg>
      <pc:sldChg chg="modSp">
        <pc:chgData name="Lily Thompson" userId="S::lat20d@fsu.edu::21a373b3-48de-483b-abb5-dc03349ece14" providerId="AD" clId="Web-{B25D4670-909C-447C-BD89-1BA31EC39478}" dt="2023-10-17T00:23:24.281" v="29" actId="1076"/>
        <pc:sldMkLst>
          <pc:docMk/>
          <pc:sldMk cId="3453373959" sldId="362"/>
        </pc:sldMkLst>
        <pc:spChg chg="mod">
          <ac:chgData name="Lily Thompson" userId="S::lat20d@fsu.edu::21a373b3-48de-483b-abb5-dc03349ece14" providerId="AD" clId="Web-{B25D4670-909C-447C-BD89-1BA31EC39478}" dt="2023-10-17T00:23:24.281" v="29" actId="1076"/>
          <ac:spMkLst>
            <pc:docMk/>
            <pc:sldMk cId="3453373959" sldId="362"/>
            <ac:spMk id="4" creationId="{4E011484-5CD4-DB43-A188-B6AE4F5318A8}"/>
          </ac:spMkLst>
        </pc:spChg>
      </pc:sldChg>
      <pc:sldChg chg="modSp">
        <pc:chgData name="Lily Thompson" userId="S::lat20d@fsu.edu::21a373b3-48de-483b-abb5-dc03349ece14" providerId="AD" clId="Web-{B25D4670-909C-447C-BD89-1BA31EC39478}" dt="2023-10-17T00:23:50.266" v="32" actId="1076"/>
        <pc:sldMkLst>
          <pc:docMk/>
          <pc:sldMk cId="2014520622" sldId="363"/>
        </pc:sldMkLst>
        <pc:spChg chg="mod">
          <ac:chgData name="Lily Thompson" userId="S::lat20d@fsu.edu::21a373b3-48de-483b-abb5-dc03349ece14" providerId="AD" clId="Web-{B25D4670-909C-447C-BD89-1BA31EC39478}" dt="2023-10-17T00:23:50.266" v="32" actId="1076"/>
          <ac:spMkLst>
            <pc:docMk/>
            <pc:sldMk cId="2014520622" sldId="363"/>
            <ac:spMk id="4" creationId="{60A62127-AF17-5AE9-7BBA-A12FE1C5E049}"/>
          </ac:spMkLst>
        </pc:spChg>
      </pc:sldChg>
      <pc:sldChg chg="modSp">
        <pc:chgData name="Lily Thompson" userId="S::lat20d@fsu.edu::21a373b3-48de-483b-abb5-dc03349ece14" providerId="AD" clId="Web-{B25D4670-909C-447C-BD89-1BA31EC39478}" dt="2023-10-17T00:24:09.188" v="35" actId="1076"/>
        <pc:sldMkLst>
          <pc:docMk/>
          <pc:sldMk cId="2792769154" sldId="364"/>
        </pc:sldMkLst>
        <pc:spChg chg="mod">
          <ac:chgData name="Lily Thompson" userId="S::lat20d@fsu.edu::21a373b3-48de-483b-abb5-dc03349ece14" providerId="AD" clId="Web-{B25D4670-909C-447C-BD89-1BA31EC39478}" dt="2023-10-17T00:24:09.188" v="35" actId="1076"/>
          <ac:spMkLst>
            <pc:docMk/>
            <pc:sldMk cId="2792769154" sldId="364"/>
            <ac:spMk id="4" creationId="{07301C6F-20CB-35CB-BA9D-CA810DFB430B}"/>
          </ac:spMkLst>
        </pc:spChg>
      </pc:sldChg>
      <pc:sldChg chg="modSp">
        <pc:chgData name="Lily Thompson" userId="S::lat20d@fsu.edu::21a373b3-48de-483b-abb5-dc03349ece14" providerId="AD" clId="Web-{B25D4670-909C-447C-BD89-1BA31EC39478}" dt="2023-10-17T00:24:36.423" v="38" actId="1076"/>
        <pc:sldMkLst>
          <pc:docMk/>
          <pc:sldMk cId="2088423370" sldId="366"/>
        </pc:sldMkLst>
        <pc:spChg chg="mod">
          <ac:chgData name="Lily Thompson" userId="S::lat20d@fsu.edu::21a373b3-48de-483b-abb5-dc03349ece14" providerId="AD" clId="Web-{B25D4670-909C-447C-BD89-1BA31EC39478}" dt="2023-10-17T00:24:36.423" v="38" actId="1076"/>
          <ac:spMkLst>
            <pc:docMk/>
            <pc:sldMk cId="2088423370" sldId="366"/>
            <ac:spMk id="4" creationId="{E3355BBB-EAD9-03A9-1D4C-1DAFE2A4F62F}"/>
          </ac:spMkLst>
        </pc:spChg>
      </pc:sldChg>
      <pc:sldChg chg="modSp">
        <pc:chgData name="Lily Thompson" userId="S::lat20d@fsu.edu::21a373b3-48de-483b-abb5-dc03349ece14" providerId="AD" clId="Web-{B25D4670-909C-447C-BD89-1BA31EC39478}" dt="2023-10-17T00:37:43.909" v="79" actId="1076"/>
        <pc:sldMkLst>
          <pc:docMk/>
          <pc:sldMk cId="2957374956" sldId="369"/>
        </pc:sldMkLst>
        <pc:spChg chg="mod">
          <ac:chgData name="Lily Thompson" userId="S::lat20d@fsu.edu::21a373b3-48de-483b-abb5-dc03349ece14" providerId="AD" clId="Web-{B25D4670-909C-447C-BD89-1BA31EC39478}" dt="2023-10-17T00:19:18.885" v="10" actId="1076"/>
          <ac:spMkLst>
            <pc:docMk/>
            <pc:sldMk cId="2957374956" sldId="369"/>
            <ac:spMk id="4" creationId="{8D75F873-FA73-A2DC-549B-C8CAC6F3F233}"/>
          </ac:spMkLst>
        </pc:spChg>
        <pc:spChg chg="mod">
          <ac:chgData name="Lily Thompson" userId="S::lat20d@fsu.edu::21a373b3-48de-483b-abb5-dc03349ece14" providerId="AD" clId="Web-{B25D4670-909C-447C-BD89-1BA31EC39478}" dt="2023-10-17T00:37:40.143" v="78" actId="1076"/>
          <ac:spMkLst>
            <pc:docMk/>
            <pc:sldMk cId="2957374956" sldId="369"/>
            <ac:spMk id="6" creationId="{0EA89EAC-FE9E-6F32-A349-158EE41BC83F}"/>
          </ac:spMkLst>
        </pc:spChg>
        <pc:spChg chg="mod">
          <ac:chgData name="Lily Thompson" userId="S::lat20d@fsu.edu::21a373b3-48de-483b-abb5-dc03349ece14" providerId="AD" clId="Web-{B25D4670-909C-447C-BD89-1BA31EC39478}" dt="2023-10-17T00:37:43.909" v="79" actId="1076"/>
          <ac:spMkLst>
            <pc:docMk/>
            <pc:sldMk cId="2957374956" sldId="369"/>
            <ac:spMk id="7" creationId="{B5E19A3E-3E5C-D4DC-4C98-6B1D0F7C62B1}"/>
          </ac:spMkLst>
        </pc:spChg>
        <pc:picChg chg="mod">
          <ac:chgData name="Lily Thompson" userId="S::lat20d@fsu.edu::21a373b3-48de-483b-abb5-dc03349ece14" providerId="AD" clId="Web-{B25D4670-909C-447C-BD89-1BA31EC39478}" dt="2023-10-17T00:35:50" v="74" actId="1076"/>
          <ac:picMkLst>
            <pc:docMk/>
            <pc:sldMk cId="2957374956" sldId="369"/>
            <ac:picMk id="8" creationId="{C7689FDB-A26D-0BD5-FBFB-B4E07C020728}"/>
          </ac:picMkLst>
        </pc:picChg>
        <pc:picChg chg="mod">
          <ac:chgData name="Lily Thompson" userId="S::lat20d@fsu.edu::21a373b3-48de-483b-abb5-dc03349ece14" providerId="AD" clId="Web-{B25D4670-909C-447C-BD89-1BA31EC39478}" dt="2023-10-17T00:35:46.953" v="73" actId="1076"/>
          <ac:picMkLst>
            <pc:docMk/>
            <pc:sldMk cId="2957374956" sldId="369"/>
            <ac:picMk id="9" creationId="{565794E5-9247-CBA1-DCDC-EFB7F4F61F61}"/>
          </ac:picMkLst>
        </pc:picChg>
        <pc:picChg chg="mod">
          <ac:chgData name="Lily Thompson" userId="S::lat20d@fsu.edu::21a373b3-48de-483b-abb5-dc03349ece14" providerId="AD" clId="Web-{B25D4670-909C-447C-BD89-1BA31EC39478}" dt="2023-10-17T00:36:07.078" v="77" actId="1076"/>
          <ac:picMkLst>
            <pc:docMk/>
            <pc:sldMk cId="2957374956" sldId="369"/>
            <ac:picMk id="10" creationId="{5AC8C6A2-8719-C6CD-1CBD-B8AD792DCE90}"/>
          </ac:picMkLst>
        </pc:picChg>
      </pc:sldChg>
      <pc:sldChg chg="addSp delSp modSp new mod modClrScheme chgLayout">
        <pc:chgData name="Lily Thompson" userId="S::lat20d@fsu.edu::21a373b3-48de-483b-abb5-dc03349ece14" providerId="AD" clId="Web-{B25D4670-909C-447C-BD89-1BA31EC39478}" dt="2023-10-17T00:33:29.216" v="69" actId="20577"/>
        <pc:sldMkLst>
          <pc:docMk/>
          <pc:sldMk cId="1788886291" sldId="370"/>
        </pc:sldMkLst>
        <pc:spChg chg="mod">
          <ac:chgData name="Lily Thompson" userId="S::lat20d@fsu.edu::21a373b3-48de-483b-abb5-dc03349ece14" providerId="AD" clId="Web-{B25D4670-909C-447C-BD89-1BA31EC39478}" dt="2023-10-17T00:33:29.216" v="69" actId="20577"/>
          <ac:spMkLst>
            <pc:docMk/>
            <pc:sldMk cId="1788886291" sldId="370"/>
            <ac:spMk id="2" creationId="{DC8FC78B-B5EC-1DD4-8203-373658755C7F}"/>
          </ac:spMkLst>
        </pc:spChg>
        <pc:spChg chg="del">
          <ac:chgData name="Lily Thompson" userId="S::lat20d@fsu.edu::21a373b3-48de-483b-abb5-dc03349ece14" providerId="AD" clId="Web-{B25D4670-909C-447C-BD89-1BA31EC39478}" dt="2023-10-17T00:32:43.980" v="67"/>
          <ac:spMkLst>
            <pc:docMk/>
            <pc:sldMk cId="1788886291" sldId="370"/>
            <ac:spMk id="3" creationId="{7C2141A2-80CE-14D7-C740-A551C28D7C8E}"/>
          </ac:spMkLst>
        </pc:spChg>
        <pc:spChg chg="mod">
          <ac:chgData name="Lily Thompson" userId="S::lat20d@fsu.edu::21a373b3-48de-483b-abb5-dc03349ece14" providerId="AD" clId="Web-{B25D4670-909C-447C-BD89-1BA31EC39478}" dt="2023-10-17T00:32:43.980" v="67"/>
          <ac:spMkLst>
            <pc:docMk/>
            <pc:sldMk cId="1788886291" sldId="370"/>
            <ac:spMk id="4" creationId="{3BCDB4D6-AC32-D6A6-3A38-3EF067FF4F82}"/>
          </ac:spMkLst>
        </pc:spChg>
        <pc:spChg chg="mod ord">
          <ac:chgData name="Lily Thompson" userId="S::lat20d@fsu.edu::21a373b3-48de-483b-abb5-dc03349ece14" providerId="AD" clId="Web-{B25D4670-909C-447C-BD89-1BA31EC39478}" dt="2023-10-17T00:32:43.980" v="67"/>
          <ac:spMkLst>
            <pc:docMk/>
            <pc:sldMk cId="1788886291" sldId="370"/>
            <ac:spMk id="5" creationId="{940EE0EF-85A0-D4AF-A071-3299F8A72240}"/>
          </ac:spMkLst>
        </pc:spChg>
        <pc:spChg chg="add mod">
          <ac:chgData name="Lily Thompson" userId="S::lat20d@fsu.edu::21a373b3-48de-483b-abb5-dc03349ece14" providerId="AD" clId="Web-{B25D4670-909C-447C-BD89-1BA31EC39478}" dt="2023-10-17T00:32:43.980" v="67"/>
          <ac:spMkLst>
            <pc:docMk/>
            <pc:sldMk cId="1788886291" sldId="370"/>
            <ac:spMk id="10" creationId="{FDE04FC4-2387-245E-E4F5-A56EB5358901}"/>
          </ac:spMkLst>
        </pc:spChg>
      </pc:sldChg>
      <pc:sldChg chg="modSp new">
        <pc:chgData name="Lily Thompson" userId="S::lat20d@fsu.edu::21a373b3-48de-483b-abb5-dc03349ece14" providerId="AD" clId="Web-{B25D4670-909C-447C-BD89-1BA31EC39478}" dt="2023-10-17T00:53:39.663" v="89" actId="20577"/>
        <pc:sldMkLst>
          <pc:docMk/>
          <pc:sldMk cId="2674915406" sldId="371"/>
        </pc:sldMkLst>
        <pc:spChg chg="mod">
          <ac:chgData name="Lily Thompson" userId="S::lat20d@fsu.edu::21a373b3-48de-483b-abb5-dc03349ece14" providerId="AD" clId="Web-{B25D4670-909C-447C-BD89-1BA31EC39478}" dt="2023-10-17T00:53:39.663" v="89" actId="20577"/>
          <ac:spMkLst>
            <pc:docMk/>
            <pc:sldMk cId="2674915406" sldId="371"/>
            <ac:spMk id="2" creationId="{A19E5C82-51B4-4192-FCFE-508FBA0D867C}"/>
          </ac:spMkLst>
        </pc:spChg>
      </pc:sldChg>
    </pc:docChg>
  </pc:docChgLst>
  <pc:docChgLst>
    <pc:chgData name="Timothy Norman" userId="S::twn19@fsu.edu::cc343d98-d9c0-4f38-9d50-cd6f44f9c3f5" providerId="AD" clId="Web-{BF462E59-EBA6-4F0F-9BA6-100AAB1B94B2}"/>
    <pc:docChg chg="addSld delSld modSld sldOrd modSection">
      <pc:chgData name="Timothy Norman" userId="S::twn19@fsu.edu::cc343d98-d9c0-4f38-9d50-cd6f44f9c3f5" providerId="AD" clId="Web-{BF462E59-EBA6-4F0F-9BA6-100AAB1B94B2}" dt="2024-02-28T05:27:30.300" v="1308" actId="20577"/>
      <pc:docMkLst>
        <pc:docMk/>
      </pc:docMkLst>
      <pc:sldChg chg="modSp">
        <pc:chgData name="Timothy Norman" userId="S::twn19@fsu.edu::cc343d98-d9c0-4f38-9d50-cd6f44f9c3f5" providerId="AD" clId="Web-{BF462E59-EBA6-4F0F-9BA6-100AAB1B94B2}" dt="2024-02-28T05:27:30.300" v="1308" actId="20577"/>
        <pc:sldMkLst>
          <pc:docMk/>
          <pc:sldMk cId="1822269896" sldId="429"/>
        </pc:sldMkLst>
        <pc:spChg chg="mod">
          <ac:chgData name="Timothy Norman" userId="S::twn19@fsu.edu::cc343d98-d9c0-4f38-9d50-cd6f44f9c3f5" providerId="AD" clId="Web-{BF462E59-EBA6-4F0F-9BA6-100AAB1B94B2}" dt="2024-02-28T05:27:30.300" v="1308" actId="20577"/>
          <ac:spMkLst>
            <pc:docMk/>
            <pc:sldMk cId="1822269896" sldId="429"/>
            <ac:spMk id="2" creationId="{DB83F43F-7351-A472-F85B-01565AF43D39}"/>
          </ac:spMkLst>
        </pc:spChg>
      </pc:sldChg>
      <pc:sldChg chg="del">
        <pc:chgData name="Timothy Norman" userId="S::twn19@fsu.edu::cc343d98-d9c0-4f38-9d50-cd6f44f9c3f5" providerId="AD" clId="Web-{BF462E59-EBA6-4F0F-9BA6-100AAB1B94B2}" dt="2024-02-28T05:27:10.925" v="1303"/>
        <pc:sldMkLst>
          <pc:docMk/>
          <pc:sldMk cId="3298621224" sldId="437"/>
        </pc:sldMkLst>
      </pc:sldChg>
      <pc:sldChg chg="ord">
        <pc:chgData name="Timothy Norman" userId="S::twn19@fsu.edu::cc343d98-d9c0-4f38-9d50-cd6f44f9c3f5" providerId="AD" clId="Web-{BF462E59-EBA6-4F0F-9BA6-100AAB1B94B2}" dt="2024-02-28T04:00:43.529" v="646"/>
        <pc:sldMkLst>
          <pc:docMk/>
          <pc:sldMk cId="1269182976" sldId="446"/>
        </pc:sldMkLst>
      </pc:sldChg>
      <pc:sldChg chg="modSp">
        <pc:chgData name="Timothy Norman" userId="S::twn19@fsu.edu::cc343d98-d9c0-4f38-9d50-cd6f44f9c3f5" providerId="AD" clId="Web-{BF462E59-EBA6-4F0F-9BA6-100AAB1B94B2}" dt="2024-02-28T05:27:04.956" v="1302" actId="20577"/>
        <pc:sldMkLst>
          <pc:docMk/>
          <pc:sldMk cId="772955199" sldId="448"/>
        </pc:sldMkLst>
        <pc:spChg chg="mod">
          <ac:chgData name="Timothy Norman" userId="S::twn19@fsu.edu::cc343d98-d9c0-4f38-9d50-cd6f44f9c3f5" providerId="AD" clId="Web-{BF462E59-EBA6-4F0F-9BA6-100AAB1B94B2}" dt="2024-02-28T05:27:04.956" v="1302" actId="20577"/>
          <ac:spMkLst>
            <pc:docMk/>
            <pc:sldMk cId="772955199" sldId="448"/>
            <ac:spMk id="12" creationId="{D47AD90F-4821-604D-7911-B07F976B3059}"/>
          </ac:spMkLst>
        </pc:spChg>
      </pc:sldChg>
      <pc:sldChg chg="del">
        <pc:chgData name="Timothy Norman" userId="S::twn19@fsu.edu::cc343d98-d9c0-4f38-9d50-cd6f44f9c3f5" providerId="AD" clId="Web-{BF462E59-EBA6-4F0F-9BA6-100AAB1B94B2}" dt="2024-02-28T04:10:18.077" v="740"/>
        <pc:sldMkLst>
          <pc:docMk/>
          <pc:sldMk cId="2476941840" sldId="449"/>
        </pc:sldMkLst>
      </pc:sldChg>
      <pc:sldChg chg="delSp new del">
        <pc:chgData name="Timothy Norman" userId="S::twn19@fsu.edu::cc343d98-d9c0-4f38-9d50-cd6f44f9c3f5" providerId="AD" clId="Web-{BF462E59-EBA6-4F0F-9BA6-100AAB1B94B2}" dt="2024-02-28T04:47:12.773" v="926"/>
        <pc:sldMkLst>
          <pc:docMk/>
          <pc:sldMk cId="4227144215" sldId="449"/>
        </pc:sldMkLst>
        <pc:spChg chg="del">
          <ac:chgData name="Timothy Norman" userId="S::twn19@fsu.edu::cc343d98-d9c0-4f38-9d50-cd6f44f9c3f5" providerId="AD" clId="Web-{BF462E59-EBA6-4F0F-9BA6-100AAB1B94B2}" dt="2024-02-28T04:47:04.382" v="924"/>
          <ac:spMkLst>
            <pc:docMk/>
            <pc:sldMk cId="4227144215" sldId="449"/>
            <ac:spMk id="5" creationId="{B700E191-DCA3-A0D7-F935-F98655A6D901}"/>
          </ac:spMkLst>
        </pc:spChg>
        <pc:spChg chg="del">
          <ac:chgData name="Timothy Norman" userId="S::twn19@fsu.edu::cc343d98-d9c0-4f38-9d50-cd6f44f9c3f5" providerId="AD" clId="Web-{BF462E59-EBA6-4F0F-9BA6-100AAB1B94B2}" dt="2024-02-28T04:47:03.648" v="923"/>
          <ac:spMkLst>
            <pc:docMk/>
            <pc:sldMk cId="4227144215" sldId="449"/>
            <ac:spMk id="6" creationId="{F5A29947-6650-74DE-FA6A-2774870CCCE0}"/>
          </ac:spMkLst>
        </pc:spChg>
      </pc:sldChg>
      <pc:sldChg chg="addSp delSp modSp del">
        <pc:chgData name="Timothy Norman" userId="S::twn19@fsu.edu::cc343d98-d9c0-4f38-9d50-cd6f44f9c3f5" providerId="AD" clId="Web-{BF462E59-EBA6-4F0F-9BA6-100AAB1B94B2}" dt="2024-02-28T04:00:33.967" v="645"/>
        <pc:sldMkLst>
          <pc:docMk/>
          <pc:sldMk cId="613024567" sldId="450"/>
        </pc:sldMkLst>
        <pc:spChg chg="add del mod">
          <ac:chgData name="Timothy Norman" userId="S::twn19@fsu.edu::cc343d98-d9c0-4f38-9d50-cd6f44f9c3f5" providerId="AD" clId="Web-{BF462E59-EBA6-4F0F-9BA6-100AAB1B94B2}" dt="2024-02-28T02:57:24.446" v="101"/>
          <ac:spMkLst>
            <pc:docMk/>
            <pc:sldMk cId="613024567" sldId="450"/>
            <ac:spMk id="13" creationId="{5887EE37-70B1-DEC1-3866-2F3D2E61EB5E}"/>
          </ac:spMkLst>
        </pc:spChg>
        <pc:spChg chg="add del mod">
          <ac:chgData name="Timothy Norman" userId="S::twn19@fsu.edu::cc343d98-d9c0-4f38-9d50-cd6f44f9c3f5" providerId="AD" clId="Web-{BF462E59-EBA6-4F0F-9BA6-100AAB1B94B2}" dt="2024-02-28T02:57:22.571" v="100"/>
          <ac:spMkLst>
            <pc:docMk/>
            <pc:sldMk cId="613024567" sldId="450"/>
            <ac:spMk id="14" creationId="{493A7374-227F-C8C1-9F3B-24A04C31C740}"/>
          </ac:spMkLst>
        </pc:spChg>
        <pc:spChg chg="add del mod">
          <ac:chgData name="Timothy Norman" userId="S::twn19@fsu.edu::cc343d98-d9c0-4f38-9d50-cd6f44f9c3f5" providerId="AD" clId="Web-{BF462E59-EBA6-4F0F-9BA6-100AAB1B94B2}" dt="2024-02-28T02:59:32.997" v="113"/>
          <ac:spMkLst>
            <pc:docMk/>
            <pc:sldMk cId="613024567" sldId="450"/>
            <ac:spMk id="15" creationId="{D613257A-557C-CCDD-3BB4-E7CD3E9C977B}"/>
          </ac:spMkLst>
        </pc:spChg>
        <pc:spChg chg="add del mod">
          <ac:chgData name="Timothy Norman" userId="S::twn19@fsu.edu::cc343d98-d9c0-4f38-9d50-cd6f44f9c3f5" providerId="AD" clId="Web-{BF462E59-EBA6-4F0F-9BA6-100AAB1B94B2}" dt="2024-02-28T02:51:27.733" v="63"/>
          <ac:spMkLst>
            <pc:docMk/>
            <pc:sldMk cId="613024567" sldId="450"/>
            <ac:spMk id="16" creationId="{6784215F-0184-26B9-ECF2-E0BF5F3D9B46}"/>
          </ac:spMkLst>
        </pc:spChg>
        <pc:spChg chg="add del mod">
          <ac:chgData name="Timothy Norman" userId="S::twn19@fsu.edu::cc343d98-d9c0-4f38-9d50-cd6f44f9c3f5" providerId="AD" clId="Web-{BF462E59-EBA6-4F0F-9BA6-100AAB1B94B2}" dt="2024-02-28T03:07:12.979" v="186"/>
          <ac:spMkLst>
            <pc:docMk/>
            <pc:sldMk cId="613024567" sldId="450"/>
            <ac:spMk id="17" creationId="{C70AF697-2459-4A2D-944D-57D68B9F6E8B}"/>
          </ac:spMkLst>
        </pc:spChg>
        <pc:spChg chg="add del mod">
          <ac:chgData name="Timothy Norman" userId="S::twn19@fsu.edu::cc343d98-d9c0-4f38-9d50-cd6f44f9c3f5" providerId="AD" clId="Web-{BF462E59-EBA6-4F0F-9BA6-100AAB1B94B2}" dt="2024-02-28T03:07:12.979" v="185"/>
          <ac:spMkLst>
            <pc:docMk/>
            <pc:sldMk cId="613024567" sldId="450"/>
            <ac:spMk id="18" creationId="{60A0D63F-DF38-8F8F-035B-BC7FFB657EB4}"/>
          </ac:spMkLst>
        </pc:spChg>
        <pc:spChg chg="add mod">
          <ac:chgData name="Timothy Norman" userId="S::twn19@fsu.edu::cc343d98-d9c0-4f38-9d50-cd6f44f9c3f5" providerId="AD" clId="Web-{BF462E59-EBA6-4F0F-9BA6-100AAB1B94B2}" dt="2024-02-28T03:43:52.968" v="479" actId="1076"/>
          <ac:spMkLst>
            <pc:docMk/>
            <pc:sldMk cId="613024567" sldId="450"/>
            <ac:spMk id="91" creationId="{E3535EE9-5F01-E079-5E10-F164B8493035}"/>
          </ac:spMkLst>
        </pc:spChg>
        <pc:spChg chg="add mod">
          <ac:chgData name="Timothy Norman" userId="S::twn19@fsu.edu::cc343d98-d9c0-4f38-9d50-cd6f44f9c3f5" providerId="AD" clId="Web-{BF462E59-EBA6-4F0F-9BA6-100AAB1B94B2}" dt="2024-02-28T03:43:31.217" v="475" actId="14100"/>
          <ac:spMkLst>
            <pc:docMk/>
            <pc:sldMk cId="613024567" sldId="450"/>
            <ac:spMk id="92" creationId="{E14E80AC-42F9-AB3E-C386-503768415C85}"/>
          </ac:spMkLst>
        </pc:spChg>
        <pc:spChg chg="add mod">
          <ac:chgData name="Timothy Norman" userId="S::twn19@fsu.edu::cc343d98-d9c0-4f38-9d50-cd6f44f9c3f5" providerId="AD" clId="Web-{BF462E59-EBA6-4F0F-9BA6-100AAB1B94B2}" dt="2024-02-28T03:45:24.127" v="488" actId="14100"/>
          <ac:spMkLst>
            <pc:docMk/>
            <pc:sldMk cId="613024567" sldId="450"/>
            <ac:spMk id="93" creationId="{9C2E12D0-5F1A-2704-1AF6-A0ABA75FEE99}"/>
          </ac:spMkLst>
        </pc:spChg>
        <pc:picChg chg="add del mod modCrop">
          <ac:chgData name="Timothy Norman" userId="S::twn19@fsu.edu::cc343d98-d9c0-4f38-9d50-cd6f44f9c3f5" providerId="AD" clId="Web-{BF462E59-EBA6-4F0F-9BA6-100AAB1B94B2}" dt="2024-02-28T03:44:33.516" v="484"/>
          <ac:picMkLst>
            <pc:docMk/>
            <pc:sldMk cId="613024567" sldId="450"/>
            <ac:picMk id="6" creationId="{215323A1-30EF-4298-B84E-5700B36583FB}"/>
          </ac:picMkLst>
        </pc:picChg>
        <pc:inkChg chg="add del">
          <ac:chgData name="Timothy Norman" userId="S::twn19@fsu.edu::cc343d98-d9c0-4f38-9d50-cd6f44f9c3f5" providerId="AD" clId="Web-{BF462E59-EBA6-4F0F-9BA6-100AAB1B94B2}" dt="2024-02-28T02:57:40.540" v="103"/>
          <ac:inkMkLst>
            <pc:docMk/>
            <pc:sldMk cId="613024567" sldId="450"/>
            <ac:inkMk id="22" creationId="{40279322-8E99-3CD8-C564-B331969DA4F7}"/>
          </ac:inkMkLst>
        </pc:inkChg>
        <pc:inkChg chg="add del">
          <ac:chgData name="Timothy Norman" userId="S::twn19@fsu.edu::cc343d98-d9c0-4f38-9d50-cd6f44f9c3f5" providerId="AD" clId="Web-{BF462E59-EBA6-4F0F-9BA6-100AAB1B94B2}" dt="2024-02-28T02:58:47.480" v="107"/>
          <ac:inkMkLst>
            <pc:docMk/>
            <pc:sldMk cId="613024567" sldId="450"/>
            <ac:inkMk id="23" creationId="{717DAC6F-F62B-EF7A-97BE-EBD97986F68C}"/>
          </ac:inkMkLst>
        </pc:inkChg>
        <pc:inkChg chg="add del">
          <ac:chgData name="Timothy Norman" userId="S::twn19@fsu.edu::cc343d98-d9c0-4f38-9d50-cd6f44f9c3f5" providerId="AD" clId="Web-{BF462E59-EBA6-4F0F-9BA6-100AAB1B94B2}" dt="2024-02-28T02:58:44.730" v="106"/>
          <ac:inkMkLst>
            <pc:docMk/>
            <pc:sldMk cId="613024567" sldId="450"/>
            <ac:inkMk id="24" creationId="{DD8B51E6-9B33-97E4-882F-FF17AE5C91FD}"/>
          </ac:inkMkLst>
        </pc:inkChg>
        <pc:inkChg chg="add del">
          <ac:chgData name="Timothy Norman" userId="S::twn19@fsu.edu::cc343d98-d9c0-4f38-9d50-cd6f44f9c3f5" providerId="AD" clId="Web-{BF462E59-EBA6-4F0F-9BA6-100AAB1B94B2}" dt="2024-02-28T03:16:04.839" v="249"/>
          <ac:inkMkLst>
            <pc:docMk/>
            <pc:sldMk cId="613024567" sldId="450"/>
            <ac:inkMk id="40" creationId="{5ED0B19B-31DF-14FA-EEB6-B9D55A59A60B}"/>
          </ac:inkMkLst>
        </pc:inkChg>
        <pc:inkChg chg="add del">
          <ac:chgData name="Timothy Norman" userId="S::twn19@fsu.edu::cc343d98-d9c0-4f38-9d50-cd6f44f9c3f5" providerId="AD" clId="Web-{BF462E59-EBA6-4F0F-9BA6-100AAB1B94B2}" dt="2024-02-28T03:06:52.557" v="174"/>
          <ac:inkMkLst>
            <pc:docMk/>
            <pc:sldMk cId="613024567" sldId="450"/>
            <ac:inkMk id="41" creationId="{F6102257-D112-722A-E82D-1077B891D8AF}"/>
          </ac:inkMkLst>
        </pc:inkChg>
        <pc:inkChg chg="add del">
          <ac:chgData name="Timothy Norman" userId="S::twn19@fsu.edu::cc343d98-d9c0-4f38-9d50-cd6f44f9c3f5" providerId="AD" clId="Web-{BF462E59-EBA6-4F0F-9BA6-100AAB1B94B2}" dt="2024-02-28T03:08:21.075" v="202"/>
          <ac:inkMkLst>
            <pc:docMk/>
            <pc:sldMk cId="613024567" sldId="450"/>
            <ac:inkMk id="42" creationId="{45A91E4B-AB23-A367-2A26-4E898F724F05}"/>
          </ac:inkMkLst>
        </pc:inkChg>
        <pc:inkChg chg="add del">
          <ac:chgData name="Timothy Norman" userId="S::twn19@fsu.edu::cc343d98-d9c0-4f38-9d50-cd6f44f9c3f5" providerId="AD" clId="Web-{BF462E59-EBA6-4F0F-9BA6-100AAB1B94B2}" dt="2024-02-28T03:07:54.277" v="199"/>
          <ac:inkMkLst>
            <pc:docMk/>
            <pc:sldMk cId="613024567" sldId="450"/>
            <ac:inkMk id="43" creationId="{B84DB409-A5C9-9C9A-1EA3-9A23987AB353}"/>
          </ac:inkMkLst>
        </pc:inkChg>
        <pc:inkChg chg="add del">
          <ac:chgData name="Timothy Norman" userId="S::twn19@fsu.edu::cc343d98-d9c0-4f38-9d50-cd6f44f9c3f5" providerId="AD" clId="Web-{BF462E59-EBA6-4F0F-9BA6-100AAB1B94B2}" dt="2024-02-28T03:07:52.949" v="198"/>
          <ac:inkMkLst>
            <pc:docMk/>
            <pc:sldMk cId="613024567" sldId="450"/>
            <ac:inkMk id="44" creationId="{4F5F024E-9B53-EC91-47DC-43FAF11C5337}"/>
          </ac:inkMkLst>
        </pc:inkChg>
        <pc:inkChg chg="add del">
          <ac:chgData name="Timothy Norman" userId="S::twn19@fsu.edu::cc343d98-d9c0-4f38-9d50-cd6f44f9c3f5" providerId="AD" clId="Web-{BF462E59-EBA6-4F0F-9BA6-100AAB1B94B2}" dt="2024-02-28T03:08:20.247" v="201"/>
          <ac:inkMkLst>
            <pc:docMk/>
            <pc:sldMk cId="613024567" sldId="450"/>
            <ac:inkMk id="45" creationId="{C3EEE8BB-DE26-7517-970B-A68B61350D19}"/>
          </ac:inkMkLst>
        </pc:inkChg>
        <pc:inkChg chg="add del">
          <ac:chgData name="Timothy Norman" userId="S::twn19@fsu.edu::cc343d98-d9c0-4f38-9d50-cd6f44f9c3f5" providerId="AD" clId="Web-{BF462E59-EBA6-4F0F-9BA6-100AAB1B94B2}" dt="2024-02-28T03:08:38.419" v="206"/>
          <ac:inkMkLst>
            <pc:docMk/>
            <pc:sldMk cId="613024567" sldId="450"/>
            <ac:inkMk id="46" creationId="{2896164E-CEDD-784D-6E16-A95758FE5E52}"/>
          </ac:inkMkLst>
        </pc:inkChg>
        <pc:inkChg chg="add del">
          <ac:chgData name="Timothy Norman" userId="S::twn19@fsu.edu::cc343d98-d9c0-4f38-9d50-cd6f44f9c3f5" providerId="AD" clId="Web-{BF462E59-EBA6-4F0F-9BA6-100AAB1B94B2}" dt="2024-02-28T03:08:35.607" v="205"/>
          <ac:inkMkLst>
            <pc:docMk/>
            <pc:sldMk cId="613024567" sldId="450"/>
            <ac:inkMk id="47" creationId="{7721650B-3169-F3D8-D5AF-5379C14BA147}"/>
          </ac:inkMkLst>
        </pc:inkChg>
        <pc:inkChg chg="add del">
          <ac:chgData name="Timothy Norman" userId="S::twn19@fsu.edu::cc343d98-d9c0-4f38-9d50-cd6f44f9c3f5" providerId="AD" clId="Web-{BF462E59-EBA6-4F0F-9BA6-100AAB1B94B2}" dt="2024-02-28T03:16:07.167" v="250"/>
          <ac:inkMkLst>
            <pc:docMk/>
            <pc:sldMk cId="613024567" sldId="450"/>
            <ac:inkMk id="48" creationId="{4B34D9C6-0E75-2B28-B5B2-B2A883F3094B}"/>
          </ac:inkMkLst>
        </pc:inkChg>
        <pc:inkChg chg="add del">
          <ac:chgData name="Timothy Norman" userId="S::twn19@fsu.edu::cc343d98-d9c0-4f38-9d50-cd6f44f9c3f5" providerId="AD" clId="Web-{BF462E59-EBA6-4F0F-9BA6-100AAB1B94B2}" dt="2024-02-28T03:09:11.608" v="209"/>
          <ac:inkMkLst>
            <pc:docMk/>
            <pc:sldMk cId="613024567" sldId="450"/>
            <ac:inkMk id="49" creationId="{58C8868D-0D46-D68B-62FF-8E579C7A5B7F}"/>
          </ac:inkMkLst>
        </pc:inkChg>
        <pc:inkChg chg="add del">
          <ac:chgData name="Timothy Norman" userId="S::twn19@fsu.edu::cc343d98-d9c0-4f38-9d50-cd6f44f9c3f5" providerId="AD" clId="Web-{BF462E59-EBA6-4F0F-9BA6-100AAB1B94B2}" dt="2024-02-28T03:09:48.109" v="213"/>
          <ac:inkMkLst>
            <pc:docMk/>
            <pc:sldMk cId="613024567" sldId="450"/>
            <ac:inkMk id="50" creationId="{3E33ABD1-AD2D-4934-7F4D-3A13DCFDD5CA}"/>
          </ac:inkMkLst>
        </pc:inkChg>
        <pc:inkChg chg="add del">
          <ac:chgData name="Timothy Norman" userId="S::twn19@fsu.edu::cc343d98-d9c0-4f38-9d50-cd6f44f9c3f5" providerId="AD" clId="Web-{BF462E59-EBA6-4F0F-9BA6-100AAB1B94B2}" dt="2024-02-28T03:09:44.374" v="212"/>
          <ac:inkMkLst>
            <pc:docMk/>
            <pc:sldMk cId="613024567" sldId="450"/>
            <ac:inkMk id="51" creationId="{E2CCF4B0-BD40-DF29-B858-16277430EEEC}"/>
          </ac:inkMkLst>
        </pc:inkChg>
        <pc:inkChg chg="add del">
          <ac:chgData name="Timothy Norman" userId="S::twn19@fsu.edu::cc343d98-d9c0-4f38-9d50-cd6f44f9c3f5" providerId="AD" clId="Web-{BF462E59-EBA6-4F0F-9BA6-100AAB1B94B2}" dt="2024-02-28T03:10:04.641" v="215"/>
          <ac:inkMkLst>
            <pc:docMk/>
            <pc:sldMk cId="613024567" sldId="450"/>
            <ac:inkMk id="52" creationId="{C49CA9F8-735A-9A83-4182-15302CFE6CE4}"/>
          </ac:inkMkLst>
        </pc:inkChg>
        <pc:inkChg chg="add del">
          <ac:chgData name="Timothy Norman" userId="S::twn19@fsu.edu::cc343d98-d9c0-4f38-9d50-cd6f44f9c3f5" providerId="AD" clId="Web-{BF462E59-EBA6-4F0F-9BA6-100AAB1B94B2}" dt="2024-02-28T03:11:12.127" v="225"/>
          <ac:inkMkLst>
            <pc:docMk/>
            <pc:sldMk cId="613024567" sldId="450"/>
            <ac:inkMk id="53" creationId="{1AFBF560-532E-6469-179F-7F5C1A86BF75}"/>
          </ac:inkMkLst>
        </pc:inkChg>
        <pc:inkChg chg="add del">
          <ac:chgData name="Timothy Norman" userId="S::twn19@fsu.edu::cc343d98-d9c0-4f38-9d50-cd6f44f9c3f5" providerId="AD" clId="Web-{BF462E59-EBA6-4F0F-9BA6-100AAB1B94B2}" dt="2024-02-28T03:11:10.955" v="224"/>
          <ac:inkMkLst>
            <pc:docMk/>
            <pc:sldMk cId="613024567" sldId="450"/>
            <ac:inkMk id="54" creationId="{7F96999F-2FB6-CFE7-CB04-BA857D473474}"/>
          </ac:inkMkLst>
        </pc:inkChg>
        <pc:inkChg chg="add del">
          <ac:chgData name="Timothy Norman" userId="S::twn19@fsu.edu::cc343d98-d9c0-4f38-9d50-cd6f44f9c3f5" providerId="AD" clId="Web-{BF462E59-EBA6-4F0F-9BA6-100AAB1B94B2}" dt="2024-02-28T03:11:09.533" v="223"/>
          <ac:inkMkLst>
            <pc:docMk/>
            <pc:sldMk cId="613024567" sldId="450"/>
            <ac:inkMk id="55" creationId="{CA43F21C-0303-E07A-27CC-6066D8CAC543}"/>
          </ac:inkMkLst>
        </pc:inkChg>
        <pc:inkChg chg="add del">
          <ac:chgData name="Timothy Norman" userId="S::twn19@fsu.edu::cc343d98-d9c0-4f38-9d50-cd6f44f9c3f5" providerId="AD" clId="Web-{BF462E59-EBA6-4F0F-9BA6-100AAB1B94B2}" dt="2024-02-28T03:11:07.346" v="222"/>
          <ac:inkMkLst>
            <pc:docMk/>
            <pc:sldMk cId="613024567" sldId="450"/>
            <ac:inkMk id="56" creationId="{5DC43449-DDEA-EC3C-685D-5A15C35D9C19}"/>
          </ac:inkMkLst>
        </pc:inkChg>
        <pc:inkChg chg="add del">
          <ac:chgData name="Timothy Norman" userId="S::twn19@fsu.edu::cc343d98-d9c0-4f38-9d50-cd6f44f9c3f5" providerId="AD" clId="Web-{BF462E59-EBA6-4F0F-9BA6-100AAB1B94B2}" dt="2024-02-28T03:11:03.127" v="221"/>
          <ac:inkMkLst>
            <pc:docMk/>
            <pc:sldMk cId="613024567" sldId="450"/>
            <ac:inkMk id="57" creationId="{68F104F5-D392-D93E-D41E-15156F92A2F3}"/>
          </ac:inkMkLst>
        </pc:inkChg>
        <pc:inkChg chg="add del">
          <ac:chgData name="Timothy Norman" userId="S::twn19@fsu.edu::cc343d98-d9c0-4f38-9d50-cd6f44f9c3f5" providerId="AD" clId="Web-{BF462E59-EBA6-4F0F-9BA6-100AAB1B94B2}" dt="2024-02-28T03:16:15.902" v="253"/>
          <ac:inkMkLst>
            <pc:docMk/>
            <pc:sldMk cId="613024567" sldId="450"/>
            <ac:inkMk id="58" creationId="{3C5FA470-F98D-1147-F365-D9B80DFCA813}"/>
          </ac:inkMkLst>
        </pc:inkChg>
        <pc:inkChg chg="add del">
          <ac:chgData name="Timothy Norman" userId="S::twn19@fsu.edu::cc343d98-d9c0-4f38-9d50-cd6f44f9c3f5" providerId="AD" clId="Web-{BF462E59-EBA6-4F0F-9BA6-100AAB1B94B2}" dt="2024-02-28T03:11:53.675" v="230"/>
          <ac:inkMkLst>
            <pc:docMk/>
            <pc:sldMk cId="613024567" sldId="450"/>
            <ac:inkMk id="59" creationId="{D62286FC-9CBB-E9B6-8287-A92CCA03BEC5}"/>
          </ac:inkMkLst>
        </pc:inkChg>
        <pc:inkChg chg="add del">
          <ac:chgData name="Timothy Norman" userId="S::twn19@fsu.edu::cc343d98-d9c0-4f38-9d50-cd6f44f9c3f5" providerId="AD" clId="Web-{BF462E59-EBA6-4F0F-9BA6-100AAB1B94B2}" dt="2024-02-28T03:11:52.472" v="229"/>
          <ac:inkMkLst>
            <pc:docMk/>
            <pc:sldMk cId="613024567" sldId="450"/>
            <ac:inkMk id="60" creationId="{8B5CB4AF-544A-8157-D2DE-FD3B9412E4DE}"/>
          </ac:inkMkLst>
        </pc:inkChg>
        <pc:inkChg chg="add del">
          <ac:chgData name="Timothy Norman" userId="S::twn19@fsu.edu::cc343d98-d9c0-4f38-9d50-cd6f44f9c3f5" providerId="AD" clId="Web-{BF462E59-EBA6-4F0F-9BA6-100AAB1B94B2}" dt="2024-02-28T03:16:10.073" v="251"/>
          <ac:inkMkLst>
            <pc:docMk/>
            <pc:sldMk cId="613024567" sldId="450"/>
            <ac:inkMk id="61" creationId="{A7143F8F-3D2B-9E14-AE60-A2E119B9FE79}"/>
          </ac:inkMkLst>
        </pc:inkChg>
        <pc:inkChg chg="add del">
          <ac:chgData name="Timothy Norman" userId="S::twn19@fsu.edu::cc343d98-d9c0-4f38-9d50-cd6f44f9c3f5" providerId="AD" clId="Web-{BF462E59-EBA6-4F0F-9BA6-100AAB1B94B2}" dt="2024-02-28T03:16:12.698" v="252"/>
          <ac:inkMkLst>
            <pc:docMk/>
            <pc:sldMk cId="613024567" sldId="450"/>
            <ac:inkMk id="62" creationId="{C6F5530E-44A4-A649-9AE7-6B3B971CBD58}"/>
          </ac:inkMkLst>
        </pc:inkChg>
        <pc:cxnChg chg="add del mod">
          <ac:chgData name="Timothy Norman" userId="S::twn19@fsu.edu::cc343d98-d9c0-4f38-9d50-cd6f44f9c3f5" providerId="AD" clId="Web-{BF462E59-EBA6-4F0F-9BA6-100AAB1B94B2}" dt="2024-02-28T02:45:02.737" v="9"/>
          <ac:cxnSpMkLst>
            <pc:docMk/>
            <pc:sldMk cId="613024567" sldId="450"/>
            <ac:cxnSpMk id="5" creationId="{DB633B28-802D-8335-52A9-BEBB133A230F}"/>
          </ac:cxnSpMkLst>
        </pc:cxnChg>
        <pc:cxnChg chg="add del mod">
          <ac:chgData name="Timothy Norman" userId="S::twn19@fsu.edu::cc343d98-d9c0-4f38-9d50-cd6f44f9c3f5" providerId="AD" clId="Web-{BF462E59-EBA6-4F0F-9BA6-100AAB1B94B2}" dt="2024-02-28T03:06:57.088" v="175"/>
          <ac:cxnSpMkLst>
            <pc:docMk/>
            <pc:sldMk cId="613024567" sldId="450"/>
            <ac:cxnSpMk id="7" creationId="{BB3B0308-CAAC-6276-AD5A-4D5E5B1CD0EF}"/>
          </ac:cxnSpMkLst>
        </pc:cxnChg>
        <pc:cxnChg chg="add del mod">
          <ac:chgData name="Timothy Norman" userId="S::twn19@fsu.edu::cc343d98-d9c0-4f38-9d50-cd6f44f9c3f5" providerId="AD" clId="Web-{BF462E59-EBA6-4F0F-9BA6-100AAB1B94B2}" dt="2024-02-28T02:48:12.117" v="36"/>
          <ac:cxnSpMkLst>
            <pc:docMk/>
            <pc:sldMk cId="613024567" sldId="450"/>
            <ac:cxnSpMk id="8" creationId="{1373B18C-ACF8-51FD-4C6F-780B3F9338E4}"/>
          </ac:cxnSpMkLst>
        </pc:cxnChg>
        <pc:cxnChg chg="add del mod">
          <ac:chgData name="Timothy Norman" userId="S::twn19@fsu.edu::cc343d98-d9c0-4f38-9d50-cd6f44f9c3f5" providerId="AD" clId="Web-{BF462E59-EBA6-4F0F-9BA6-100AAB1B94B2}" dt="2024-02-28T02:48:08.461" v="35"/>
          <ac:cxnSpMkLst>
            <pc:docMk/>
            <pc:sldMk cId="613024567" sldId="450"/>
            <ac:cxnSpMk id="9" creationId="{A66B7F40-787C-1F7F-7875-889A23EE0A61}"/>
          </ac:cxnSpMkLst>
        </pc:cxnChg>
        <pc:cxnChg chg="add del mod">
          <ac:chgData name="Timothy Norman" userId="S::twn19@fsu.edu::cc343d98-d9c0-4f38-9d50-cd6f44f9c3f5" providerId="AD" clId="Web-{BF462E59-EBA6-4F0F-9BA6-100AAB1B94B2}" dt="2024-02-28T02:48:05.570" v="34"/>
          <ac:cxnSpMkLst>
            <pc:docMk/>
            <pc:sldMk cId="613024567" sldId="450"/>
            <ac:cxnSpMk id="10" creationId="{B36FE1F6-B81A-7EAF-688B-85B946ECE1CE}"/>
          </ac:cxnSpMkLst>
        </pc:cxnChg>
        <pc:cxnChg chg="add del mod">
          <ac:chgData name="Timothy Norman" userId="S::twn19@fsu.edu::cc343d98-d9c0-4f38-9d50-cd6f44f9c3f5" providerId="AD" clId="Web-{BF462E59-EBA6-4F0F-9BA6-100AAB1B94B2}" dt="2024-02-28T03:07:12.979" v="188"/>
          <ac:cxnSpMkLst>
            <pc:docMk/>
            <pc:sldMk cId="613024567" sldId="450"/>
            <ac:cxnSpMk id="11" creationId="{68CFE92D-55A7-FDAE-B54E-53E3FA907C6E}"/>
          </ac:cxnSpMkLst>
        </pc:cxnChg>
        <pc:cxnChg chg="add del mod">
          <ac:chgData name="Timothy Norman" userId="S::twn19@fsu.edu::cc343d98-d9c0-4f38-9d50-cd6f44f9c3f5" providerId="AD" clId="Web-{BF462E59-EBA6-4F0F-9BA6-100AAB1B94B2}" dt="2024-02-28T03:07:12.979" v="187"/>
          <ac:cxnSpMkLst>
            <pc:docMk/>
            <pc:sldMk cId="613024567" sldId="450"/>
            <ac:cxnSpMk id="12" creationId="{BD7751FB-AA35-7D1A-22C8-79399BB6596F}"/>
          </ac:cxnSpMkLst>
        </pc:cxnChg>
        <pc:cxnChg chg="add del mod">
          <ac:chgData name="Timothy Norman" userId="S::twn19@fsu.edu::cc343d98-d9c0-4f38-9d50-cd6f44f9c3f5" providerId="AD" clId="Web-{BF462E59-EBA6-4F0F-9BA6-100AAB1B94B2}" dt="2024-02-28T02:57:13.868" v="98"/>
          <ac:cxnSpMkLst>
            <pc:docMk/>
            <pc:sldMk cId="613024567" sldId="450"/>
            <ac:cxnSpMk id="19" creationId="{78E55AC4-26D3-F2FC-D989-96B1174A355E}"/>
          </ac:cxnSpMkLst>
        </pc:cxnChg>
        <pc:cxnChg chg="add del mod">
          <ac:chgData name="Timothy Norman" userId="S::twn19@fsu.edu::cc343d98-d9c0-4f38-9d50-cd6f44f9c3f5" providerId="AD" clId="Web-{BF462E59-EBA6-4F0F-9BA6-100AAB1B94B2}" dt="2024-02-28T02:57:15.946" v="99"/>
          <ac:cxnSpMkLst>
            <pc:docMk/>
            <pc:sldMk cId="613024567" sldId="450"/>
            <ac:cxnSpMk id="20" creationId="{E37956D4-E404-B91A-22EA-AC6AEE41C6A6}"/>
          </ac:cxnSpMkLst>
        </pc:cxnChg>
        <pc:cxnChg chg="add del mod">
          <ac:chgData name="Timothy Norman" userId="S::twn19@fsu.edu::cc343d98-d9c0-4f38-9d50-cd6f44f9c3f5" providerId="AD" clId="Web-{BF462E59-EBA6-4F0F-9BA6-100AAB1B94B2}" dt="2024-02-28T02:57:11.243" v="97"/>
          <ac:cxnSpMkLst>
            <pc:docMk/>
            <pc:sldMk cId="613024567" sldId="450"/>
            <ac:cxnSpMk id="21" creationId="{093AA661-9C45-BBED-16F8-788096653C49}"/>
          </ac:cxnSpMkLst>
        </pc:cxnChg>
        <pc:cxnChg chg="add del mod">
          <ac:chgData name="Timothy Norman" userId="S::twn19@fsu.edu::cc343d98-d9c0-4f38-9d50-cd6f44f9c3f5" providerId="AD" clId="Web-{BF462E59-EBA6-4F0F-9BA6-100AAB1B94B2}" dt="2024-02-28T03:07:21.980" v="194"/>
          <ac:cxnSpMkLst>
            <pc:docMk/>
            <pc:sldMk cId="613024567" sldId="450"/>
            <ac:cxnSpMk id="25" creationId="{5ED70A61-49C6-9FA1-0772-E0C40CD86992}"/>
          </ac:cxnSpMkLst>
        </pc:cxnChg>
        <pc:cxnChg chg="add del mod">
          <ac:chgData name="Timothy Norman" userId="S::twn19@fsu.edu::cc343d98-d9c0-4f38-9d50-cd6f44f9c3f5" providerId="AD" clId="Web-{BF462E59-EBA6-4F0F-9BA6-100AAB1B94B2}" dt="2024-02-28T03:07:12.979" v="184"/>
          <ac:cxnSpMkLst>
            <pc:docMk/>
            <pc:sldMk cId="613024567" sldId="450"/>
            <ac:cxnSpMk id="26" creationId="{27DB6BA1-97A2-4DBF-8379-45795583576B}"/>
          </ac:cxnSpMkLst>
        </pc:cxnChg>
        <pc:cxnChg chg="add del mod">
          <ac:chgData name="Timothy Norman" userId="S::twn19@fsu.edu::cc343d98-d9c0-4f38-9d50-cd6f44f9c3f5" providerId="AD" clId="Web-{BF462E59-EBA6-4F0F-9BA6-100AAB1B94B2}" dt="2024-02-28T03:07:12.979" v="183"/>
          <ac:cxnSpMkLst>
            <pc:docMk/>
            <pc:sldMk cId="613024567" sldId="450"/>
            <ac:cxnSpMk id="27" creationId="{3E5C4E09-9AF5-FB6A-150C-E5603565E5D5}"/>
          </ac:cxnSpMkLst>
        </pc:cxnChg>
        <pc:cxnChg chg="add del mod">
          <ac:chgData name="Timothy Norman" userId="S::twn19@fsu.edu::cc343d98-d9c0-4f38-9d50-cd6f44f9c3f5" providerId="AD" clId="Web-{BF462E59-EBA6-4F0F-9BA6-100AAB1B94B2}" dt="2024-02-28T03:07:12.979" v="182"/>
          <ac:cxnSpMkLst>
            <pc:docMk/>
            <pc:sldMk cId="613024567" sldId="450"/>
            <ac:cxnSpMk id="28" creationId="{E41C7FE3-18DB-E7C8-6252-E7B98DC96FA5}"/>
          </ac:cxnSpMkLst>
        </pc:cxnChg>
        <pc:cxnChg chg="add del mod">
          <ac:chgData name="Timothy Norman" userId="S::twn19@fsu.edu::cc343d98-d9c0-4f38-9d50-cd6f44f9c3f5" providerId="AD" clId="Web-{BF462E59-EBA6-4F0F-9BA6-100AAB1B94B2}" dt="2024-02-28T03:07:21.980" v="193"/>
          <ac:cxnSpMkLst>
            <pc:docMk/>
            <pc:sldMk cId="613024567" sldId="450"/>
            <ac:cxnSpMk id="29" creationId="{1545EA05-82E0-8C61-E590-C22F2C99405B}"/>
          </ac:cxnSpMkLst>
        </pc:cxnChg>
        <pc:cxnChg chg="add del mod">
          <ac:chgData name="Timothy Norman" userId="S::twn19@fsu.edu::cc343d98-d9c0-4f38-9d50-cd6f44f9c3f5" providerId="AD" clId="Web-{BF462E59-EBA6-4F0F-9BA6-100AAB1B94B2}" dt="2024-02-28T03:07:12.979" v="181"/>
          <ac:cxnSpMkLst>
            <pc:docMk/>
            <pc:sldMk cId="613024567" sldId="450"/>
            <ac:cxnSpMk id="30" creationId="{9744AA3D-7099-1E56-EF7B-B348C83648C2}"/>
          </ac:cxnSpMkLst>
        </pc:cxnChg>
        <pc:cxnChg chg="add del mod">
          <ac:chgData name="Timothy Norman" userId="S::twn19@fsu.edu::cc343d98-d9c0-4f38-9d50-cd6f44f9c3f5" providerId="AD" clId="Web-{BF462E59-EBA6-4F0F-9BA6-100AAB1B94B2}" dt="2024-02-28T03:07:21.980" v="192"/>
          <ac:cxnSpMkLst>
            <pc:docMk/>
            <pc:sldMk cId="613024567" sldId="450"/>
            <ac:cxnSpMk id="31" creationId="{4AEF803F-E859-B3CD-0A90-BCD20C6B31E1}"/>
          </ac:cxnSpMkLst>
        </pc:cxnChg>
        <pc:cxnChg chg="add del mod">
          <ac:chgData name="Timothy Norman" userId="S::twn19@fsu.edu::cc343d98-d9c0-4f38-9d50-cd6f44f9c3f5" providerId="AD" clId="Web-{BF462E59-EBA6-4F0F-9BA6-100AAB1B94B2}" dt="2024-02-28T03:07:12.979" v="180"/>
          <ac:cxnSpMkLst>
            <pc:docMk/>
            <pc:sldMk cId="613024567" sldId="450"/>
            <ac:cxnSpMk id="32" creationId="{A20CEC5D-FC21-0477-8A9F-987A8F410AEE}"/>
          </ac:cxnSpMkLst>
        </pc:cxnChg>
        <pc:cxnChg chg="add del mod">
          <ac:chgData name="Timothy Norman" userId="S::twn19@fsu.edu::cc343d98-d9c0-4f38-9d50-cd6f44f9c3f5" providerId="AD" clId="Web-{BF462E59-EBA6-4F0F-9BA6-100AAB1B94B2}" dt="2024-02-28T03:07:12.979" v="179"/>
          <ac:cxnSpMkLst>
            <pc:docMk/>
            <pc:sldMk cId="613024567" sldId="450"/>
            <ac:cxnSpMk id="33" creationId="{479DC708-FF8B-B513-F70B-F947326CA9E3}"/>
          </ac:cxnSpMkLst>
        </pc:cxnChg>
        <pc:cxnChg chg="add del mod">
          <ac:chgData name="Timothy Norman" userId="S::twn19@fsu.edu::cc343d98-d9c0-4f38-9d50-cd6f44f9c3f5" providerId="AD" clId="Web-{BF462E59-EBA6-4F0F-9BA6-100AAB1B94B2}" dt="2024-02-28T03:07:12.964" v="178"/>
          <ac:cxnSpMkLst>
            <pc:docMk/>
            <pc:sldMk cId="613024567" sldId="450"/>
            <ac:cxnSpMk id="34" creationId="{B5FD7903-7474-5B5B-C190-CBF925AEFAA8}"/>
          </ac:cxnSpMkLst>
        </pc:cxnChg>
        <pc:cxnChg chg="add del mod">
          <ac:chgData name="Timothy Norman" userId="S::twn19@fsu.edu::cc343d98-d9c0-4f38-9d50-cd6f44f9c3f5" providerId="AD" clId="Web-{BF462E59-EBA6-4F0F-9BA6-100AAB1B94B2}" dt="2024-02-28T03:07:12.964" v="177"/>
          <ac:cxnSpMkLst>
            <pc:docMk/>
            <pc:sldMk cId="613024567" sldId="450"/>
            <ac:cxnSpMk id="35" creationId="{6F0A96D4-7421-EF30-7DEE-6732920A9DCF}"/>
          </ac:cxnSpMkLst>
        </pc:cxnChg>
        <pc:cxnChg chg="add del mod">
          <ac:chgData name="Timothy Norman" userId="S::twn19@fsu.edu::cc343d98-d9c0-4f38-9d50-cd6f44f9c3f5" providerId="AD" clId="Web-{BF462E59-EBA6-4F0F-9BA6-100AAB1B94B2}" dt="2024-02-28T03:07:21.980" v="191"/>
          <ac:cxnSpMkLst>
            <pc:docMk/>
            <pc:sldMk cId="613024567" sldId="450"/>
            <ac:cxnSpMk id="36" creationId="{EBA57F63-3AA1-E2EC-B5AA-192BEC8E9519}"/>
          </ac:cxnSpMkLst>
        </pc:cxnChg>
        <pc:cxnChg chg="add del mod">
          <ac:chgData name="Timothy Norman" userId="S::twn19@fsu.edu::cc343d98-d9c0-4f38-9d50-cd6f44f9c3f5" providerId="AD" clId="Web-{BF462E59-EBA6-4F0F-9BA6-100AAB1B94B2}" dt="2024-02-28T03:07:12.964" v="176"/>
          <ac:cxnSpMkLst>
            <pc:docMk/>
            <pc:sldMk cId="613024567" sldId="450"/>
            <ac:cxnSpMk id="37" creationId="{8189437F-6598-F170-C4D1-C5C8A0BC3BF2}"/>
          </ac:cxnSpMkLst>
        </pc:cxnChg>
        <pc:cxnChg chg="add del mod">
          <ac:chgData name="Timothy Norman" userId="S::twn19@fsu.edu::cc343d98-d9c0-4f38-9d50-cd6f44f9c3f5" providerId="AD" clId="Web-{BF462E59-EBA6-4F0F-9BA6-100AAB1B94B2}" dt="2024-02-28T03:07:21.980" v="190"/>
          <ac:cxnSpMkLst>
            <pc:docMk/>
            <pc:sldMk cId="613024567" sldId="450"/>
            <ac:cxnSpMk id="38" creationId="{63D67929-5F37-4211-D1A5-A267D45D64EE}"/>
          </ac:cxnSpMkLst>
        </pc:cxnChg>
        <pc:cxnChg chg="add del mod">
          <ac:chgData name="Timothy Norman" userId="S::twn19@fsu.edu::cc343d98-d9c0-4f38-9d50-cd6f44f9c3f5" providerId="AD" clId="Web-{BF462E59-EBA6-4F0F-9BA6-100AAB1B94B2}" dt="2024-02-28T03:07:21.980" v="189"/>
          <ac:cxnSpMkLst>
            <pc:docMk/>
            <pc:sldMk cId="613024567" sldId="450"/>
            <ac:cxnSpMk id="39" creationId="{CFD28D94-176B-71D2-F0D5-42D3AC988B5A}"/>
          </ac:cxnSpMkLst>
        </pc:cxnChg>
        <pc:cxnChg chg="add mod">
          <ac:chgData name="Timothy Norman" userId="S::twn19@fsu.edu::cc343d98-d9c0-4f38-9d50-cd6f44f9c3f5" providerId="AD" clId="Web-{BF462E59-EBA6-4F0F-9BA6-100AAB1B94B2}" dt="2024-02-28T03:15:58.010" v="248" actId="14100"/>
          <ac:cxnSpMkLst>
            <pc:docMk/>
            <pc:sldMk cId="613024567" sldId="450"/>
            <ac:cxnSpMk id="63" creationId="{E0C5F6A3-4172-D55D-74BF-942DAD8EC891}"/>
          </ac:cxnSpMkLst>
        </pc:cxnChg>
        <pc:cxnChg chg="add del mod">
          <ac:chgData name="Timothy Norman" userId="S::twn19@fsu.edu::cc343d98-d9c0-4f38-9d50-cd6f44f9c3f5" providerId="AD" clId="Web-{BF462E59-EBA6-4F0F-9BA6-100AAB1B94B2}" dt="2024-02-28T03:19:11.266" v="272"/>
          <ac:cxnSpMkLst>
            <pc:docMk/>
            <pc:sldMk cId="613024567" sldId="450"/>
            <ac:cxnSpMk id="64" creationId="{F066CA5B-966C-9BE9-A331-C9E55F3E901C}"/>
          </ac:cxnSpMkLst>
        </pc:cxnChg>
        <pc:cxnChg chg="add mod">
          <ac:chgData name="Timothy Norman" userId="S::twn19@fsu.edu::cc343d98-d9c0-4f38-9d50-cd6f44f9c3f5" providerId="AD" clId="Web-{BF462E59-EBA6-4F0F-9BA6-100AAB1B94B2}" dt="2024-02-28T03:20:59.254" v="289" actId="14100"/>
          <ac:cxnSpMkLst>
            <pc:docMk/>
            <pc:sldMk cId="613024567" sldId="450"/>
            <ac:cxnSpMk id="65" creationId="{3DD7D49F-520C-1BA6-0F27-607DF9375D89}"/>
          </ac:cxnSpMkLst>
        </pc:cxnChg>
        <pc:cxnChg chg="add del mod">
          <ac:chgData name="Timothy Norman" userId="S::twn19@fsu.edu::cc343d98-d9c0-4f38-9d50-cd6f44f9c3f5" providerId="AD" clId="Web-{BF462E59-EBA6-4F0F-9BA6-100AAB1B94B2}" dt="2024-02-28T03:19:13.766" v="273"/>
          <ac:cxnSpMkLst>
            <pc:docMk/>
            <pc:sldMk cId="613024567" sldId="450"/>
            <ac:cxnSpMk id="66" creationId="{4CD30185-F221-4F06-4FA3-3672FD1C1470}"/>
          </ac:cxnSpMkLst>
        </pc:cxnChg>
        <pc:cxnChg chg="add mod">
          <ac:chgData name="Timothy Norman" userId="S::twn19@fsu.edu::cc343d98-d9c0-4f38-9d50-cd6f44f9c3f5" providerId="AD" clId="Web-{BF462E59-EBA6-4F0F-9BA6-100AAB1B94B2}" dt="2024-02-28T03:20:31.331" v="282" actId="14100"/>
          <ac:cxnSpMkLst>
            <pc:docMk/>
            <pc:sldMk cId="613024567" sldId="450"/>
            <ac:cxnSpMk id="67" creationId="{75D9DC39-1D4A-2651-07F9-9F6D57B5A4C7}"/>
          </ac:cxnSpMkLst>
        </pc:cxnChg>
        <pc:cxnChg chg="add mod">
          <ac:chgData name="Timothy Norman" userId="S::twn19@fsu.edu::cc343d98-d9c0-4f38-9d50-cd6f44f9c3f5" providerId="AD" clId="Web-{BF462E59-EBA6-4F0F-9BA6-100AAB1B94B2}" dt="2024-02-28T03:25:46.528" v="330" actId="14100"/>
          <ac:cxnSpMkLst>
            <pc:docMk/>
            <pc:sldMk cId="613024567" sldId="450"/>
            <ac:cxnSpMk id="68" creationId="{88878B5C-36AC-BB44-83F1-0EA7B97AD7F4}"/>
          </ac:cxnSpMkLst>
        </pc:cxnChg>
        <pc:cxnChg chg="add mod">
          <ac:chgData name="Timothy Norman" userId="S::twn19@fsu.edu::cc343d98-d9c0-4f38-9d50-cd6f44f9c3f5" providerId="AD" clId="Web-{BF462E59-EBA6-4F0F-9BA6-100AAB1B94B2}" dt="2024-02-28T03:21:22.879" v="292" actId="14100"/>
          <ac:cxnSpMkLst>
            <pc:docMk/>
            <pc:sldMk cId="613024567" sldId="450"/>
            <ac:cxnSpMk id="69" creationId="{CA83340A-7B18-0593-14E8-4D9EC98576DA}"/>
          </ac:cxnSpMkLst>
        </pc:cxnChg>
        <pc:cxnChg chg="add del mod">
          <ac:chgData name="Timothy Norman" userId="S::twn19@fsu.edu::cc343d98-d9c0-4f38-9d50-cd6f44f9c3f5" providerId="AD" clId="Web-{BF462E59-EBA6-4F0F-9BA6-100AAB1B94B2}" dt="2024-02-28T03:19:07.704" v="271"/>
          <ac:cxnSpMkLst>
            <pc:docMk/>
            <pc:sldMk cId="613024567" sldId="450"/>
            <ac:cxnSpMk id="70" creationId="{AD98C493-73CA-8133-6643-0E786F9F5CC1}"/>
          </ac:cxnSpMkLst>
        </pc:cxnChg>
        <pc:cxnChg chg="add mod">
          <ac:chgData name="Timothy Norman" userId="S::twn19@fsu.edu::cc343d98-d9c0-4f38-9d50-cd6f44f9c3f5" providerId="AD" clId="Web-{BF462E59-EBA6-4F0F-9BA6-100AAB1B94B2}" dt="2024-02-28T03:27:17.812" v="344" actId="14100"/>
          <ac:cxnSpMkLst>
            <pc:docMk/>
            <pc:sldMk cId="613024567" sldId="450"/>
            <ac:cxnSpMk id="71" creationId="{B2EFE530-73A1-7F6E-9893-F5766AEA4C43}"/>
          </ac:cxnSpMkLst>
        </pc:cxnChg>
        <pc:cxnChg chg="add mod">
          <ac:chgData name="Timothy Norman" userId="S::twn19@fsu.edu::cc343d98-d9c0-4f38-9d50-cd6f44f9c3f5" providerId="AD" clId="Web-{BF462E59-EBA6-4F0F-9BA6-100AAB1B94B2}" dt="2024-02-28T03:23:49.306" v="312" actId="14100"/>
          <ac:cxnSpMkLst>
            <pc:docMk/>
            <pc:sldMk cId="613024567" sldId="450"/>
            <ac:cxnSpMk id="72" creationId="{02922D64-5EDD-822F-5422-3F3612FAD09F}"/>
          </ac:cxnSpMkLst>
        </pc:cxnChg>
        <pc:cxnChg chg="add mod">
          <ac:chgData name="Timothy Norman" userId="S::twn19@fsu.edu::cc343d98-d9c0-4f38-9d50-cd6f44f9c3f5" providerId="AD" clId="Web-{BF462E59-EBA6-4F0F-9BA6-100AAB1B94B2}" dt="2024-02-28T03:22:42.022" v="307" actId="14100"/>
          <ac:cxnSpMkLst>
            <pc:docMk/>
            <pc:sldMk cId="613024567" sldId="450"/>
            <ac:cxnSpMk id="73" creationId="{858CEB1F-E3D1-AD16-5822-676D875E128C}"/>
          </ac:cxnSpMkLst>
        </pc:cxnChg>
        <pc:cxnChg chg="add mod">
          <ac:chgData name="Timothy Norman" userId="S::twn19@fsu.edu::cc343d98-d9c0-4f38-9d50-cd6f44f9c3f5" providerId="AD" clId="Web-{BF462E59-EBA6-4F0F-9BA6-100AAB1B94B2}" dt="2024-02-28T03:27:03.296" v="342" actId="14100"/>
          <ac:cxnSpMkLst>
            <pc:docMk/>
            <pc:sldMk cId="613024567" sldId="450"/>
            <ac:cxnSpMk id="74" creationId="{9892EE36-85EF-D788-B6AB-333768AE9B1C}"/>
          </ac:cxnSpMkLst>
        </pc:cxnChg>
        <pc:cxnChg chg="add mod">
          <ac:chgData name="Timothy Norman" userId="S::twn19@fsu.edu::cc343d98-d9c0-4f38-9d50-cd6f44f9c3f5" providerId="AD" clId="Web-{BF462E59-EBA6-4F0F-9BA6-100AAB1B94B2}" dt="2024-02-28T03:25:31.809" v="327" actId="14100"/>
          <ac:cxnSpMkLst>
            <pc:docMk/>
            <pc:sldMk cId="613024567" sldId="450"/>
            <ac:cxnSpMk id="75" creationId="{98098A09-349C-97F8-ACD4-E5F2D3BFDD8D}"/>
          </ac:cxnSpMkLst>
        </pc:cxnChg>
        <pc:cxnChg chg="add mod">
          <ac:chgData name="Timothy Norman" userId="S::twn19@fsu.edu::cc343d98-d9c0-4f38-9d50-cd6f44f9c3f5" providerId="AD" clId="Web-{BF462E59-EBA6-4F0F-9BA6-100AAB1B94B2}" dt="2024-02-28T03:28:38.814" v="357" actId="14100"/>
          <ac:cxnSpMkLst>
            <pc:docMk/>
            <pc:sldMk cId="613024567" sldId="450"/>
            <ac:cxnSpMk id="76" creationId="{4D0BE8EA-A563-69CA-7209-A701C7A62E8C}"/>
          </ac:cxnSpMkLst>
        </pc:cxnChg>
        <pc:cxnChg chg="add mod">
          <ac:chgData name="Timothy Norman" userId="S::twn19@fsu.edu::cc343d98-d9c0-4f38-9d50-cd6f44f9c3f5" providerId="AD" clId="Web-{BF462E59-EBA6-4F0F-9BA6-100AAB1B94B2}" dt="2024-02-28T03:27:49.938" v="347" actId="14100"/>
          <ac:cxnSpMkLst>
            <pc:docMk/>
            <pc:sldMk cId="613024567" sldId="450"/>
            <ac:cxnSpMk id="77" creationId="{F6C0F6C2-52AD-B9C9-2A6F-3E58149808BB}"/>
          </ac:cxnSpMkLst>
        </pc:cxnChg>
        <pc:cxnChg chg="add mod">
          <ac:chgData name="Timothy Norman" userId="S::twn19@fsu.edu::cc343d98-d9c0-4f38-9d50-cd6f44f9c3f5" providerId="AD" clId="Web-{BF462E59-EBA6-4F0F-9BA6-100AAB1B94B2}" dt="2024-02-28T03:25:00.620" v="323" actId="14100"/>
          <ac:cxnSpMkLst>
            <pc:docMk/>
            <pc:sldMk cId="613024567" sldId="450"/>
            <ac:cxnSpMk id="78" creationId="{508DB408-C7C9-77CF-2D3B-ABE49CBF93A2}"/>
          </ac:cxnSpMkLst>
        </pc:cxnChg>
        <pc:cxnChg chg="add mod">
          <ac:chgData name="Timothy Norman" userId="S::twn19@fsu.edu::cc343d98-d9c0-4f38-9d50-cd6f44f9c3f5" providerId="AD" clId="Web-{BF462E59-EBA6-4F0F-9BA6-100AAB1B94B2}" dt="2024-02-28T03:29:49.925" v="367" actId="14100"/>
          <ac:cxnSpMkLst>
            <pc:docMk/>
            <pc:sldMk cId="613024567" sldId="450"/>
            <ac:cxnSpMk id="79" creationId="{8BBA43A1-0BC5-475B-D264-7BDB677275F3}"/>
          </ac:cxnSpMkLst>
        </pc:cxnChg>
        <pc:cxnChg chg="add mod">
          <ac:chgData name="Timothy Norman" userId="S::twn19@fsu.edu::cc343d98-d9c0-4f38-9d50-cd6f44f9c3f5" providerId="AD" clId="Web-{BF462E59-EBA6-4F0F-9BA6-100AAB1B94B2}" dt="2024-02-28T03:29:23.331" v="365" actId="14100"/>
          <ac:cxnSpMkLst>
            <pc:docMk/>
            <pc:sldMk cId="613024567" sldId="450"/>
            <ac:cxnSpMk id="80" creationId="{DEDBE591-0DB0-3848-5437-1519ED9D7F89}"/>
          </ac:cxnSpMkLst>
        </pc:cxnChg>
        <pc:cxnChg chg="add mod">
          <ac:chgData name="Timothy Norman" userId="S::twn19@fsu.edu::cc343d98-d9c0-4f38-9d50-cd6f44f9c3f5" providerId="AD" clId="Web-{BF462E59-EBA6-4F0F-9BA6-100AAB1B94B2}" dt="2024-02-28T03:29:10.987" v="363" actId="14100"/>
          <ac:cxnSpMkLst>
            <pc:docMk/>
            <pc:sldMk cId="613024567" sldId="450"/>
            <ac:cxnSpMk id="81" creationId="{61524BB9-C698-E866-E24E-00E82349E83C}"/>
          </ac:cxnSpMkLst>
        </pc:cxnChg>
        <pc:cxnChg chg="add mod">
          <ac:chgData name="Timothy Norman" userId="S::twn19@fsu.edu::cc343d98-d9c0-4f38-9d50-cd6f44f9c3f5" providerId="AD" clId="Web-{BF462E59-EBA6-4F0F-9BA6-100AAB1B94B2}" dt="2024-02-28T03:30:37.505" v="371" actId="14100"/>
          <ac:cxnSpMkLst>
            <pc:docMk/>
            <pc:sldMk cId="613024567" sldId="450"/>
            <ac:cxnSpMk id="82" creationId="{83D5833D-0B7A-9F0B-3C08-0485776A01EC}"/>
          </ac:cxnSpMkLst>
        </pc:cxnChg>
        <pc:cxnChg chg="add mod">
          <ac:chgData name="Timothy Norman" userId="S::twn19@fsu.edu::cc343d98-d9c0-4f38-9d50-cd6f44f9c3f5" providerId="AD" clId="Web-{BF462E59-EBA6-4F0F-9BA6-100AAB1B94B2}" dt="2024-02-28T03:31:35.757" v="375" actId="14100"/>
          <ac:cxnSpMkLst>
            <pc:docMk/>
            <pc:sldMk cId="613024567" sldId="450"/>
            <ac:cxnSpMk id="83" creationId="{8A97175F-912A-D642-AB6E-AE02E105A26B}"/>
          </ac:cxnSpMkLst>
        </pc:cxnChg>
        <pc:cxnChg chg="add mod">
          <ac:chgData name="Timothy Norman" userId="S::twn19@fsu.edu::cc343d98-d9c0-4f38-9d50-cd6f44f9c3f5" providerId="AD" clId="Web-{BF462E59-EBA6-4F0F-9BA6-100AAB1B94B2}" dt="2024-02-28T03:32:18.149" v="381" actId="14100"/>
          <ac:cxnSpMkLst>
            <pc:docMk/>
            <pc:sldMk cId="613024567" sldId="450"/>
            <ac:cxnSpMk id="84" creationId="{78CE0574-0F0F-16E1-D808-F023DF7A7EF0}"/>
          </ac:cxnSpMkLst>
        </pc:cxnChg>
        <pc:cxnChg chg="add mod">
          <ac:chgData name="Timothy Norman" userId="S::twn19@fsu.edu::cc343d98-d9c0-4f38-9d50-cd6f44f9c3f5" providerId="AD" clId="Web-{BF462E59-EBA6-4F0F-9BA6-100AAB1B94B2}" dt="2024-02-28T03:34:26.840" v="404" actId="14100"/>
          <ac:cxnSpMkLst>
            <pc:docMk/>
            <pc:sldMk cId="613024567" sldId="450"/>
            <ac:cxnSpMk id="85" creationId="{CEFDEE40-E934-BF10-D19E-95DA70BBEA1A}"/>
          </ac:cxnSpMkLst>
        </pc:cxnChg>
        <pc:cxnChg chg="add mod">
          <ac:chgData name="Timothy Norman" userId="S::twn19@fsu.edu::cc343d98-d9c0-4f38-9d50-cd6f44f9c3f5" providerId="AD" clId="Web-{BF462E59-EBA6-4F0F-9BA6-100AAB1B94B2}" dt="2024-02-28T03:33:26.198" v="395" actId="14100"/>
          <ac:cxnSpMkLst>
            <pc:docMk/>
            <pc:sldMk cId="613024567" sldId="450"/>
            <ac:cxnSpMk id="86" creationId="{5BB3CFBE-4BF0-00FD-A273-591598A2DF76}"/>
          </ac:cxnSpMkLst>
        </pc:cxnChg>
        <pc:cxnChg chg="add mod">
          <ac:chgData name="Timothy Norman" userId="S::twn19@fsu.edu::cc343d98-d9c0-4f38-9d50-cd6f44f9c3f5" providerId="AD" clId="Web-{BF462E59-EBA6-4F0F-9BA6-100AAB1B94B2}" dt="2024-02-28T03:34:37.715" v="406" actId="14100"/>
          <ac:cxnSpMkLst>
            <pc:docMk/>
            <pc:sldMk cId="613024567" sldId="450"/>
            <ac:cxnSpMk id="87" creationId="{9A587935-F019-6ED2-935A-38D40D7311B5}"/>
          </ac:cxnSpMkLst>
        </pc:cxnChg>
        <pc:cxnChg chg="add mod">
          <ac:chgData name="Timothy Norman" userId="S::twn19@fsu.edu::cc343d98-d9c0-4f38-9d50-cd6f44f9c3f5" providerId="AD" clId="Web-{BF462E59-EBA6-4F0F-9BA6-100AAB1B94B2}" dt="2024-02-28T03:44:08.187" v="482" actId="1076"/>
          <ac:cxnSpMkLst>
            <pc:docMk/>
            <pc:sldMk cId="613024567" sldId="450"/>
            <ac:cxnSpMk id="88" creationId="{A9A93A03-84A0-01AA-6BFE-B018C080F5D4}"/>
          </ac:cxnSpMkLst>
        </pc:cxnChg>
        <pc:cxnChg chg="add mod">
          <ac:chgData name="Timothy Norman" userId="S::twn19@fsu.edu::cc343d98-d9c0-4f38-9d50-cd6f44f9c3f5" providerId="AD" clId="Web-{BF462E59-EBA6-4F0F-9BA6-100AAB1B94B2}" dt="2024-02-28T03:43:58.640" v="480" actId="1076"/>
          <ac:cxnSpMkLst>
            <pc:docMk/>
            <pc:sldMk cId="613024567" sldId="450"/>
            <ac:cxnSpMk id="89" creationId="{7BBD74F1-C502-06E1-ABB9-11673FAB7C24}"/>
          </ac:cxnSpMkLst>
        </pc:cxnChg>
        <pc:cxnChg chg="add mod">
          <ac:chgData name="Timothy Norman" userId="S::twn19@fsu.edu::cc343d98-d9c0-4f38-9d50-cd6f44f9c3f5" providerId="AD" clId="Web-{BF462E59-EBA6-4F0F-9BA6-100AAB1B94B2}" dt="2024-02-28T03:37:09.642" v="424" actId="14100"/>
          <ac:cxnSpMkLst>
            <pc:docMk/>
            <pc:sldMk cId="613024567" sldId="450"/>
            <ac:cxnSpMk id="90" creationId="{39F49C3F-558A-4440-E9AF-AE40643A2069}"/>
          </ac:cxnSpMkLst>
        </pc:cxnChg>
      </pc:sldChg>
      <pc:sldChg chg="addSp delSp modSp add addAnim delAnim modAnim">
        <pc:chgData name="Timothy Norman" userId="S::twn19@fsu.edu::cc343d98-d9c0-4f38-9d50-cd6f44f9c3f5" providerId="AD" clId="Web-{BF462E59-EBA6-4F0F-9BA6-100AAB1B94B2}" dt="2024-02-28T05:26:24.798" v="1301" actId="1076"/>
        <pc:sldMkLst>
          <pc:docMk/>
          <pc:sldMk cId="1853319066" sldId="450"/>
        </pc:sldMkLst>
        <pc:spChg chg="add mod">
          <ac:chgData name="Timothy Norman" userId="S::twn19@fsu.edu::cc343d98-d9c0-4f38-9d50-cd6f44f9c3f5" providerId="AD" clId="Web-{BF462E59-EBA6-4F0F-9BA6-100AAB1B94B2}" dt="2024-02-28T05:24:49.186" v="1288" actId="14100"/>
          <ac:spMkLst>
            <pc:docMk/>
            <pc:sldMk cId="1853319066" sldId="450"/>
            <ac:spMk id="5" creationId="{806F6541-FA82-A8AC-4742-E8FCE85BC383}"/>
          </ac:spMkLst>
        </pc:spChg>
        <pc:spChg chg="add mod">
          <ac:chgData name="Timothy Norman" userId="S::twn19@fsu.edu::cc343d98-d9c0-4f38-9d50-cd6f44f9c3f5" providerId="AD" clId="Web-{BF462E59-EBA6-4F0F-9BA6-100AAB1B94B2}" dt="2024-02-28T05:24:49.186" v="1287" actId="14100"/>
          <ac:spMkLst>
            <pc:docMk/>
            <pc:sldMk cId="1853319066" sldId="450"/>
            <ac:spMk id="6" creationId="{1D830353-51B8-61B8-37CD-225AE03A668D}"/>
          </ac:spMkLst>
        </pc:spChg>
        <pc:spChg chg="add mod">
          <ac:chgData name="Timothy Norman" userId="S::twn19@fsu.edu::cc343d98-d9c0-4f38-9d50-cd6f44f9c3f5" providerId="AD" clId="Web-{BF462E59-EBA6-4F0F-9BA6-100AAB1B94B2}" dt="2024-02-28T05:24:49.186" v="1286" actId="14100"/>
          <ac:spMkLst>
            <pc:docMk/>
            <pc:sldMk cId="1853319066" sldId="450"/>
            <ac:spMk id="7" creationId="{252073E8-F1F8-70CA-CA75-1C4D394D2545}"/>
          </ac:spMkLst>
        </pc:spChg>
        <pc:spChg chg="add del mod">
          <ac:chgData name="Timothy Norman" userId="S::twn19@fsu.edu::cc343d98-d9c0-4f38-9d50-cd6f44f9c3f5" providerId="AD" clId="Web-{BF462E59-EBA6-4F0F-9BA6-100AAB1B94B2}" dt="2024-02-28T04:55:10.759" v="983"/>
          <ac:spMkLst>
            <pc:docMk/>
            <pc:sldMk cId="1853319066" sldId="450"/>
            <ac:spMk id="11" creationId="{9DDE1045-A699-0B35-80F0-E4FCD8D665F2}"/>
          </ac:spMkLst>
        </pc:spChg>
        <pc:spChg chg="add del">
          <ac:chgData name="Timothy Norman" userId="S::twn19@fsu.edu::cc343d98-d9c0-4f38-9d50-cd6f44f9c3f5" providerId="AD" clId="Web-{BF462E59-EBA6-4F0F-9BA6-100AAB1B94B2}" dt="2024-02-28T04:55:54.026" v="985"/>
          <ac:spMkLst>
            <pc:docMk/>
            <pc:sldMk cId="1853319066" sldId="450"/>
            <ac:spMk id="12" creationId="{46CE3E35-415A-E87F-67E6-E49571D9FAC0}"/>
          </ac:spMkLst>
        </pc:spChg>
        <pc:spChg chg="add mod">
          <ac:chgData name="Timothy Norman" userId="S::twn19@fsu.edu::cc343d98-d9c0-4f38-9d50-cd6f44f9c3f5" providerId="AD" clId="Web-{BF462E59-EBA6-4F0F-9BA6-100AAB1B94B2}" dt="2024-02-28T05:26:24.798" v="1301" actId="1076"/>
          <ac:spMkLst>
            <pc:docMk/>
            <pc:sldMk cId="1853319066" sldId="450"/>
            <ac:spMk id="13" creationId="{E97C04F2-2011-E112-42C7-E881232E9AED}"/>
          </ac:spMkLst>
        </pc:spChg>
        <pc:spChg chg="add mod">
          <ac:chgData name="Timothy Norman" userId="S::twn19@fsu.edu::cc343d98-d9c0-4f38-9d50-cd6f44f9c3f5" providerId="AD" clId="Web-{BF462E59-EBA6-4F0F-9BA6-100AAB1B94B2}" dt="2024-02-28T05:24:49.186" v="1281" actId="14100"/>
          <ac:spMkLst>
            <pc:docMk/>
            <pc:sldMk cId="1853319066" sldId="450"/>
            <ac:spMk id="14" creationId="{6CBFF331-9C03-5FC7-6556-814BDF06D480}"/>
          </ac:spMkLst>
        </pc:spChg>
        <pc:spChg chg="add mod">
          <ac:chgData name="Timothy Norman" userId="S::twn19@fsu.edu::cc343d98-d9c0-4f38-9d50-cd6f44f9c3f5" providerId="AD" clId="Web-{BF462E59-EBA6-4F0F-9BA6-100AAB1B94B2}" dt="2024-02-28T05:24:49.186" v="1280" actId="14100"/>
          <ac:spMkLst>
            <pc:docMk/>
            <pc:sldMk cId="1853319066" sldId="450"/>
            <ac:spMk id="15" creationId="{4653E1BD-6814-DD91-63E2-B380A85A11EA}"/>
          </ac:spMkLst>
        </pc:spChg>
        <pc:spChg chg="add del mod">
          <ac:chgData name="Timothy Norman" userId="S::twn19@fsu.edu::cc343d98-d9c0-4f38-9d50-cd6f44f9c3f5" providerId="AD" clId="Web-{BF462E59-EBA6-4F0F-9BA6-100AAB1B94B2}" dt="2024-02-28T04:58:33.952" v="1006"/>
          <ac:spMkLst>
            <pc:docMk/>
            <pc:sldMk cId="1853319066" sldId="450"/>
            <ac:spMk id="16" creationId="{A81E68BB-CE0B-E65A-386C-0C7408A374FF}"/>
          </ac:spMkLst>
        </pc:spChg>
        <pc:spChg chg="add del">
          <ac:chgData name="Timothy Norman" userId="S::twn19@fsu.edu::cc343d98-d9c0-4f38-9d50-cd6f44f9c3f5" providerId="AD" clId="Web-{BF462E59-EBA6-4F0F-9BA6-100AAB1B94B2}" dt="2024-02-28T04:58:40.078" v="1008"/>
          <ac:spMkLst>
            <pc:docMk/>
            <pc:sldMk cId="1853319066" sldId="450"/>
            <ac:spMk id="17" creationId="{A81E68BB-CE0B-E65A-386C-0C7408A374FF}"/>
          </ac:spMkLst>
        </pc:spChg>
        <pc:spChg chg="add del mod">
          <ac:chgData name="Timothy Norman" userId="S::twn19@fsu.edu::cc343d98-d9c0-4f38-9d50-cd6f44f9c3f5" providerId="AD" clId="Web-{BF462E59-EBA6-4F0F-9BA6-100AAB1B94B2}" dt="2024-02-28T04:58:59.797" v="1013"/>
          <ac:spMkLst>
            <pc:docMk/>
            <pc:sldMk cId="1853319066" sldId="450"/>
            <ac:spMk id="18" creationId="{3ED519F7-460E-E2E1-7F31-45A3F95203B5}"/>
          </ac:spMkLst>
        </pc:spChg>
        <pc:spChg chg="add mod">
          <ac:chgData name="Timothy Norman" userId="S::twn19@fsu.edu::cc343d98-d9c0-4f38-9d50-cd6f44f9c3f5" providerId="AD" clId="Web-{BF462E59-EBA6-4F0F-9BA6-100AAB1B94B2}" dt="2024-02-28T05:24:49.186" v="1279" actId="14100"/>
          <ac:spMkLst>
            <pc:docMk/>
            <pc:sldMk cId="1853319066" sldId="450"/>
            <ac:spMk id="19" creationId="{8B63F030-7EAD-0F35-512C-707A8969D1D4}"/>
          </ac:spMkLst>
        </pc:spChg>
        <pc:spChg chg="add mod">
          <ac:chgData name="Timothy Norman" userId="S::twn19@fsu.edu::cc343d98-d9c0-4f38-9d50-cd6f44f9c3f5" providerId="AD" clId="Web-{BF462E59-EBA6-4F0F-9BA6-100AAB1B94B2}" dt="2024-02-28T05:24:49.186" v="1278" actId="14100"/>
          <ac:spMkLst>
            <pc:docMk/>
            <pc:sldMk cId="1853319066" sldId="450"/>
            <ac:spMk id="20" creationId="{28D7D22D-5D73-DFA0-E82C-FDFF29E466D3}"/>
          </ac:spMkLst>
        </pc:spChg>
        <pc:spChg chg="add mod">
          <ac:chgData name="Timothy Norman" userId="S::twn19@fsu.edu::cc343d98-d9c0-4f38-9d50-cd6f44f9c3f5" providerId="AD" clId="Web-{BF462E59-EBA6-4F0F-9BA6-100AAB1B94B2}" dt="2024-02-28T05:26:19.314" v="1300" actId="1076"/>
          <ac:spMkLst>
            <pc:docMk/>
            <pc:sldMk cId="1853319066" sldId="450"/>
            <ac:spMk id="21" creationId="{8F452990-FE4A-052D-A899-23B9C91B33E6}"/>
          </ac:spMkLst>
        </pc:spChg>
        <pc:spChg chg="add mod">
          <ac:chgData name="Timothy Norman" userId="S::twn19@fsu.edu::cc343d98-d9c0-4f38-9d50-cd6f44f9c3f5" providerId="AD" clId="Web-{BF462E59-EBA6-4F0F-9BA6-100AAB1B94B2}" dt="2024-02-28T05:24:49.170" v="1276" actId="14100"/>
          <ac:spMkLst>
            <pc:docMk/>
            <pc:sldMk cId="1853319066" sldId="450"/>
            <ac:spMk id="22" creationId="{D5F87429-3C21-7829-B448-08EE5AC3E604}"/>
          </ac:spMkLst>
        </pc:spChg>
        <pc:spChg chg="del">
          <ac:chgData name="Timothy Norman" userId="S::twn19@fsu.edu::cc343d98-d9c0-4f38-9d50-cd6f44f9c3f5" providerId="AD" clId="Web-{BF462E59-EBA6-4F0F-9BA6-100AAB1B94B2}" dt="2024-02-28T04:47:17.820" v="928"/>
          <ac:spMkLst>
            <pc:docMk/>
            <pc:sldMk cId="1853319066" sldId="450"/>
            <ac:spMk id="23" creationId="{52C144FB-6A79-6D1D-6096-08C2641E6F51}"/>
          </ac:spMkLst>
        </pc:spChg>
        <pc:spChg chg="del">
          <ac:chgData name="Timothy Norman" userId="S::twn19@fsu.edu::cc343d98-d9c0-4f38-9d50-cd6f44f9c3f5" providerId="AD" clId="Web-{BF462E59-EBA6-4F0F-9BA6-100AAB1B94B2}" dt="2024-02-28T04:47:20.320" v="929"/>
          <ac:spMkLst>
            <pc:docMk/>
            <pc:sldMk cId="1853319066" sldId="450"/>
            <ac:spMk id="24" creationId="{14D7931B-9583-7726-6A92-714F7389983A}"/>
          </ac:spMkLst>
        </pc:spChg>
        <pc:spChg chg="del">
          <ac:chgData name="Timothy Norman" userId="S::twn19@fsu.edu::cc343d98-d9c0-4f38-9d50-cd6f44f9c3f5" providerId="AD" clId="Web-{BF462E59-EBA6-4F0F-9BA6-100AAB1B94B2}" dt="2024-02-28T04:47:22.429" v="930"/>
          <ac:spMkLst>
            <pc:docMk/>
            <pc:sldMk cId="1853319066" sldId="450"/>
            <ac:spMk id="25" creationId="{B0857A25-53B6-8C96-5147-95B6B26C67B1}"/>
          </ac:spMkLst>
        </pc:spChg>
        <pc:spChg chg="add mod">
          <ac:chgData name="Timothy Norman" userId="S::twn19@fsu.edu::cc343d98-d9c0-4f38-9d50-cd6f44f9c3f5" providerId="AD" clId="Web-{BF462E59-EBA6-4F0F-9BA6-100AAB1B94B2}" dt="2024-02-28T05:24:49.170" v="1275" actId="14100"/>
          <ac:spMkLst>
            <pc:docMk/>
            <pc:sldMk cId="1853319066" sldId="450"/>
            <ac:spMk id="28" creationId="{910162E3-8095-9E61-5BEE-56F90B2BBA9B}"/>
          </ac:spMkLst>
        </pc:spChg>
        <pc:spChg chg="add mod">
          <ac:chgData name="Timothy Norman" userId="S::twn19@fsu.edu::cc343d98-d9c0-4f38-9d50-cd6f44f9c3f5" providerId="AD" clId="Web-{BF462E59-EBA6-4F0F-9BA6-100AAB1B94B2}" dt="2024-02-28T05:24:49.170" v="1274" actId="14100"/>
          <ac:spMkLst>
            <pc:docMk/>
            <pc:sldMk cId="1853319066" sldId="450"/>
            <ac:spMk id="29" creationId="{43D40A41-C83B-9611-334E-59AC657D5261}"/>
          </ac:spMkLst>
        </pc:spChg>
        <pc:spChg chg="add mod">
          <ac:chgData name="Timothy Norman" userId="S::twn19@fsu.edu::cc343d98-d9c0-4f38-9d50-cd6f44f9c3f5" providerId="AD" clId="Web-{BF462E59-EBA6-4F0F-9BA6-100AAB1B94B2}" dt="2024-02-28T05:24:49.170" v="1270" actId="14100"/>
          <ac:spMkLst>
            <pc:docMk/>
            <pc:sldMk cId="1853319066" sldId="450"/>
            <ac:spMk id="33" creationId="{D89E5D1A-C443-FDED-8853-1B058069C383}"/>
          </ac:spMkLst>
        </pc:spChg>
        <pc:spChg chg="add mod">
          <ac:chgData name="Timothy Norman" userId="S::twn19@fsu.edu::cc343d98-d9c0-4f38-9d50-cd6f44f9c3f5" providerId="AD" clId="Web-{BF462E59-EBA6-4F0F-9BA6-100AAB1B94B2}" dt="2024-02-28T05:24:49.170" v="1268" actId="14100"/>
          <ac:spMkLst>
            <pc:docMk/>
            <pc:sldMk cId="1853319066" sldId="450"/>
            <ac:spMk id="35" creationId="{215C0C6A-E5AC-0739-7C29-40526A695304}"/>
          </ac:spMkLst>
        </pc:spChg>
        <pc:spChg chg="add mod ord">
          <ac:chgData name="Timothy Norman" userId="S::twn19@fsu.edu::cc343d98-d9c0-4f38-9d50-cd6f44f9c3f5" providerId="AD" clId="Web-{BF462E59-EBA6-4F0F-9BA6-100AAB1B94B2}" dt="2024-02-28T05:24:49.186" v="1289" actId="14100"/>
          <ac:spMkLst>
            <pc:docMk/>
            <pc:sldMk cId="1853319066" sldId="450"/>
            <ac:spMk id="36" creationId="{1995FBA1-A4D8-07F2-A638-E3FE5200BA08}"/>
          </ac:spMkLst>
        </pc:spChg>
        <pc:spChg chg="add mod">
          <ac:chgData name="Timothy Norman" userId="S::twn19@fsu.edu::cc343d98-d9c0-4f38-9d50-cd6f44f9c3f5" providerId="AD" clId="Web-{BF462E59-EBA6-4F0F-9BA6-100AAB1B94B2}" dt="2024-02-28T05:24:49.170" v="1264" actId="14100"/>
          <ac:spMkLst>
            <pc:docMk/>
            <pc:sldMk cId="1853319066" sldId="450"/>
            <ac:spMk id="40" creationId="{1E49F61F-E3B5-FFE9-98CF-52ED014FBA2C}"/>
          </ac:spMkLst>
        </pc:spChg>
        <pc:spChg chg="add mod">
          <ac:chgData name="Timothy Norman" userId="S::twn19@fsu.edu::cc343d98-d9c0-4f38-9d50-cd6f44f9c3f5" providerId="AD" clId="Web-{BF462E59-EBA6-4F0F-9BA6-100AAB1B94B2}" dt="2024-02-28T05:24:49.170" v="1262" actId="14100"/>
          <ac:spMkLst>
            <pc:docMk/>
            <pc:sldMk cId="1853319066" sldId="450"/>
            <ac:spMk id="42" creationId="{30FDD7FE-92CF-86D0-BE2E-8A1D1C9C81A9}"/>
          </ac:spMkLst>
        </pc:spChg>
        <pc:spChg chg="add mod">
          <ac:chgData name="Timothy Norman" userId="S::twn19@fsu.edu::cc343d98-d9c0-4f38-9d50-cd6f44f9c3f5" providerId="AD" clId="Web-{BF462E59-EBA6-4F0F-9BA6-100AAB1B94B2}" dt="2024-02-28T05:24:49.170" v="1260" actId="14100"/>
          <ac:spMkLst>
            <pc:docMk/>
            <pc:sldMk cId="1853319066" sldId="450"/>
            <ac:spMk id="44" creationId="{4B3C251E-AD46-49DD-C302-702660D026AF}"/>
          </ac:spMkLst>
        </pc:spChg>
        <pc:spChg chg="add mod">
          <ac:chgData name="Timothy Norman" userId="S::twn19@fsu.edu::cc343d98-d9c0-4f38-9d50-cd6f44f9c3f5" providerId="AD" clId="Web-{BF462E59-EBA6-4F0F-9BA6-100AAB1B94B2}" dt="2024-02-28T05:25:03.015" v="1299" actId="20577"/>
          <ac:spMkLst>
            <pc:docMk/>
            <pc:sldMk cId="1853319066" sldId="450"/>
            <ac:spMk id="46" creationId="{603C19F7-9C24-8EA7-8B9E-15A4A8956CE4}"/>
          </ac:spMkLst>
        </pc:spChg>
        <pc:picChg chg="del mod">
          <ac:chgData name="Timothy Norman" userId="S::twn19@fsu.edu::cc343d98-d9c0-4f38-9d50-cd6f44f9c3f5" providerId="AD" clId="Web-{BF462E59-EBA6-4F0F-9BA6-100AAB1B94B2}" dt="2024-02-28T05:11:00.865" v="1093"/>
          <ac:picMkLst>
            <pc:docMk/>
            <pc:sldMk cId="1853319066" sldId="450"/>
            <ac:picMk id="27" creationId="{A6A98F22-A6E2-46EE-F1D8-46189AFA858F}"/>
          </ac:picMkLst>
        </pc:picChg>
        <pc:cxnChg chg="add mod">
          <ac:chgData name="Timothy Norman" userId="S::twn19@fsu.edu::cc343d98-d9c0-4f38-9d50-cd6f44f9c3f5" providerId="AD" clId="Web-{BF462E59-EBA6-4F0F-9BA6-100AAB1B94B2}" dt="2024-02-28T05:24:49.186" v="1285" actId="14100"/>
          <ac:cxnSpMkLst>
            <pc:docMk/>
            <pc:sldMk cId="1853319066" sldId="450"/>
            <ac:cxnSpMk id="8" creationId="{312EA0D0-2B99-956C-E230-C1D56C082615}"/>
          </ac:cxnSpMkLst>
        </pc:cxnChg>
        <pc:cxnChg chg="add mod">
          <ac:chgData name="Timothy Norman" userId="S::twn19@fsu.edu::cc343d98-d9c0-4f38-9d50-cd6f44f9c3f5" providerId="AD" clId="Web-{BF462E59-EBA6-4F0F-9BA6-100AAB1B94B2}" dt="2024-02-28T05:24:49.186" v="1284" actId="14100"/>
          <ac:cxnSpMkLst>
            <pc:docMk/>
            <pc:sldMk cId="1853319066" sldId="450"/>
            <ac:cxnSpMk id="9" creationId="{2482173E-CE2A-F491-A434-187961023D89}"/>
          </ac:cxnSpMkLst>
        </pc:cxnChg>
        <pc:cxnChg chg="add mod">
          <ac:chgData name="Timothy Norman" userId="S::twn19@fsu.edu::cc343d98-d9c0-4f38-9d50-cd6f44f9c3f5" providerId="AD" clId="Web-{BF462E59-EBA6-4F0F-9BA6-100AAB1B94B2}" dt="2024-02-28T05:24:49.186" v="1283" actId="14100"/>
          <ac:cxnSpMkLst>
            <pc:docMk/>
            <pc:sldMk cId="1853319066" sldId="450"/>
            <ac:cxnSpMk id="10" creationId="{5C676548-ACBB-525B-869F-7D8C7B7A7802}"/>
          </ac:cxnSpMkLst>
        </pc:cxnChg>
        <pc:cxnChg chg="del">
          <ac:chgData name="Timothy Norman" userId="S::twn19@fsu.edu::cc343d98-d9c0-4f38-9d50-cd6f44f9c3f5" providerId="AD" clId="Web-{BF462E59-EBA6-4F0F-9BA6-100AAB1B94B2}" dt="2024-02-28T04:47:25.398" v="931"/>
          <ac:cxnSpMkLst>
            <pc:docMk/>
            <pc:sldMk cId="1853319066" sldId="450"/>
            <ac:cxnSpMk id="26" creationId="{BBEC2E3B-95BE-D146-CFA1-2D2EDA053070}"/>
          </ac:cxnSpMkLst>
        </pc:cxnChg>
        <pc:cxnChg chg="add mod">
          <ac:chgData name="Timothy Norman" userId="S::twn19@fsu.edu::cc343d98-d9c0-4f38-9d50-cd6f44f9c3f5" providerId="AD" clId="Web-{BF462E59-EBA6-4F0F-9BA6-100AAB1B94B2}" dt="2024-02-28T05:24:49.170" v="1273" actId="14100"/>
          <ac:cxnSpMkLst>
            <pc:docMk/>
            <pc:sldMk cId="1853319066" sldId="450"/>
            <ac:cxnSpMk id="30" creationId="{C0F1A329-8E40-5435-4A8F-257BDEEFF9D6}"/>
          </ac:cxnSpMkLst>
        </pc:cxnChg>
        <pc:cxnChg chg="add mod">
          <ac:chgData name="Timothy Norman" userId="S::twn19@fsu.edu::cc343d98-d9c0-4f38-9d50-cd6f44f9c3f5" providerId="AD" clId="Web-{BF462E59-EBA6-4F0F-9BA6-100AAB1B94B2}" dt="2024-02-28T05:24:49.170" v="1272" actId="14100"/>
          <ac:cxnSpMkLst>
            <pc:docMk/>
            <pc:sldMk cId="1853319066" sldId="450"/>
            <ac:cxnSpMk id="31" creationId="{8DBECF12-3AAE-06B3-58D4-48D56EDB05C6}"/>
          </ac:cxnSpMkLst>
        </pc:cxnChg>
        <pc:cxnChg chg="add mod">
          <ac:chgData name="Timothy Norman" userId="S::twn19@fsu.edu::cc343d98-d9c0-4f38-9d50-cd6f44f9c3f5" providerId="AD" clId="Web-{BF462E59-EBA6-4F0F-9BA6-100AAB1B94B2}" dt="2024-02-28T05:24:49.170" v="1271" actId="14100"/>
          <ac:cxnSpMkLst>
            <pc:docMk/>
            <pc:sldMk cId="1853319066" sldId="450"/>
            <ac:cxnSpMk id="32" creationId="{E5F7675F-A45A-A371-DA2B-44694DF28439}"/>
          </ac:cxnSpMkLst>
        </pc:cxnChg>
        <pc:cxnChg chg="add mod">
          <ac:chgData name="Timothy Norman" userId="S::twn19@fsu.edu::cc343d98-d9c0-4f38-9d50-cd6f44f9c3f5" providerId="AD" clId="Web-{BF462E59-EBA6-4F0F-9BA6-100AAB1B94B2}" dt="2024-02-28T05:24:49.170" v="1269" actId="14100"/>
          <ac:cxnSpMkLst>
            <pc:docMk/>
            <pc:sldMk cId="1853319066" sldId="450"/>
            <ac:cxnSpMk id="34" creationId="{2F4B4BC1-6607-D723-C2F8-6BAACBAF5DBC}"/>
          </ac:cxnSpMkLst>
        </pc:cxnChg>
        <pc:cxnChg chg="add mod">
          <ac:chgData name="Timothy Norman" userId="S::twn19@fsu.edu::cc343d98-d9c0-4f38-9d50-cd6f44f9c3f5" providerId="AD" clId="Web-{BF462E59-EBA6-4F0F-9BA6-100AAB1B94B2}" dt="2024-02-28T05:24:49.170" v="1267" actId="14100"/>
          <ac:cxnSpMkLst>
            <pc:docMk/>
            <pc:sldMk cId="1853319066" sldId="450"/>
            <ac:cxnSpMk id="37" creationId="{E544D704-B106-94C5-8C36-B6229EFE892A}"/>
          </ac:cxnSpMkLst>
        </pc:cxnChg>
        <pc:cxnChg chg="add mod">
          <ac:chgData name="Timothy Norman" userId="S::twn19@fsu.edu::cc343d98-d9c0-4f38-9d50-cd6f44f9c3f5" providerId="AD" clId="Web-{BF462E59-EBA6-4F0F-9BA6-100AAB1B94B2}" dt="2024-02-28T05:24:49.170" v="1266" actId="14100"/>
          <ac:cxnSpMkLst>
            <pc:docMk/>
            <pc:sldMk cId="1853319066" sldId="450"/>
            <ac:cxnSpMk id="38" creationId="{ACBCA939-BC98-CFBF-56DD-26951878D340}"/>
          </ac:cxnSpMkLst>
        </pc:cxnChg>
        <pc:cxnChg chg="add mod">
          <ac:chgData name="Timothy Norman" userId="S::twn19@fsu.edu::cc343d98-d9c0-4f38-9d50-cd6f44f9c3f5" providerId="AD" clId="Web-{BF462E59-EBA6-4F0F-9BA6-100AAB1B94B2}" dt="2024-02-28T05:24:49.170" v="1265" actId="14100"/>
          <ac:cxnSpMkLst>
            <pc:docMk/>
            <pc:sldMk cId="1853319066" sldId="450"/>
            <ac:cxnSpMk id="39" creationId="{B655C4CB-1B7F-A4FB-8CC0-7A18CA7C3D1A}"/>
          </ac:cxnSpMkLst>
        </pc:cxnChg>
        <pc:cxnChg chg="add mod">
          <ac:chgData name="Timothy Norman" userId="S::twn19@fsu.edu::cc343d98-d9c0-4f38-9d50-cd6f44f9c3f5" providerId="AD" clId="Web-{BF462E59-EBA6-4F0F-9BA6-100AAB1B94B2}" dt="2024-02-28T05:24:49.170" v="1263" actId="14100"/>
          <ac:cxnSpMkLst>
            <pc:docMk/>
            <pc:sldMk cId="1853319066" sldId="450"/>
            <ac:cxnSpMk id="41" creationId="{4606A8F9-2221-7A2D-E6D4-B77979C94F46}"/>
          </ac:cxnSpMkLst>
        </pc:cxnChg>
        <pc:cxnChg chg="add mod">
          <ac:chgData name="Timothy Norman" userId="S::twn19@fsu.edu::cc343d98-d9c0-4f38-9d50-cd6f44f9c3f5" providerId="AD" clId="Web-{BF462E59-EBA6-4F0F-9BA6-100AAB1B94B2}" dt="2024-02-28T05:24:49.170" v="1261" actId="14100"/>
          <ac:cxnSpMkLst>
            <pc:docMk/>
            <pc:sldMk cId="1853319066" sldId="450"/>
            <ac:cxnSpMk id="43" creationId="{8C8F1AF0-D022-F87A-6869-E68F955822EA}"/>
          </ac:cxnSpMkLst>
        </pc:cxnChg>
        <pc:cxnChg chg="add mod">
          <ac:chgData name="Timothy Norman" userId="S::twn19@fsu.edu::cc343d98-d9c0-4f38-9d50-cd6f44f9c3f5" providerId="AD" clId="Web-{BF462E59-EBA6-4F0F-9BA6-100AAB1B94B2}" dt="2024-02-28T05:24:49.170" v="1259" actId="14100"/>
          <ac:cxnSpMkLst>
            <pc:docMk/>
            <pc:sldMk cId="1853319066" sldId="450"/>
            <ac:cxnSpMk id="45" creationId="{FD855469-FB83-803B-ACC0-8D4E0E804D53}"/>
          </ac:cxnSpMkLst>
        </pc:cxnChg>
      </pc:sldChg>
      <pc:sldChg chg="addSp delSp modSp add del ord replId">
        <pc:chgData name="Timothy Norman" userId="S::twn19@fsu.edu::cc343d98-d9c0-4f38-9d50-cd6f44f9c3f5" providerId="AD" clId="Web-{BF462E59-EBA6-4F0F-9BA6-100AAB1B94B2}" dt="2024-02-28T04:46:21.506" v="921"/>
        <pc:sldMkLst>
          <pc:docMk/>
          <pc:sldMk cId="1853319066" sldId="451"/>
        </pc:sldMkLst>
        <pc:spChg chg="mod">
          <ac:chgData name="Timothy Norman" userId="S::twn19@fsu.edu::cc343d98-d9c0-4f38-9d50-cd6f44f9c3f5" providerId="AD" clId="Web-{BF462E59-EBA6-4F0F-9BA6-100AAB1B94B2}" dt="2024-02-28T04:16:05.150" v="794"/>
          <ac:spMkLst>
            <pc:docMk/>
            <pc:sldMk cId="1853319066" sldId="451"/>
            <ac:spMk id="2" creationId="{5EFA8DAF-462F-2924-F535-A67B6DE10C3A}"/>
          </ac:spMkLst>
        </pc:spChg>
        <pc:spChg chg="mod">
          <ac:chgData name="Timothy Norman" userId="S::twn19@fsu.edu::cc343d98-d9c0-4f38-9d50-cd6f44f9c3f5" providerId="AD" clId="Web-{BF462E59-EBA6-4F0F-9BA6-100AAB1B94B2}" dt="2024-02-28T04:16:05.150" v="793"/>
          <ac:spMkLst>
            <pc:docMk/>
            <pc:sldMk cId="1853319066" sldId="451"/>
            <ac:spMk id="3" creationId="{3BD2BD18-BB68-762B-E8C2-3EB7132C290B}"/>
          </ac:spMkLst>
        </pc:spChg>
        <pc:spChg chg="add del mod">
          <ac:chgData name="Timothy Norman" userId="S::twn19@fsu.edu::cc343d98-d9c0-4f38-9d50-cd6f44f9c3f5" providerId="AD" clId="Web-{BF462E59-EBA6-4F0F-9BA6-100AAB1B94B2}" dt="2024-02-28T04:13:22.317" v="744"/>
          <ac:spMkLst>
            <pc:docMk/>
            <pc:sldMk cId="1853319066" sldId="451"/>
            <ac:spMk id="5" creationId="{11A87D30-2C38-0549-9CAE-E4E6CDD6BD18}"/>
          </ac:spMkLst>
        </pc:spChg>
        <pc:spChg chg="add del mod">
          <ac:chgData name="Timothy Norman" userId="S::twn19@fsu.edu::cc343d98-d9c0-4f38-9d50-cd6f44f9c3f5" providerId="AD" clId="Web-{BF462E59-EBA6-4F0F-9BA6-100AAB1B94B2}" dt="2024-02-28T03:47:52.178" v="514"/>
          <ac:spMkLst>
            <pc:docMk/>
            <pc:sldMk cId="1853319066" sldId="451"/>
            <ac:spMk id="6" creationId="{3AE4580F-ACA1-9281-E10C-5DEEDE3ED102}"/>
          </ac:spMkLst>
        </pc:spChg>
        <pc:spChg chg="add del mod">
          <ac:chgData name="Timothy Norman" userId="S::twn19@fsu.edu::cc343d98-d9c0-4f38-9d50-cd6f44f9c3f5" providerId="AD" clId="Web-{BF462E59-EBA6-4F0F-9BA6-100AAB1B94B2}" dt="2024-02-28T04:13:19.708" v="743"/>
          <ac:spMkLst>
            <pc:docMk/>
            <pc:sldMk cId="1853319066" sldId="451"/>
            <ac:spMk id="7" creationId="{404D7132-0B9D-FD86-44F8-437AFF1F96EE}"/>
          </ac:spMkLst>
        </pc:spChg>
        <pc:spChg chg="add del mod">
          <ac:chgData name="Timothy Norman" userId="S::twn19@fsu.edu::cc343d98-d9c0-4f38-9d50-cd6f44f9c3f5" providerId="AD" clId="Web-{BF462E59-EBA6-4F0F-9BA6-100AAB1B94B2}" dt="2024-02-28T04:16:54.636" v="813"/>
          <ac:spMkLst>
            <pc:docMk/>
            <pc:sldMk cId="1853319066" sldId="451"/>
            <ac:spMk id="8" creationId="{1C50C941-9F7F-2CE2-2000-1916B0BBD64F}"/>
          </ac:spMkLst>
        </pc:spChg>
        <pc:spChg chg="add del mod">
          <ac:chgData name="Timothy Norman" userId="S::twn19@fsu.edu::cc343d98-d9c0-4f38-9d50-cd6f44f9c3f5" providerId="AD" clId="Web-{BF462E59-EBA6-4F0F-9BA6-100AAB1B94B2}" dt="2024-02-28T04:16:52.933" v="812"/>
          <ac:spMkLst>
            <pc:docMk/>
            <pc:sldMk cId="1853319066" sldId="451"/>
            <ac:spMk id="9" creationId="{2C16CA2E-C963-3207-65FD-4A4C58941DB8}"/>
          </ac:spMkLst>
        </pc:spChg>
        <pc:spChg chg="add del mod">
          <ac:chgData name="Timothy Norman" userId="S::twn19@fsu.edu::cc343d98-d9c0-4f38-9d50-cd6f44f9c3f5" providerId="AD" clId="Web-{BF462E59-EBA6-4F0F-9BA6-100AAB1B94B2}" dt="2024-02-28T04:16:56.620" v="814"/>
          <ac:spMkLst>
            <pc:docMk/>
            <pc:sldMk cId="1853319066" sldId="451"/>
            <ac:spMk id="10" creationId="{60BFA7B9-C975-F69E-01AA-3AD71F5BDF4B}"/>
          </ac:spMkLst>
        </pc:spChg>
        <pc:spChg chg="add del mod">
          <ac:chgData name="Timothy Norman" userId="S::twn19@fsu.edu::cc343d98-d9c0-4f38-9d50-cd6f44f9c3f5" providerId="AD" clId="Web-{BF462E59-EBA6-4F0F-9BA6-100AAB1B94B2}" dt="2024-02-28T04:41:54.919" v="861"/>
          <ac:spMkLst>
            <pc:docMk/>
            <pc:sldMk cId="1853319066" sldId="451"/>
            <ac:spMk id="11" creationId="{46A977CA-7F4D-9ED8-AA8A-42AAA42C64AA}"/>
          </ac:spMkLst>
        </pc:spChg>
        <pc:spChg chg="add del mod">
          <ac:chgData name="Timothy Norman" userId="S::twn19@fsu.edu::cc343d98-d9c0-4f38-9d50-cd6f44f9c3f5" providerId="AD" clId="Web-{BF462E59-EBA6-4F0F-9BA6-100AAB1B94B2}" dt="2024-02-28T03:55:29.145" v="575"/>
          <ac:spMkLst>
            <pc:docMk/>
            <pc:sldMk cId="1853319066" sldId="451"/>
            <ac:spMk id="12" creationId="{AA19441B-5808-6913-8E17-EE9FB4546BF9}"/>
          </ac:spMkLst>
        </pc:spChg>
        <pc:spChg chg="add del mod">
          <ac:chgData name="Timothy Norman" userId="S::twn19@fsu.edu::cc343d98-d9c0-4f38-9d50-cd6f44f9c3f5" providerId="AD" clId="Web-{BF462E59-EBA6-4F0F-9BA6-100AAB1B94B2}" dt="2024-02-28T04:41:54.919" v="859"/>
          <ac:spMkLst>
            <pc:docMk/>
            <pc:sldMk cId="1853319066" sldId="451"/>
            <ac:spMk id="14" creationId="{9026107D-E0F2-654F-6DC0-272E1664FFAB}"/>
          </ac:spMkLst>
        </pc:spChg>
        <pc:spChg chg="add del mod">
          <ac:chgData name="Timothy Norman" userId="S::twn19@fsu.edu::cc343d98-d9c0-4f38-9d50-cd6f44f9c3f5" providerId="AD" clId="Web-{BF462E59-EBA6-4F0F-9BA6-100AAB1B94B2}" dt="2024-02-28T04:41:54.919" v="857"/>
          <ac:spMkLst>
            <pc:docMk/>
            <pc:sldMk cId="1853319066" sldId="451"/>
            <ac:spMk id="16" creationId="{27CDF1A0-F3E5-C80C-67D1-D5A784B48B43}"/>
          </ac:spMkLst>
        </pc:spChg>
        <pc:spChg chg="add del mod">
          <ac:chgData name="Timothy Norman" userId="S::twn19@fsu.edu::cc343d98-d9c0-4f38-9d50-cd6f44f9c3f5" providerId="AD" clId="Web-{BF462E59-EBA6-4F0F-9BA6-100AAB1B94B2}" dt="2024-02-28T04:41:54.919" v="856"/>
          <ac:spMkLst>
            <pc:docMk/>
            <pc:sldMk cId="1853319066" sldId="451"/>
            <ac:spMk id="17" creationId="{5C9CA9CE-FF90-D371-B488-E849D36A5F3E}"/>
          </ac:spMkLst>
        </pc:spChg>
        <pc:spChg chg="add del mod">
          <ac:chgData name="Timothy Norman" userId="S::twn19@fsu.edu::cc343d98-d9c0-4f38-9d50-cd6f44f9c3f5" providerId="AD" clId="Web-{BF462E59-EBA6-4F0F-9BA6-100AAB1B94B2}" dt="2024-02-28T04:16:50.386" v="811"/>
          <ac:spMkLst>
            <pc:docMk/>
            <pc:sldMk cId="1853319066" sldId="451"/>
            <ac:spMk id="19" creationId="{956A50A9-340C-4DC6-83DC-8890A752CEC0}"/>
          </ac:spMkLst>
        </pc:spChg>
        <pc:spChg chg="add del mod">
          <ac:chgData name="Timothy Norman" userId="S::twn19@fsu.edu::cc343d98-d9c0-4f38-9d50-cd6f44f9c3f5" providerId="AD" clId="Web-{BF462E59-EBA6-4F0F-9BA6-100AAB1B94B2}" dt="2024-02-28T04:16:48.229" v="810"/>
          <ac:spMkLst>
            <pc:docMk/>
            <pc:sldMk cId="1853319066" sldId="451"/>
            <ac:spMk id="20" creationId="{ACD7D94D-BD25-0158-78DB-9C1D534C6EB4}"/>
          </ac:spMkLst>
        </pc:spChg>
        <pc:spChg chg="add del mod">
          <ac:chgData name="Timothy Norman" userId="S::twn19@fsu.edu::cc343d98-d9c0-4f38-9d50-cd6f44f9c3f5" providerId="AD" clId="Web-{BF462E59-EBA6-4F0F-9BA6-100AAB1B94B2}" dt="2024-02-28T04:16:45.464" v="809"/>
          <ac:spMkLst>
            <pc:docMk/>
            <pc:sldMk cId="1853319066" sldId="451"/>
            <ac:spMk id="21" creationId="{BF490A99-9F05-B259-97D7-DBBE36DA6FCC}"/>
          </ac:spMkLst>
        </pc:spChg>
        <pc:spChg chg="add mod">
          <ac:chgData name="Timothy Norman" userId="S::twn19@fsu.edu::cc343d98-d9c0-4f38-9d50-cd6f44f9c3f5" providerId="AD" clId="Web-{BF462E59-EBA6-4F0F-9BA6-100AAB1B94B2}" dt="2024-02-28T04:44:33.018" v="906"/>
          <ac:spMkLst>
            <pc:docMk/>
            <pc:sldMk cId="1853319066" sldId="451"/>
            <ac:spMk id="23" creationId="{52C144FB-6A79-6D1D-6096-08C2641E6F51}"/>
          </ac:spMkLst>
        </pc:spChg>
        <pc:spChg chg="add mod">
          <ac:chgData name="Timothy Norman" userId="S::twn19@fsu.edu::cc343d98-d9c0-4f38-9d50-cd6f44f9c3f5" providerId="AD" clId="Web-{BF462E59-EBA6-4F0F-9BA6-100AAB1B94B2}" dt="2024-02-28T04:44:35.643" v="907"/>
          <ac:spMkLst>
            <pc:docMk/>
            <pc:sldMk cId="1853319066" sldId="451"/>
            <ac:spMk id="24" creationId="{14D7931B-9583-7726-6A92-714F7389983A}"/>
          </ac:spMkLst>
        </pc:spChg>
        <pc:spChg chg="add mod">
          <ac:chgData name="Timothy Norman" userId="S::twn19@fsu.edu::cc343d98-d9c0-4f38-9d50-cd6f44f9c3f5" providerId="AD" clId="Web-{BF462E59-EBA6-4F0F-9BA6-100AAB1B94B2}" dt="2024-02-28T04:44:38.112" v="908"/>
          <ac:spMkLst>
            <pc:docMk/>
            <pc:sldMk cId="1853319066" sldId="451"/>
            <ac:spMk id="25" creationId="{B0857A25-53B6-8C96-5147-95B6B26C67B1}"/>
          </ac:spMkLst>
        </pc:spChg>
        <pc:spChg chg="del mod">
          <ac:chgData name="Timothy Norman" userId="S::twn19@fsu.edu::cc343d98-d9c0-4f38-9d50-cd6f44f9c3f5" providerId="AD" clId="Web-{BF462E59-EBA6-4F0F-9BA6-100AAB1B94B2}" dt="2024-02-28T04:41:54.919" v="863"/>
          <ac:spMkLst>
            <pc:docMk/>
            <pc:sldMk cId="1853319066" sldId="451"/>
            <ac:spMk id="91" creationId="{E3535EE9-5F01-E079-5E10-F164B8493035}"/>
          </ac:spMkLst>
        </pc:spChg>
        <pc:spChg chg="del mod">
          <ac:chgData name="Timothy Norman" userId="S::twn19@fsu.edu::cc343d98-d9c0-4f38-9d50-cd6f44f9c3f5" providerId="AD" clId="Web-{BF462E59-EBA6-4F0F-9BA6-100AAB1B94B2}" dt="2024-02-28T04:41:54.919" v="862"/>
          <ac:spMkLst>
            <pc:docMk/>
            <pc:sldMk cId="1853319066" sldId="451"/>
            <ac:spMk id="92" creationId="{E14E80AC-42F9-AB3E-C386-503768415C85}"/>
          </ac:spMkLst>
        </pc:spChg>
        <pc:spChg chg="del mod">
          <ac:chgData name="Timothy Norman" userId="S::twn19@fsu.edu::cc343d98-d9c0-4f38-9d50-cd6f44f9c3f5" providerId="AD" clId="Web-{BF462E59-EBA6-4F0F-9BA6-100AAB1B94B2}" dt="2024-02-28T04:13:24.755" v="745"/>
          <ac:spMkLst>
            <pc:docMk/>
            <pc:sldMk cId="1853319066" sldId="451"/>
            <ac:spMk id="93" creationId="{9C2E12D0-5F1A-2704-1AF6-A0ABA75FEE99}"/>
          </ac:spMkLst>
        </pc:spChg>
        <pc:picChg chg="add del mod">
          <ac:chgData name="Timothy Norman" userId="S::twn19@fsu.edu::cc343d98-d9c0-4f38-9d50-cd6f44f9c3f5" providerId="AD" clId="Web-{BF462E59-EBA6-4F0F-9BA6-100AAB1B94B2}" dt="2024-02-28T04:46:15.912" v="919"/>
          <ac:picMkLst>
            <pc:docMk/>
            <pc:sldMk cId="1853319066" sldId="451"/>
            <ac:picMk id="22" creationId="{1AC48F6C-99C2-C716-4D9F-78D03B80CE29}"/>
          </ac:picMkLst>
        </pc:picChg>
        <pc:picChg chg="add mod">
          <ac:chgData name="Timothy Norman" userId="S::twn19@fsu.edu::cc343d98-d9c0-4f38-9d50-cd6f44f9c3f5" providerId="AD" clId="Web-{BF462E59-EBA6-4F0F-9BA6-100AAB1B94B2}" dt="2024-02-28T04:46:17.849" v="920"/>
          <ac:picMkLst>
            <pc:docMk/>
            <pc:sldMk cId="1853319066" sldId="451"/>
            <ac:picMk id="27" creationId="{A6A98F22-A6E2-46EE-F1D8-46189AFA858F}"/>
          </ac:picMkLst>
        </pc:picChg>
        <pc:cxnChg chg="add del mod">
          <ac:chgData name="Timothy Norman" userId="S::twn19@fsu.edu::cc343d98-d9c0-4f38-9d50-cd6f44f9c3f5" providerId="AD" clId="Web-{BF462E59-EBA6-4F0F-9BA6-100AAB1B94B2}" dt="2024-02-28T04:41:54.919" v="860"/>
          <ac:cxnSpMkLst>
            <pc:docMk/>
            <pc:sldMk cId="1853319066" sldId="451"/>
            <ac:cxnSpMk id="13" creationId="{77978319-690B-17F0-E510-1DF40F4F48C5}"/>
          </ac:cxnSpMkLst>
        </pc:cxnChg>
        <pc:cxnChg chg="add del mod">
          <ac:chgData name="Timothy Norman" userId="S::twn19@fsu.edu::cc343d98-d9c0-4f38-9d50-cd6f44f9c3f5" providerId="AD" clId="Web-{BF462E59-EBA6-4F0F-9BA6-100AAB1B94B2}" dt="2024-02-28T04:41:54.919" v="858"/>
          <ac:cxnSpMkLst>
            <pc:docMk/>
            <pc:sldMk cId="1853319066" sldId="451"/>
            <ac:cxnSpMk id="15" creationId="{126F9642-ABC6-65D0-E7C7-AF05A929F801}"/>
          </ac:cxnSpMkLst>
        </pc:cxnChg>
        <pc:cxnChg chg="add del mod">
          <ac:chgData name="Timothy Norman" userId="S::twn19@fsu.edu::cc343d98-d9c0-4f38-9d50-cd6f44f9c3f5" providerId="AD" clId="Web-{BF462E59-EBA6-4F0F-9BA6-100AAB1B94B2}" dt="2024-02-28T04:41:54.919" v="855"/>
          <ac:cxnSpMkLst>
            <pc:docMk/>
            <pc:sldMk cId="1853319066" sldId="451"/>
            <ac:cxnSpMk id="18" creationId="{2B57D0A1-53FC-D568-6EA9-3BBB6083E618}"/>
          </ac:cxnSpMkLst>
        </pc:cxnChg>
        <pc:cxnChg chg="add mod">
          <ac:chgData name="Timothy Norman" userId="S::twn19@fsu.edu::cc343d98-d9c0-4f38-9d50-cd6f44f9c3f5" providerId="AD" clId="Web-{BF462E59-EBA6-4F0F-9BA6-100AAB1B94B2}" dt="2024-02-28T04:45:53.520" v="918" actId="1076"/>
          <ac:cxnSpMkLst>
            <pc:docMk/>
            <pc:sldMk cId="1853319066" sldId="451"/>
            <ac:cxnSpMk id="26" creationId="{BBEC2E3B-95BE-D146-CFA1-2D2EDA053070}"/>
          </ac:cxnSpMkLst>
        </pc:cxnChg>
        <pc:cxnChg chg="del mod">
          <ac:chgData name="Timothy Norman" userId="S::twn19@fsu.edu::cc343d98-d9c0-4f38-9d50-cd6f44f9c3f5" providerId="AD" clId="Web-{BF462E59-EBA6-4F0F-9BA6-100AAB1B94B2}" dt="2024-02-28T04:41:54.919" v="888"/>
          <ac:cxnSpMkLst>
            <pc:docMk/>
            <pc:sldMk cId="1853319066" sldId="451"/>
            <ac:cxnSpMk id="63" creationId="{E0C5F6A3-4172-D55D-74BF-942DAD8EC891}"/>
          </ac:cxnSpMkLst>
        </pc:cxnChg>
        <pc:cxnChg chg="del">
          <ac:chgData name="Timothy Norman" userId="S::twn19@fsu.edu::cc343d98-d9c0-4f38-9d50-cd6f44f9c3f5" providerId="AD" clId="Web-{BF462E59-EBA6-4F0F-9BA6-100AAB1B94B2}" dt="2024-02-28T04:41:54.919" v="887"/>
          <ac:cxnSpMkLst>
            <pc:docMk/>
            <pc:sldMk cId="1853319066" sldId="451"/>
            <ac:cxnSpMk id="65" creationId="{3DD7D49F-520C-1BA6-0F27-607DF9375D89}"/>
          </ac:cxnSpMkLst>
        </pc:cxnChg>
        <pc:cxnChg chg="del mod">
          <ac:chgData name="Timothy Norman" userId="S::twn19@fsu.edu::cc343d98-d9c0-4f38-9d50-cd6f44f9c3f5" providerId="AD" clId="Web-{BF462E59-EBA6-4F0F-9BA6-100AAB1B94B2}" dt="2024-02-28T04:41:54.919" v="886"/>
          <ac:cxnSpMkLst>
            <pc:docMk/>
            <pc:sldMk cId="1853319066" sldId="451"/>
            <ac:cxnSpMk id="67" creationId="{75D9DC39-1D4A-2651-07F9-9F6D57B5A4C7}"/>
          </ac:cxnSpMkLst>
        </pc:cxnChg>
        <pc:cxnChg chg="del mod">
          <ac:chgData name="Timothy Norman" userId="S::twn19@fsu.edu::cc343d98-d9c0-4f38-9d50-cd6f44f9c3f5" providerId="AD" clId="Web-{BF462E59-EBA6-4F0F-9BA6-100AAB1B94B2}" dt="2024-02-28T04:41:54.919" v="885"/>
          <ac:cxnSpMkLst>
            <pc:docMk/>
            <pc:sldMk cId="1853319066" sldId="451"/>
            <ac:cxnSpMk id="68" creationId="{88878B5C-36AC-BB44-83F1-0EA7B97AD7F4}"/>
          </ac:cxnSpMkLst>
        </pc:cxnChg>
        <pc:cxnChg chg="del mod">
          <ac:chgData name="Timothy Norman" userId="S::twn19@fsu.edu::cc343d98-d9c0-4f38-9d50-cd6f44f9c3f5" providerId="AD" clId="Web-{BF462E59-EBA6-4F0F-9BA6-100AAB1B94B2}" dt="2024-02-28T04:41:54.919" v="884"/>
          <ac:cxnSpMkLst>
            <pc:docMk/>
            <pc:sldMk cId="1853319066" sldId="451"/>
            <ac:cxnSpMk id="69" creationId="{CA83340A-7B18-0593-14E8-4D9EC98576DA}"/>
          </ac:cxnSpMkLst>
        </pc:cxnChg>
        <pc:cxnChg chg="del mod">
          <ac:chgData name="Timothy Norman" userId="S::twn19@fsu.edu::cc343d98-d9c0-4f38-9d50-cd6f44f9c3f5" providerId="AD" clId="Web-{BF462E59-EBA6-4F0F-9BA6-100AAB1B94B2}" dt="2024-02-28T04:41:54.919" v="883"/>
          <ac:cxnSpMkLst>
            <pc:docMk/>
            <pc:sldMk cId="1853319066" sldId="451"/>
            <ac:cxnSpMk id="71" creationId="{B2EFE530-73A1-7F6E-9893-F5766AEA4C43}"/>
          </ac:cxnSpMkLst>
        </pc:cxnChg>
        <pc:cxnChg chg="del mod">
          <ac:chgData name="Timothy Norman" userId="S::twn19@fsu.edu::cc343d98-d9c0-4f38-9d50-cd6f44f9c3f5" providerId="AD" clId="Web-{BF462E59-EBA6-4F0F-9BA6-100AAB1B94B2}" dt="2024-02-28T04:41:54.919" v="882"/>
          <ac:cxnSpMkLst>
            <pc:docMk/>
            <pc:sldMk cId="1853319066" sldId="451"/>
            <ac:cxnSpMk id="72" creationId="{02922D64-5EDD-822F-5422-3F3612FAD09F}"/>
          </ac:cxnSpMkLst>
        </pc:cxnChg>
        <pc:cxnChg chg="del mod">
          <ac:chgData name="Timothy Norman" userId="S::twn19@fsu.edu::cc343d98-d9c0-4f38-9d50-cd6f44f9c3f5" providerId="AD" clId="Web-{BF462E59-EBA6-4F0F-9BA6-100AAB1B94B2}" dt="2024-02-28T04:41:54.919" v="881"/>
          <ac:cxnSpMkLst>
            <pc:docMk/>
            <pc:sldMk cId="1853319066" sldId="451"/>
            <ac:cxnSpMk id="73" creationId="{858CEB1F-E3D1-AD16-5822-676D875E128C}"/>
          </ac:cxnSpMkLst>
        </pc:cxnChg>
        <pc:cxnChg chg="del mod">
          <ac:chgData name="Timothy Norman" userId="S::twn19@fsu.edu::cc343d98-d9c0-4f38-9d50-cd6f44f9c3f5" providerId="AD" clId="Web-{BF462E59-EBA6-4F0F-9BA6-100AAB1B94B2}" dt="2024-02-28T04:41:54.919" v="880"/>
          <ac:cxnSpMkLst>
            <pc:docMk/>
            <pc:sldMk cId="1853319066" sldId="451"/>
            <ac:cxnSpMk id="74" creationId="{9892EE36-85EF-D788-B6AB-333768AE9B1C}"/>
          </ac:cxnSpMkLst>
        </pc:cxnChg>
        <pc:cxnChg chg="del mod">
          <ac:chgData name="Timothy Norman" userId="S::twn19@fsu.edu::cc343d98-d9c0-4f38-9d50-cd6f44f9c3f5" providerId="AD" clId="Web-{BF462E59-EBA6-4F0F-9BA6-100AAB1B94B2}" dt="2024-02-28T04:41:54.919" v="879"/>
          <ac:cxnSpMkLst>
            <pc:docMk/>
            <pc:sldMk cId="1853319066" sldId="451"/>
            <ac:cxnSpMk id="75" creationId="{98098A09-349C-97F8-ACD4-E5F2D3BFDD8D}"/>
          </ac:cxnSpMkLst>
        </pc:cxnChg>
        <pc:cxnChg chg="del mod">
          <ac:chgData name="Timothy Norman" userId="S::twn19@fsu.edu::cc343d98-d9c0-4f38-9d50-cd6f44f9c3f5" providerId="AD" clId="Web-{BF462E59-EBA6-4F0F-9BA6-100AAB1B94B2}" dt="2024-02-28T04:41:54.919" v="878"/>
          <ac:cxnSpMkLst>
            <pc:docMk/>
            <pc:sldMk cId="1853319066" sldId="451"/>
            <ac:cxnSpMk id="76" creationId="{4D0BE8EA-A563-69CA-7209-A701C7A62E8C}"/>
          </ac:cxnSpMkLst>
        </pc:cxnChg>
        <pc:cxnChg chg="del mod">
          <ac:chgData name="Timothy Norman" userId="S::twn19@fsu.edu::cc343d98-d9c0-4f38-9d50-cd6f44f9c3f5" providerId="AD" clId="Web-{BF462E59-EBA6-4F0F-9BA6-100AAB1B94B2}" dt="2024-02-28T04:41:54.919" v="877"/>
          <ac:cxnSpMkLst>
            <pc:docMk/>
            <pc:sldMk cId="1853319066" sldId="451"/>
            <ac:cxnSpMk id="77" creationId="{F6C0F6C2-52AD-B9C9-2A6F-3E58149808BB}"/>
          </ac:cxnSpMkLst>
        </pc:cxnChg>
        <pc:cxnChg chg="del mod">
          <ac:chgData name="Timothy Norman" userId="S::twn19@fsu.edu::cc343d98-d9c0-4f38-9d50-cd6f44f9c3f5" providerId="AD" clId="Web-{BF462E59-EBA6-4F0F-9BA6-100AAB1B94B2}" dt="2024-02-28T04:41:54.919" v="876"/>
          <ac:cxnSpMkLst>
            <pc:docMk/>
            <pc:sldMk cId="1853319066" sldId="451"/>
            <ac:cxnSpMk id="78" creationId="{508DB408-C7C9-77CF-2D3B-ABE49CBF93A2}"/>
          </ac:cxnSpMkLst>
        </pc:cxnChg>
        <pc:cxnChg chg="del mod">
          <ac:chgData name="Timothy Norman" userId="S::twn19@fsu.edu::cc343d98-d9c0-4f38-9d50-cd6f44f9c3f5" providerId="AD" clId="Web-{BF462E59-EBA6-4F0F-9BA6-100AAB1B94B2}" dt="2024-02-28T04:41:54.919" v="875"/>
          <ac:cxnSpMkLst>
            <pc:docMk/>
            <pc:sldMk cId="1853319066" sldId="451"/>
            <ac:cxnSpMk id="79" creationId="{8BBA43A1-0BC5-475B-D264-7BDB677275F3}"/>
          </ac:cxnSpMkLst>
        </pc:cxnChg>
        <pc:cxnChg chg="del mod">
          <ac:chgData name="Timothy Norman" userId="S::twn19@fsu.edu::cc343d98-d9c0-4f38-9d50-cd6f44f9c3f5" providerId="AD" clId="Web-{BF462E59-EBA6-4F0F-9BA6-100AAB1B94B2}" dt="2024-02-28T04:41:54.919" v="874"/>
          <ac:cxnSpMkLst>
            <pc:docMk/>
            <pc:sldMk cId="1853319066" sldId="451"/>
            <ac:cxnSpMk id="80" creationId="{DEDBE591-0DB0-3848-5437-1519ED9D7F89}"/>
          </ac:cxnSpMkLst>
        </pc:cxnChg>
        <pc:cxnChg chg="del mod">
          <ac:chgData name="Timothy Norman" userId="S::twn19@fsu.edu::cc343d98-d9c0-4f38-9d50-cd6f44f9c3f5" providerId="AD" clId="Web-{BF462E59-EBA6-4F0F-9BA6-100AAB1B94B2}" dt="2024-02-28T04:41:54.919" v="873"/>
          <ac:cxnSpMkLst>
            <pc:docMk/>
            <pc:sldMk cId="1853319066" sldId="451"/>
            <ac:cxnSpMk id="81" creationId="{61524BB9-C698-E866-E24E-00E82349E83C}"/>
          </ac:cxnSpMkLst>
        </pc:cxnChg>
        <pc:cxnChg chg="del mod">
          <ac:chgData name="Timothy Norman" userId="S::twn19@fsu.edu::cc343d98-d9c0-4f38-9d50-cd6f44f9c3f5" providerId="AD" clId="Web-{BF462E59-EBA6-4F0F-9BA6-100AAB1B94B2}" dt="2024-02-28T04:41:54.919" v="872"/>
          <ac:cxnSpMkLst>
            <pc:docMk/>
            <pc:sldMk cId="1853319066" sldId="451"/>
            <ac:cxnSpMk id="82" creationId="{83D5833D-0B7A-9F0B-3C08-0485776A01EC}"/>
          </ac:cxnSpMkLst>
        </pc:cxnChg>
        <pc:cxnChg chg="del mod">
          <ac:chgData name="Timothy Norman" userId="S::twn19@fsu.edu::cc343d98-d9c0-4f38-9d50-cd6f44f9c3f5" providerId="AD" clId="Web-{BF462E59-EBA6-4F0F-9BA6-100AAB1B94B2}" dt="2024-02-28T04:41:54.919" v="871"/>
          <ac:cxnSpMkLst>
            <pc:docMk/>
            <pc:sldMk cId="1853319066" sldId="451"/>
            <ac:cxnSpMk id="83" creationId="{8A97175F-912A-D642-AB6E-AE02E105A26B}"/>
          </ac:cxnSpMkLst>
        </pc:cxnChg>
        <pc:cxnChg chg="del mod">
          <ac:chgData name="Timothy Norman" userId="S::twn19@fsu.edu::cc343d98-d9c0-4f38-9d50-cd6f44f9c3f5" providerId="AD" clId="Web-{BF462E59-EBA6-4F0F-9BA6-100AAB1B94B2}" dt="2024-02-28T04:41:54.919" v="870"/>
          <ac:cxnSpMkLst>
            <pc:docMk/>
            <pc:sldMk cId="1853319066" sldId="451"/>
            <ac:cxnSpMk id="84" creationId="{78CE0574-0F0F-16E1-D808-F023DF7A7EF0}"/>
          </ac:cxnSpMkLst>
        </pc:cxnChg>
        <pc:cxnChg chg="del mod">
          <ac:chgData name="Timothy Norman" userId="S::twn19@fsu.edu::cc343d98-d9c0-4f38-9d50-cd6f44f9c3f5" providerId="AD" clId="Web-{BF462E59-EBA6-4F0F-9BA6-100AAB1B94B2}" dt="2024-02-28T04:41:54.919" v="869"/>
          <ac:cxnSpMkLst>
            <pc:docMk/>
            <pc:sldMk cId="1853319066" sldId="451"/>
            <ac:cxnSpMk id="85" creationId="{CEFDEE40-E934-BF10-D19E-95DA70BBEA1A}"/>
          </ac:cxnSpMkLst>
        </pc:cxnChg>
        <pc:cxnChg chg="del mod">
          <ac:chgData name="Timothy Norman" userId="S::twn19@fsu.edu::cc343d98-d9c0-4f38-9d50-cd6f44f9c3f5" providerId="AD" clId="Web-{BF462E59-EBA6-4F0F-9BA6-100AAB1B94B2}" dt="2024-02-28T04:41:54.919" v="868"/>
          <ac:cxnSpMkLst>
            <pc:docMk/>
            <pc:sldMk cId="1853319066" sldId="451"/>
            <ac:cxnSpMk id="86" creationId="{5BB3CFBE-4BF0-00FD-A273-591598A2DF76}"/>
          </ac:cxnSpMkLst>
        </pc:cxnChg>
        <pc:cxnChg chg="del mod">
          <ac:chgData name="Timothy Norman" userId="S::twn19@fsu.edu::cc343d98-d9c0-4f38-9d50-cd6f44f9c3f5" providerId="AD" clId="Web-{BF462E59-EBA6-4F0F-9BA6-100AAB1B94B2}" dt="2024-02-28T04:41:54.919" v="867"/>
          <ac:cxnSpMkLst>
            <pc:docMk/>
            <pc:sldMk cId="1853319066" sldId="451"/>
            <ac:cxnSpMk id="87" creationId="{9A587935-F019-6ED2-935A-38D40D7311B5}"/>
          </ac:cxnSpMkLst>
        </pc:cxnChg>
        <pc:cxnChg chg="del mod">
          <ac:chgData name="Timothy Norman" userId="S::twn19@fsu.edu::cc343d98-d9c0-4f38-9d50-cd6f44f9c3f5" providerId="AD" clId="Web-{BF462E59-EBA6-4F0F-9BA6-100AAB1B94B2}" dt="2024-02-28T04:41:54.919" v="866"/>
          <ac:cxnSpMkLst>
            <pc:docMk/>
            <pc:sldMk cId="1853319066" sldId="451"/>
            <ac:cxnSpMk id="88" creationId="{A9A93A03-84A0-01AA-6BFE-B018C080F5D4}"/>
          </ac:cxnSpMkLst>
        </pc:cxnChg>
        <pc:cxnChg chg="del mod">
          <ac:chgData name="Timothy Norman" userId="S::twn19@fsu.edu::cc343d98-d9c0-4f38-9d50-cd6f44f9c3f5" providerId="AD" clId="Web-{BF462E59-EBA6-4F0F-9BA6-100AAB1B94B2}" dt="2024-02-28T04:41:54.919" v="865"/>
          <ac:cxnSpMkLst>
            <pc:docMk/>
            <pc:sldMk cId="1853319066" sldId="451"/>
            <ac:cxnSpMk id="89" creationId="{7BBD74F1-C502-06E1-ABB9-11673FAB7C24}"/>
          </ac:cxnSpMkLst>
        </pc:cxnChg>
        <pc:cxnChg chg="del mod">
          <ac:chgData name="Timothy Norman" userId="S::twn19@fsu.edu::cc343d98-d9c0-4f38-9d50-cd6f44f9c3f5" providerId="AD" clId="Web-{BF462E59-EBA6-4F0F-9BA6-100AAB1B94B2}" dt="2024-02-28T04:41:54.919" v="864"/>
          <ac:cxnSpMkLst>
            <pc:docMk/>
            <pc:sldMk cId="1853319066" sldId="451"/>
            <ac:cxnSpMk id="90" creationId="{39F49C3F-558A-4440-E9AF-AE40643A2069}"/>
          </ac:cxnSpMkLst>
        </pc:cxnChg>
      </pc:sldChg>
    </pc:docChg>
  </pc:docChgLst>
  <pc:docChgLst>
    <pc:chgData name="Lily Thompson" userId="S::lat20d@fsu.edu::21a373b3-48de-483b-abb5-dc03349ece14" providerId="AD" clId="Web-{5704EA0A-BAF3-4382-83E1-03194459A874}"/>
    <pc:docChg chg="modSld">
      <pc:chgData name="Lily Thompson" userId="S::lat20d@fsu.edu::21a373b3-48de-483b-abb5-dc03349ece14" providerId="AD" clId="Web-{5704EA0A-BAF3-4382-83E1-03194459A874}" dt="2023-11-12T17:44:39.111" v="8" actId="20577"/>
      <pc:docMkLst>
        <pc:docMk/>
      </pc:docMkLst>
      <pc:sldChg chg="modSp">
        <pc:chgData name="Lily Thompson" userId="S::lat20d@fsu.edu::21a373b3-48de-483b-abb5-dc03349ece14" providerId="AD" clId="Web-{5704EA0A-BAF3-4382-83E1-03194459A874}" dt="2023-11-12T17:44:06.750" v="3" actId="1076"/>
        <pc:sldMkLst>
          <pc:docMk/>
          <pc:sldMk cId="4187036168" sldId="391"/>
        </pc:sldMkLst>
        <pc:spChg chg="mod">
          <ac:chgData name="Lily Thompson" userId="S::lat20d@fsu.edu::21a373b3-48de-483b-abb5-dc03349ece14" providerId="AD" clId="Web-{5704EA0A-BAF3-4382-83E1-03194459A874}" dt="2023-11-12T17:44:02.594" v="2" actId="20577"/>
          <ac:spMkLst>
            <pc:docMk/>
            <pc:sldMk cId="4187036168" sldId="391"/>
            <ac:spMk id="12" creationId="{DC23A432-B6C0-1878-F9B9-A288410930A3}"/>
          </ac:spMkLst>
        </pc:spChg>
        <pc:picChg chg="mod">
          <ac:chgData name="Lily Thompson" userId="S::lat20d@fsu.edu::21a373b3-48de-483b-abb5-dc03349ece14" providerId="AD" clId="Web-{5704EA0A-BAF3-4382-83E1-03194459A874}" dt="2023-11-12T17:44:06.750" v="3" actId="1076"/>
          <ac:picMkLst>
            <pc:docMk/>
            <pc:sldMk cId="4187036168" sldId="391"/>
            <ac:picMk id="6" creationId="{D59C8BD0-DA43-02DE-4A63-85A5E6C0E46E}"/>
          </ac:picMkLst>
        </pc:picChg>
      </pc:sldChg>
      <pc:sldChg chg="modSp">
        <pc:chgData name="Lily Thompson" userId="S::lat20d@fsu.edu::21a373b3-48de-483b-abb5-dc03349ece14" providerId="AD" clId="Web-{5704EA0A-BAF3-4382-83E1-03194459A874}" dt="2023-11-12T17:44:39.111" v="8" actId="20577"/>
        <pc:sldMkLst>
          <pc:docMk/>
          <pc:sldMk cId="3912353396" sldId="394"/>
        </pc:sldMkLst>
        <pc:spChg chg="mod">
          <ac:chgData name="Lily Thompson" userId="S::lat20d@fsu.edu::21a373b3-48de-483b-abb5-dc03349ece14" providerId="AD" clId="Web-{5704EA0A-BAF3-4382-83E1-03194459A874}" dt="2023-11-12T17:44:39.111" v="8" actId="20577"/>
          <ac:spMkLst>
            <pc:docMk/>
            <pc:sldMk cId="3912353396" sldId="394"/>
            <ac:spMk id="50" creationId="{F0111DD9-8801-9237-1ACD-EDE5346D0DF4}"/>
          </ac:spMkLst>
        </pc:spChg>
      </pc:sldChg>
    </pc:docChg>
  </pc:docChgLst>
  <pc:docChgLst>
    <pc:chgData name="Timothy Norman" userId="S::twn19@fsu.edu::cc343d98-d9c0-4f38-9d50-cd6f44f9c3f5" providerId="AD" clId="Web-{2A65F4CD-0156-4FBB-BDC9-F4CFFCDC5CBA}"/>
    <pc:docChg chg="modSld">
      <pc:chgData name="Timothy Norman" userId="S::twn19@fsu.edu::cc343d98-d9c0-4f38-9d50-cd6f44f9c3f5" providerId="AD" clId="Web-{2A65F4CD-0156-4FBB-BDC9-F4CFFCDC5CBA}" dt="2023-10-03T20:00:36.942" v="10" actId="1076"/>
      <pc:docMkLst>
        <pc:docMk/>
      </pc:docMkLst>
      <pc:sldChg chg="modSp">
        <pc:chgData name="Timothy Norman" userId="S::twn19@fsu.edu::cc343d98-d9c0-4f38-9d50-cd6f44f9c3f5" providerId="AD" clId="Web-{2A65F4CD-0156-4FBB-BDC9-F4CFFCDC5CBA}" dt="2023-10-03T19:58:46.672" v="6" actId="20577"/>
        <pc:sldMkLst>
          <pc:docMk/>
          <pc:sldMk cId="3369190698" sldId="285"/>
        </pc:sldMkLst>
        <pc:spChg chg="mod">
          <ac:chgData name="Timothy Norman" userId="S::twn19@fsu.edu::cc343d98-d9c0-4f38-9d50-cd6f44f9c3f5" providerId="AD" clId="Web-{2A65F4CD-0156-4FBB-BDC9-F4CFFCDC5CBA}" dt="2023-10-03T19:58:46.672" v="6" actId="20577"/>
          <ac:spMkLst>
            <pc:docMk/>
            <pc:sldMk cId="3369190698" sldId="285"/>
            <ac:spMk id="7" creationId="{44BC8655-90C6-D232-0E84-EAC98BD81E95}"/>
          </ac:spMkLst>
        </pc:spChg>
      </pc:sldChg>
      <pc:sldChg chg="addSp modSp">
        <pc:chgData name="Timothy Norman" userId="S::twn19@fsu.edu::cc343d98-d9c0-4f38-9d50-cd6f44f9c3f5" providerId="AD" clId="Web-{2A65F4CD-0156-4FBB-BDC9-F4CFFCDC5CBA}" dt="2023-10-03T20:00:36.942" v="10" actId="1076"/>
        <pc:sldMkLst>
          <pc:docMk/>
          <pc:sldMk cId="2405727058" sldId="287"/>
        </pc:sldMkLst>
        <pc:picChg chg="add mod">
          <ac:chgData name="Timothy Norman" userId="S::twn19@fsu.edu::cc343d98-d9c0-4f38-9d50-cd6f44f9c3f5" providerId="AD" clId="Web-{2A65F4CD-0156-4FBB-BDC9-F4CFFCDC5CBA}" dt="2023-10-03T20:00:36.942" v="10" actId="1076"/>
          <ac:picMkLst>
            <pc:docMk/>
            <pc:sldMk cId="2405727058" sldId="287"/>
            <ac:picMk id="22" creationId="{49E6E7A4-4BC4-7E7B-0B14-5EE3A7D23A8D}"/>
          </ac:picMkLst>
        </pc:picChg>
      </pc:sldChg>
    </pc:docChg>
  </pc:docChgLst>
  <pc:docChgLst>
    <pc:chgData name="Kencin Autry" userId="a6c17a38-3403-4b9b-b01e-849711fc5fbf" providerId="ADAL" clId="{25A88B4F-44E8-498E-8397-AF15018C01FF}"/>
    <pc:docChg chg="undo custSel addSld delSld modSld sldOrd modMainMaster addSection modSection">
      <pc:chgData name="Kencin Autry" userId="a6c17a38-3403-4b9b-b01e-849711fc5fbf" providerId="ADAL" clId="{25A88B4F-44E8-498E-8397-AF15018C01FF}" dt="2023-12-04T00:40:50.097" v="7380" actId="207"/>
      <pc:docMkLst>
        <pc:docMk/>
      </pc:docMkLst>
      <pc:sldChg chg="modSp">
        <pc:chgData name="Kencin Autry" userId="a6c17a38-3403-4b9b-b01e-849711fc5fbf" providerId="ADAL" clId="{25A88B4F-44E8-498E-8397-AF15018C01FF}" dt="2023-11-08T18:09:47.195" v="474"/>
        <pc:sldMkLst>
          <pc:docMk/>
          <pc:sldMk cId="2208838817" sldId="262"/>
        </pc:sldMkLst>
        <pc:spChg chg="mod">
          <ac:chgData name="Kencin Autry" userId="a6c17a38-3403-4b9b-b01e-849711fc5fbf" providerId="ADAL" clId="{25A88B4F-44E8-498E-8397-AF15018C01FF}" dt="2023-11-08T18:09:47.195" v="474"/>
          <ac:spMkLst>
            <pc:docMk/>
            <pc:sldMk cId="2208838817" sldId="262"/>
            <ac:spMk id="3" creationId="{74BC3426-83BD-28FF-BA17-3D1E091E3A69}"/>
          </ac:spMkLst>
        </pc:spChg>
        <pc:spChg chg="mod">
          <ac:chgData name="Kencin Autry" userId="a6c17a38-3403-4b9b-b01e-849711fc5fbf" providerId="ADAL" clId="{25A88B4F-44E8-498E-8397-AF15018C01FF}" dt="2023-11-08T18:09:47.195" v="474"/>
          <ac:spMkLst>
            <pc:docMk/>
            <pc:sldMk cId="2208838817" sldId="262"/>
            <ac:spMk id="5" creationId="{C7E91482-6119-D665-1B34-DC438710EBB5}"/>
          </ac:spMkLst>
        </pc:spChg>
        <pc:spChg chg="mod">
          <ac:chgData name="Kencin Autry" userId="a6c17a38-3403-4b9b-b01e-849711fc5fbf" providerId="ADAL" clId="{25A88B4F-44E8-498E-8397-AF15018C01FF}" dt="2023-11-08T18:09:47.195" v="474"/>
          <ac:spMkLst>
            <pc:docMk/>
            <pc:sldMk cId="2208838817" sldId="262"/>
            <ac:spMk id="6" creationId="{EB0E3564-AC10-7763-9FF7-AECA4F1813AB}"/>
          </ac:spMkLst>
        </pc:spChg>
        <pc:spChg chg="mod">
          <ac:chgData name="Kencin Autry" userId="a6c17a38-3403-4b9b-b01e-849711fc5fbf" providerId="ADAL" clId="{25A88B4F-44E8-498E-8397-AF15018C01FF}" dt="2023-11-08T18:09:47.195" v="474"/>
          <ac:spMkLst>
            <pc:docMk/>
            <pc:sldMk cId="2208838817" sldId="262"/>
            <ac:spMk id="8" creationId="{2B53669C-D202-D10B-101B-5CD3C9330252}"/>
          </ac:spMkLst>
        </pc:spChg>
      </pc:sldChg>
      <pc:sldChg chg="modSp">
        <pc:chgData name="Kencin Autry" userId="a6c17a38-3403-4b9b-b01e-849711fc5fbf" providerId="ADAL" clId="{25A88B4F-44E8-498E-8397-AF15018C01FF}" dt="2023-11-08T18:09:47.195" v="474"/>
        <pc:sldMkLst>
          <pc:docMk/>
          <pc:sldMk cId="4291870476" sldId="263"/>
        </pc:sldMkLst>
        <pc:spChg chg="mod">
          <ac:chgData name="Kencin Autry" userId="a6c17a38-3403-4b9b-b01e-849711fc5fbf" providerId="ADAL" clId="{25A88B4F-44E8-498E-8397-AF15018C01FF}" dt="2023-11-08T18:09:47.195" v="474"/>
          <ac:spMkLst>
            <pc:docMk/>
            <pc:sldMk cId="4291870476" sldId="263"/>
            <ac:spMk id="25" creationId="{1B06DBEF-C06E-19DE-140D-16F4196715A3}"/>
          </ac:spMkLst>
        </pc:spChg>
        <pc:spChg chg="mod">
          <ac:chgData name="Kencin Autry" userId="a6c17a38-3403-4b9b-b01e-849711fc5fbf" providerId="ADAL" clId="{25A88B4F-44E8-498E-8397-AF15018C01FF}" dt="2023-11-08T18:09:47.195" v="474"/>
          <ac:spMkLst>
            <pc:docMk/>
            <pc:sldMk cId="4291870476" sldId="263"/>
            <ac:spMk id="26" creationId="{60A86583-31E0-3337-3A34-9AD00A9B0233}"/>
          </ac:spMkLst>
        </pc:spChg>
      </pc:sldChg>
      <pc:sldChg chg="modSp">
        <pc:chgData name="Kencin Autry" userId="a6c17a38-3403-4b9b-b01e-849711fc5fbf" providerId="ADAL" clId="{25A88B4F-44E8-498E-8397-AF15018C01FF}" dt="2023-11-08T18:09:47.195" v="474"/>
        <pc:sldMkLst>
          <pc:docMk/>
          <pc:sldMk cId="859581452" sldId="264"/>
        </pc:sldMkLst>
        <pc:spChg chg="mod">
          <ac:chgData name="Kencin Autry" userId="a6c17a38-3403-4b9b-b01e-849711fc5fbf" providerId="ADAL" clId="{25A88B4F-44E8-498E-8397-AF15018C01FF}" dt="2023-11-08T18:09:47.195" v="474"/>
          <ac:spMkLst>
            <pc:docMk/>
            <pc:sldMk cId="859581452" sldId="264"/>
            <ac:spMk id="11" creationId="{80CFC9A6-A34F-D135-9B7A-05B4A2CF7C24}"/>
          </ac:spMkLst>
        </pc:spChg>
        <pc:spChg chg="mod">
          <ac:chgData name="Kencin Autry" userId="a6c17a38-3403-4b9b-b01e-849711fc5fbf" providerId="ADAL" clId="{25A88B4F-44E8-498E-8397-AF15018C01FF}" dt="2023-11-08T18:09:47.195" v="474"/>
          <ac:spMkLst>
            <pc:docMk/>
            <pc:sldMk cId="859581452" sldId="264"/>
            <ac:spMk id="12" creationId="{BAB0E17F-7223-04BB-8D6D-202271E8E2E8}"/>
          </ac:spMkLst>
        </pc:spChg>
      </pc:sldChg>
      <pc:sldChg chg="modSp">
        <pc:chgData name="Kencin Autry" userId="a6c17a38-3403-4b9b-b01e-849711fc5fbf" providerId="ADAL" clId="{25A88B4F-44E8-498E-8397-AF15018C01FF}" dt="2023-11-08T18:09:47.195" v="474"/>
        <pc:sldMkLst>
          <pc:docMk/>
          <pc:sldMk cId="1264871324" sldId="265"/>
        </pc:sldMkLst>
        <pc:spChg chg="mod">
          <ac:chgData name="Kencin Autry" userId="a6c17a38-3403-4b9b-b01e-849711fc5fbf" providerId="ADAL" clId="{25A88B4F-44E8-498E-8397-AF15018C01FF}" dt="2023-11-08T18:09:47.195" v="474"/>
          <ac:spMkLst>
            <pc:docMk/>
            <pc:sldMk cId="1264871324" sldId="265"/>
            <ac:spMk id="19" creationId="{BAE5E132-C46A-16CE-7A40-12189DE7F2A1}"/>
          </ac:spMkLst>
        </pc:spChg>
        <pc:spChg chg="mod">
          <ac:chgData name="Kencin Autry" userId="a6c17a38-3403-4b9b-b01e-849711fc5fbf" providerId="ADAL" clId="{25A88B4F-44E8-498E-8397-AF15018C01FF}" dt="2023-11-08T18:09:47.195" v="474"/>
          <ac:spMkLst>
            <pc:docMk/>
            <pc:sldMk cId="1264871324" sldId="265"/>
            <ac:spMk id="20" creationId="{F8077144-0974-6FAC-9731-7071447A2A3F}"/>
          </ac:spMkLst>
        </pc:spChg>
      </pc:sldChg>
      <pc:sldChg chg="modSp">
        <pc:chgData name="Kencin Autry" userId="a6c17a38-3403-4b9b-b01e-849711fc5fbf" providerId="ADAL" clId="{25A88B4F-44E8-498E-8397-AF15018C01FF}" dt="2023-11-08T18:09:47.195" v="474"/>
        <pc:sldMkLst>
          <pc:docMk/>
          <pc:sldMk cId="1612267168" sldId="266"/>
        </pc:sldMkLst>
        <pc:spChg chg="mod">
          <ac:chgData name="Kencin Autry" userId="a6c17a38-3403-4b9b-b01e-849711fc5fbf" providerId="ADAL" clId="{25A88B4F-44E8-498E-8397-AF15018C01FF}" dt="2023-11-08T18:09:47.195" v="474"/>
          <ac:spMkLst>
            <pc:docMk/>
            <pc:sldMk cId="1612267168" sldId="266"/>
            <ac:spMk id="89" creationId="{67309F8E-C18A-CE4A-9A0C-15C1A56F5348}"/>
          </ac:spMkLst>
        </pc:spChg>
        <pc:spChg chg="mod">
          <ac:chgData name="Kencin Autry" userId="a6c17a38-3403-4b9b-b01e-849711fc5fbf" providerId="ADAL" clId="{25A88B4F-44E8-498E-8397-AF15018C01FF}" dt="2023-11-08T18:09:47.195" v="474"/>
          <ac:spMkLst>
            <pc:docMk/>
            <pc:sldMk cId="1612267168" sldId="266"/>
            <ac:spMk id="90" creationId="{DB432D6D-77B9-5E2B-3D96-82397CC7F8BE}"/>
          </ac:spMkLst>
        </pc:spChg>
      </pc:sldChg>
      <pc:sldChg chg="modSp">
        <pc:chgData name="Kencin Autry" userId="a6c17a38-3403-4b9b-b01e-849711fc5fbf" providerId="ADAL" clId="{25A88B4F-44E8-498E-8397-AF15018C01FF}" dt="2023-11-08T18:09:47.195" v="474"/>
        <pc:sldMkLst>
          <pc:docMk/>
          <pc:sldMk cId="3807744079" sldId="267"/>
        </pc:sldMkLst>
        <pc:spChg chg="mod">
          <ac:chgData name="Kencin Autry" userId="a6c17a38-3403-4b9b-b01e-849711fc5fbf" providerId="ADAL" clId="{25A88B4F-44E8-498E-8397-AF15018C01FF}" dt="2023-11-08T18:09:47.195" v="474"/>
          <ac:spMkLst>
            <pc:docMk/>
            <pc:sldMk cId="3807744079" sldId="267"/>
            <ac:spMk id="111" creationId="{14FA23A2-1CB4-B33B-4C7A-8DA289B6B9E7}"/>
          </ac:spMkLst>
        </pc:spChg>
        <pc:spChg chg="mod">
          <ac:chgData name="Kencin Autry" userId="a6c17a38-3403-4b9b-b01e-849711fc5fbf" providerId="ADAL" clId="{25A88B4F-44E8-498E-8397-AF15018C01FF}" dt="2023-11-08T18:09:47.195" v="474"/>
          <ac:spMkLst>
            <pc:docMk/>
            <pc:sldMk cId="3807744079" sldId="267"/>
            <ac:spMk id="112" creationId="{09F7E781-3709-574F-21C8-92E5475641D1}"/>
          </ac:spMkLst>
        </pc:spChg>
      </pc:sldChg>
      <pc:sldChg chg="modSp">
        <pc:chgData name="Kencin Autry" userId="a6c17a38-3403-4b9b-b01e-849711fc5fbf" providerId="ADAL" clId="{25A88B4F-44E8-498E-8397-AF15018C01FF}" dt="2023-11-08T18:09:47.195" v="474"/>
        <pc:sldMkLst>
          <pc:docMk/>
          <pc:sldMk cId="780381080" sldId="269"/>
        </pc:sldMkLst>
        <pc:spChg chg="mod">
          <ac:chgData name="Kencin Autry" userId="a6c17a38-3403-4b9b-b01e-849711fc5fbf" providerId="ADAL" clId="{25A88B4F-44E8-498E-8397-AF15018C01FF}" dt="2023-11-08T18:09:47.195" v="474"/>
          <ac:spMkLst>
            <pc:docMk/>
            <pc:sldMk cId="780381080" sldId="269"/>
            <ac:spMk id="3" creationId="{609225E1-5E92-6E1C-D567-4BBDEA17DFCE}"/>
          </ac:spMkLst>
        </pc:spChg>
        <pc:spChg chg="mod">
          <ac:chgData name="Kencin Autry" userId="a6c17a38-3403-4b9b-b01e-849711fc5fbf" providerId="ADAL" clId="{25A88B4F-44E8-498E-8397-AF15018C01FF}" dt="2023-11-08T18:09:47.195" v="474"/>
          <ac:spMkLst>
            <pc:docMk/>
            <pc:sldMk cId="780381080" sldId="269"/>
            <ac:spMk id="5" creationId="{3C488B4D-F807-476E-D9AA-7F31279C2529}"/>
          </ac:spMkLst>
        </pc:spChg>
      </pc:sldChg>
      <pc:sldChg chg="modSp mod">
        <pc:chgData name="Kencin Autry" userId="a6c17a38-3403-4b9b-b01e-849711fc5fbf" providerId="ADAL" clId="{25A88B4F-44E8-498E-8397-AF15018C01FF}" dt="2023-11-12T05:41:59.839" v="4266" actId="207"/>
        <pc:sldMkLst>
          <pc:docMk/>
          <pc:sldMk cId="27416348" sldId="273"/>
        </pc:sldMkLst>
        <pc:spChg chg="mod">
          <ac:chgData name="Kencin Autry" userId="a6c17a38-3403-4b9b-b01e-849711fc5fbf" providerId="ADAL" clId="{25A88B4F-44E8-498E-8397-AF15018C01FF}" dt="2023-11-12T05:41:59.839" v="4266" actId="207"/>
          <ac:spMkLst>
            <pc:docMk/>
            <pc:sldMk cId="27416348" sldId="273"/>
            <ac:spMk id="19" creationId="{422E79CF-58A1-EC6C-FF9C-B742F463684D}"/>
          </ac:spMkLst>
        </pc:spChg>
        <pc:spChg chg="mod">
          <ac:chgData name="Kencin Autry" userId="a6c17a38-3403-4b9b-b01e-849711fc5fbf" providerId="ADAL" clId="{25A88B4F-44E8-498E-8397-AF15018C01FF}" dt="2023-11-08T18:09:47.195" v="474"/>
          <ac:spMkLst>
            <pc:docMk/>
            <pc:sldMk cId="27416348" sldId="273"/>
            <ac:spMk id="28" creationId="{E98FF8CD-5BC4-6538-D70B-6EAF348761FA}"/>
          </ac:spMkLst>
        </pc:spChg>
        <pc:spChg chg="mod">
          <ac:chgData name="Kencin Autry" userId="a6c17a38-3403-4b9b-b01e-849711fc5fbf" providerId="ADAL" clId="{25A88B4F-44E8-498E-8397-AF15018C01FF}" dt="2023-11-08T18:09:47.195" v="474"/>
          <ac:spMkLst>
            <pc:docMk/>
            <pc:sldMk cId="27416348" sldId="273"/>
            <ac:spMk id="29" creationId="{2F716D01-3DF7-68D3-9BE9-1E5FB30D3D77}"/>
          </ac:spMkLst>
        </pc:spChg>
        <pc:spChg chg="mod">
          <ac:chgData name="Kencin Autry" userId="a6c17a38-3403-4b9b-b01e-849711fc5fbf" providerId="ADAL" clId="{25A88B4F-44E8-498E-8397-AF15018C01FF}" dt="2023-11-12T05:41:53.156" v="4265" actId="207"/>
          <ac:spMkLst>
            <pc:docMk/>
            <pc:sldMk cId="27416348" sldId="273"/>
            <ac:spMk id="64" creationId="{26C79B70-1976-D9BB-8CBA-91CBA1C8E423}"/>
          </ac:spMkLst>
        </pc:spChg>
      </pc:sldChg>
      <pc:sldChg chg="modSp mod">
        <pc:chgData name="Kencin Autry" userId="a6c17a38-3403-4b9b-b01e-849711fc5fbf" providerId="ADAL" clId="{25A88B4F-44E8-498E-8397-AF15018C01FF}" dt="2023-11-12T03:22:13.977" v="2672" actId="207"/>
        <pc:sldMkLst>
          <pc:docMk/>
          <pc:sldMk cId="2041651053" sldId="274"/>
        </pc:sldMkLst>
        <pc:spChg chg="mod">
          <ac:chgData name="Kencin Autry" userId="a6c17a38-3403-4b9b-b01e-849711fc5fbf" providerId="ADAL" clId="{25A88B4F-44E8-498E-8397-AF15018C01FF}" dt="2023-11-08T18:09:47.195" v="474"/>
          <ac:spMkLst>
            <pc:docMk/>
            <pc:sldMk cId="2041651053" sldId="274"/>
            <ac:spMk id="6" creationId="{B2D52BE9-2CE1-996F-7B35-C668B833F894}"/>
          </ac:spMkLst>
        </pc:spChg>
        <pc:spChg chg="mod">
          <ac:chgData name="Kencin Autry" userId="a6c17a38-3403-4b9b-b01e-849711fc5fbf" providerId="ADAL" clId="{25A88B4F-44E8-498E-8397-AF15018C01FF}" dt="2023-11-08T18:09:47.195" v="474"/>
          <ac:spMkLst>
            <pc:docMk/>
            <pc:sldMk cId="2041651053" sldId="274"/>
            <ac:spMk id="29" creationId="{83DE205B-AB8D-FD4A-5969-751CDC36FF6E}"/>
          </ac:spMkLst>
        </pc:spChg>
        <pc:spChg chg="mod">
          <ac:chgData name="Kencin Autry" userId="a6c17a38-3403-4b9b-b01e-849711fc5fbf" providerId="ADAL" clId="{25A88B4F-44E8-498E-8397-AF15018C01FF}" dt="2023-11-12T03:22:13.977" v="2672" actId="207"/>
          <ac:spMkLst>
            <pc:docMk/>
            <pc:sldMk cId="2041651053" sldId="274"/>
            <ac:spMk id="63" creationId="{AF642DED-B07F-625C-A094-D8F92646B737}"/>
          </ac:spMkLst>
        </pc:spChg>
      </pc:sldChg>
      <pc:sldChg chg="modSp">
        <pc:chgData name="Kencin Autry" userId="a6c17a38-3403-4b9b-b01e-849711fc5fbf" providerId="ADAL" clId="{25A88B4F-44E8-498E-8397-AF15018C01FF}" dt="2023-11-08T18:09:47.195" v="474"/>
        <pc:sldMkLst>
          <pc:docMk/>
          <pc:sldMk cId="1163656728" sldId="277"/>
        </pc:sldMkLst>
        <pc:spChg chg="mod">
          <ac:chgData name="Kencin Autry" userId="a6c17a38-3403-4b9b-b01e-849711fc5fbf" providerId="ADAL" clId="{25A88B4F-44E8-498E-8397-AF15018C01FF}" dt="2023-11-08T18:09:47.195" v="474"/>
          <ac:spMkLst>
            <pc:docMk/>
            <pc:sldMk cId="1163656728" sldId="277"/>
            <ac:spMk id="6" creationId="{6C751149-ADCE-589D-F0CE-DEE40BEF4C6D}"/>
          </ac:spMkLst>
        </pc:spChg>
        <pc:spChg chg="mod">
          <ac:chgData name="Kencin Autry" userId="a6c17a38-3403-4b9b-b01e-849711fc5fbf" providerId="ADAL" clId="{25A88B4F-44E8-498E-8397-AF15018C01FF}" dt="2023-11-08T18:09:47.195" v="474"/>
          <ac:spMkLst>
            <pc:docMk/>
            <pc:sldMk cId="1163656728" sldId="277"/>
            <ac:spMk id="7" creationId="{23A5E775-733A-DFBF-FD27-84FF8D868072}"/>
          </ac:spMkLst>
        </pc:spChg>
      </pc:sldChg>
      <pc:sldChg chg="modSp">
        <pc:chgData name="Kencin Autry" userId="a6c17a38-3403-4b9b-b01e-849711fc5fbf" providerId="ADAL" clId="{25A88B4F-44E8-498E-8397-AF15018C01FF}" dt="2023-11-08T18:09:47.195" v="474"/>
        <pc:sldMkLst>
          <pc:docMk/>
          <pc:sldMk cId="3656656740" sldId="280"/>
        </pc:sldMkLst>
        <pc:spChg chg="mod">
          <ac:chgData name="Kencin Autry" userId="a6c17a38-3403-4b9b-b01e-849711fc5fbf" providerId="ADAL" clId="{25A88B4F-44E8-498E-8397-AF15018C01FF}" dt="2023-11-08T18:09:47.195" v="474"/>
          <ac:spMkLst>
            <pc:docMk/>
            <pc:sldMk cId="3656656740" sldId="280"/>
            <ac:spMk id="57" creationId="{4273B565-5CD0-FCEF-5E90-E7416D7DC8D3}"/>
          </ac:spMkLst>
        </pc:spChg>
        <pc:spChg chg="mod">
          <ac:chgData name="Kencin Autry" userId="a6c17a38-3403-4b9b-b01e-849711fc5fbf" providerId="ADAL" clId="{25A88B4F-44E8-498E-8397-AF15018C01FF}" dt="2023-11-08T18:09:47.195" v="474"/>
          <ac:spMkLst>
            <pc:docMk/>
            <pc:sldMk cId="3656656740" sldId="280"/>
            <ac:spMk id="58" creationId="{DF8F76D7-4CC7-0CE6-2388-24F614417599}"/>
          </ac:spMkLst>
        </pc:spChg>
      </pc:sldChg>
      <pc:sldChg chg="modSp">
        <pc:chgData name="Kencin Autry" userId="a6c17a38-3403-4b9b-b01e-849711fc5fbf" providerId="ADAL" clId="{25A88B4F-44E8-498E-8397-AF15018C01FF}" dt="2023-11-08T18:09:47.195" v="474"/>
        <pc:sldMkLst>
          <pc:docMk/>
          <pc:sldMk cId="1310254636" sldId="283"/>
        </pc:sldMkLst>
        <pc:spChg chg="mod">
          <ac:chgData name="Kencin Autry" userId="a6c17a38-3403-4b9b-b01e-849711fc5fbf" providerId="ADAL" clId="{25A88B4F-44E8-498E-8397-AF15018C01FF}" dt="2023-11-08T18:09:47.195" v="474"/>
          <ac:spMkLst>
            <pc:docMk/>
            <pc:sldMk cId="1310254636" sldId="283"/>
            <ac:spMk id="6" creationId="{AD2B5314-6557-CFA9-69C4-4CD8BF1C6C14}"/>
          </ac:spMkLst>
        </pc:spChg>
        <pc:spChg chg="mod">
          <ac:chgData name="Kencin Autry" userId="a6c17a38-3403-4b9b-b01e-849711fc5fbf" providerId="ADAL" clId="{25A88B4F-44E8-498E-8397-AF15018C01FF}" dt="2023-11-08T18:09:47.195" v="474"/>
          <ac:spMkLst>
            <pc:docMk/>
            <pc:sldMk cId="1310254636" sldId="283"/>
            <ac:spMk id="7" creationId="{58E2CAA6-39DA-A9AA-B3A3-0253FC110766}"/>
          </ac:spMkLst>
        </pc:spChg>
      </pc:sldChg>
      <pc:sldChg chg="modSp">
        <pc:chgData name="Kencin Autry" userId="a6c17a38-3403-4b9b-b01e-849711fc5fbf" providerId="ADAL" clId="{25A88B4F-44E8-498E-8397-AF15018C01FF}" dt="2023-11-08T18:09:47.195" v="474"/>
        <pc:sldMkLst>
          <pc:docMk/>
          <pc:sldMk cId="2344322084" sldId="284"/>
        </pc:sldMkLst>
        <pc:spChg chg="mod">
          <ac:chgData name="Kencin Autry" userId="a6c17a38-3403-4b9b-b01e-849711fc5fbf" providerId="ADAL" clId="{25A88B4F-44E8-498E-8397-AF15018C01FF}" dt="2023-11-08T18:09:47.195" v="474"/>
          <ac:spMkLst>
            <pc:docMk/>
            <pc:sldMk cId="2344322084" sldId="284"/>
            <ac:spMk id="4" creationId="{D79CCFA8-9400-A44B-964B-4481AA18CD42}"/>
          </ac:spMkLst>
        </pc:spChg>
        <pc:spChg chg="mod">
          <ac:chgData name="Kencin Autry" userId="a6c17a38-3403-4b9b-b01e-849711fc5fbf" providerId="ADAL" clId="{25A88B4F-44E8-498E-8397-AF15018C01FF}" dt="2023-11-08T18:09:47.195" v="474"/>
          <ac:spMkLst>
            <pc:docMk/>
            <pc:sldMk cId="2344322084" sldId="284"/>
            <ac:spMk id="5" creationId="{83AAD6CF-28FE-C1B9-26FA-1312EF7CA229}"/>
          </ac:spMkLst>
        </pc:spChg>
      </pc:sldChg>
      <pc:sldChg chg="addSp delSp modSp del mod">
        <pc:chgData name="Kencin Autry" userId="a6c17a38-3403-4b9b-b01e-849711fc5fbf" providerId="ADAL" clId="{25A88B4F-44E8-498E-8397-AF15018C01FF}" dt="2023-11-12T21:23:09.145" v="7068" actId="2696"/>
        <pc:sldMkLst>
          <pc:docMk/>
          <pc:sldMk cId="1370834139" sldId="298"/>
        </pc:sldMkLst>
        <pc:spChg chg="add del mod">
          <ac:chgData name="Kencin Autry" userId="a6c17a38-3403-4b9b-b01e-849711fc5fbf" providerId="ADAL" clId="{25A88B4F-44E8-498E-8397-AF15018C01FF}" dt="2023-11-12T21:21:27.003" v="7019" actId="478"/>
          <ac:spMkLst>
            <pc:docMk/>
            <pc:sldMk cId="1370834139" sldId="298"/>
            <ac:spMk id="2" creationId="{2D9A991D-4965-64D9-3175-500D1B4344E7}"/>
          </ac:spMkLst>
        </pc:spChg>
        <pc:spChg chg="del">
          <ac:chgData name="Kencin Autry" userId="a6c17a38-3403-4b9b-b01e-849711fc5fbf" providerId="ADAL" clId="{25A88B4F-44E8-498E-8397-AF15018C01FF}" dt="2023-11-12T21:21:13.433" v="7017" actId="478"/>
          <ac:spMkLst>
            <pc:docMk/>
            <pc:sldMk cId="1370834139" sldId="298"/>
            <ac:spMk id="14" creationId="{7FA4B6F8-7BB2-9316-B70E-96DFDBC9B3A7}"/>
          </ac:spMkLst>
        </pc:spChg>
      </pc:sldChg>
      <pc:sldChg chg="modSp">
        <pc:chgData name="Kencin Autry" userId="a6c17a38-3403-4b9b-b01e-849711fc5fbf" providerId="ADAL" clId="{25A88B4F-44E8-498E-8397-AF15018C01FF}" dt="2023-11-08T18:09:47.195" v="474"/>
        <pc:sldMkLst>
          <pc:docMk/>
          <pc:sldMk cId="3176382826" sldId="300"/>
        </pc:sldMkLst>
        <pc:spChg chg="mod">
          <ac:chgData name="Kencin Autry" userId="a6c17a38-3403-4b9b-b01e-849711fc5fbf" providerId="ADAL" clId="{25A88B4F-44E8-498E-8397-AF15018C01FF}" dt="2023-11-08T18:09:47.195" v="474"/>
          <ac:spMkLst>
            <pc:docMk/>
            <pc:sldMk cId="3176382826" sldId="300"/>
            <ac:spMk id="4" creationId="{FA966B90-DD4F-FFC9-4849-619D735EFD7F}"/>
          </ac:spMkLst>
        </pc:spChg>
        <pc:spChg chg="mod">
          <ac:chgData name="Kencin Autry" userId="a6c17a38-3403-4b9b-b01e-849711fc5fbf" providerId="ADAL" clId="{25A88B4F-44E8-498E-8397-AF15018C01FF}" dt="2023-11-08T18:09:47.195" v="474"/>
          <ac:spMkLst>
            <pc:docMk/>
            <pc:sldMk cId="3176382826" sldId="300"/>
            <ac:spMk id="9" creationId="{76636B5F-E76A-C1CD-EB73-88E5E6137252}"/>
          </ac:spMkLst>
        </pc:spChg>
        <pc:spChg chg="mod">
          <ac:chgData name="Kencin Autry" userId="a6c17a38-3403-4b9b-b01e-849711fc5fbf" providerId="ADAL" clId="{25A88B4F-44E8-498E-8397-AF15018C01FF}" dt="2023-11-08T18:09:47.195" v="474"/>
          <ac:spMkLst>
            <pc:docMk/>
            <pc:sldMk cId="3176382826" sldId="300"/>
            <ac:spMk id="18" creationId="{07B05A51-65DA-91D0-581D-C09F6EF21338}"/>
          </ac:spMkLst>
        </pc:spChg>
      </pc:sldChg>
      <pc:sldChg chg="modSp">
        <pc:chgData name="Kencin Autry" userId="a6c17a38-3403-4b9b-b01e-849711fc5fbf" providerId="ADAL" clId="{25A88B4F-44E8-498E-8397-AF15018C01FF}" dt="2023-11-08T18:09:47.195" v="474"/>
        <pc:sldMkLst>
          <pc:docMk/>
          <pc:sldMk cId="3516423276" sldId="301"/>
        </pc:sldMkLst>
        <pc:spChg chg="mod">
          <ac:chgData name="Kencin Autry" userId="a6c17a38-3403-4b9b-b01e-849711fc5fbf" providerId="ADAL" clId="{25A88B4F-44E8-498E-8397-AF15018C01FF}" dt="2023-11-08T18:09:47.195" v="474"/>
          <ac:spMkLst>
            <pc:docMk/>
            <pc:sldMk cId="3516423276" sldId="301"/>
            <ac:spMk id="3" creationId="{9A36A083-5BE9-E4DF-6294-0A1B32E08280}"/>
          </ac:spMkLst>
        </pc:spChg>
        <pc:spChg chg="mod">
          <ac:chgData name="Kencin Autry" userId="a6c17a38-3403-4b9b-b01e-849711fc5fbf" providerId="ADAL" clId="{25A88B4F-44E8-498E-8397-AF15018C01FF}" dt="2023-11-08T18:09:47.195" v="474"/>
          <ac:spMkLst>
            <pc:docMk/>
            <pc:sldMk cId="3516423276" sldId="301"/>
            <ac:spMk id="4" creationId="{30E3C727-8494-3261-9075-7F2D04CA02F7}"/>
          </ac:spMkLst>
        </pc:spChg>
        <pc:spChg chg="mod">
          <ac:chgData name="Kencin Autry" userId="a6c17a38-3403-4b9b-b01e-849711fc5fbf" providerId="ADAL" clId="{25A88B4F-44E8-498E-8397-AF15018C01FF}" dt="2023-11-08T18:09:47.195" v="474"/>
          <ac:spMkLst>
            <pc:docMk/>
            <pc:sldMk cId="3516423276" sldId="301"/>
            <ac:spMk id="5" creationId="{57BD3373-01A8-4F25-B911-6A347E2F0ECC}"/>
          </ac:spMkLst>
        </pc:spChg>
      </pc:sldChg>
      <pc:sldChg chg="modSp">
        <pc:chgData name="Kencin Autry" userId="a6c17a38-3403-4b9b-b01e-849711fc5fbf" providerId="ADAL" clId="{25A88B4F-44E8-498E-8397-AF15018C01FF}" dt="2023-11-08T18:09:47.195" v="474"/>
        <pc:sldMkLst>
          <pc:docMk/>
          <pc:sldMk cId="9167705" sldId="303"/>
        </pc:sldMkLst>
        <pc:spChg chg="mod">
          <ac:chgData name="Kencin Autry" userId="a6c17a38-3403-4b9b-b01e-849711fc5fbf" providerId="ADAL" clId="{25A88B4F-44E8-498E-8397-AF15018C01FF}" dt="2023-11-08T18:09:47.195" v="474"/>
          <ac:spMkLst>
            <pc:docMk/>
            <pc:sldMk cId="9167705" sldId="303"/>
            <ac:spMk id="2" creationId="{480B5E54-3761-8817-7ED9-69AB275AAED5}"/>
          </ac:spMkLst>
        </pc:spChg>
        <pc:spChg chg="mod">
          <ac:chgData name="Kencin Autry" userId="a6c17a38-3403-4b9b-b01e-849711fc5fbf" providerId="ADAL" clId="{25A88B4F-44E8-498E-8397-AF15018C01FF}" dt="2023-11-08T18:09:47.195" v="474"/>
          <ac:spMkLst>
            <pc:docMk/>
            <pc:sldMk cId="9167705" sldId="303"/>
            <ac:spMk id="3" creationId="{43A0BA18-A324-0942-7449-0AFC5AFF8FAD}"/>
          </ac:spMkLst>
        </pc:spChg>
        <pc:spChg chg="mod">
          <ac:chgData name="Kencin Autry" userId="a6c17a38-3403-4b9b-b01e-849711fc5fbf" providerId="ADAL" clId="{25A88B4F-44E8-498E-8397-AF15018C01FF}" dt="2023-11-08T18:09:47.195" v="474"/>
          <ac:spMkLst>
            <pc:docMk/>
            <pc:sldMk cId="9167705" sldId="303"/>
            <ac:spMk id="4" creationId="{8729B501-DA1F-FA57-FD95-44236EFD64E7}"/>
          </ac:spMkLst>
        </pc:spChg>
        <pc:spChg chg="mod">
          <ac:chgData name="Kencin Autry" userId="a6c17a38-3403-4b9b-b01e-849711fc5fbf" providerId="ADAL" clId="{25A88B4F-44E8-498E-8397-AF15018C01FF}" dt="2023-11-08T18:09:47.195" v="474"/>
          <ac:spMkLst>
            <pc:docMk/>
            <pc:sldMk cId="9167705" sldId="303"/>
            <ac:spMk id="5" creationId="{0C78F445-3A72-C4E2-5347-34E587D48DA7}"/>
          </ac:spMkLst>
        </pc:spChg>
      </pc:sldChg>
      <pc:sldChg chg="modSp">
        <pc:chgData name="Kencin Autry" userId="a6c17a38-3403-4b9b-b01e-849711fc5fbf" providerId="ADAL" clId="{25A88B4F-44E8-498E-8397-AF15018C01FF}" dt="2023-11-08T18:09:47.195" v="474"/>
        <pc:sldMkLst>
          <pc:docMk/>
          <pc:sldMk cId="1445155181" sldId="304"/>
        </pc:sldMkLst>
        <pc:spChg chg="mod">
          <ac:chgData name="Kencin Autry" userId="a6c17a38-3403-4b9b-b01e-849711fc5fbf" providerId="ADAL" clId="{25A88B4F-44E8-498E-8397-AF15018C01FF}" dt="2023-11-08T18:09:47.195" v="474"/>
          <ac:spMkLst>
            <pc:docMk/>
            <pc:sldMk cId="1445155181" sldId="304"/>
            <ac:spMk id="4" creationId="{75992941-BD4C-9B35-72D9-E2FF24DF36E6}"/>
          </ac:spMkLst>
        </pc:spChg>
      </pc:sldChg>
      <pc:sldChg chg="modSp del mod modShow">
        <pc:chgData name="Kencin Autry" userId="a6c17a38-3403-4b9b-b01e-849711fc5fbf" providerId="ADAL" clId="{25A88B4F-44E8-498E-8397-AF15018C01FF}" dt="2023-11-12T21:57:02.444" v="7359" actId="2696"/>
        <pc:sldMkLst>
          <pc:docMk/>
          <pc:sldMk cId="216582665" sldId="309"/>
        </pc:sldMkLst>
        <pc:spChg chg="mod">
          <ac:chgData name="Kencin Autry" userId="a6c17a38-3403-4b9b-b01e-849711fc5fbf" providerId="ADAL" clId="{25A88B4F-44E8-498E-8397-AF15018C01FF}" dt="2023-11-08T18:09:47.195" v="474"/>
          <ac:spMkLst>
            <pc:docMk/>
            <pc:sldMk cId="216582665" sldId="309"/>
            <ac:spMk id="4" creationId="{FA966B90-DD4F-FFC9-4849-619D735EFD7F}"/>
          </ac:spMkLst>
        </pc:spChg>
        <pc:spChg chg="mod">
          <ac:chgData name="Kencin Autry" userId="a6c17a38-3403-4b9b-b01e-849711fc5fbf" providerId="ADAL" clId="{25A88B4F-44E8-498E-8397-AF15018C01FF}" dt="2023-11-08T18:26:42.540" v="540" actId="20577"/>
          <ac:spMkLst>
            <pc:docMk/>
            <pc:sldMk cId="216582665" sldId="309"/>
            <ac:spMk id="9" creationId="{76636B5F-E76A-C1CD-EB73-88E5E6137252}"/>
          </ac:spMkLst>
        </pc:spChg>
      </pc:sldChg>
      <pc:sldChg chg="addSp delSp modSp mod modTransition modShow">
        <pc:chgData name="Kencin Autry" userId="a6c17a38-3403-4b9b-b01e-849711fc5fbf" providerId="ADAL" clId="{25A88B4F-44E8-498E-8397-AF15018C01FF}" dt="2023-11-14T20:37:57.647" v="7367"/>
        <pc:sldMkLst>
          <pc:docMk/>
          <pc:sldMk cId="322965038" sldId="312"/>
        </pc:sldMkLst>
        <pc:spChg chg="add mod">
          <ac:chgData name="Kencin Autry" userId="a6c17a38-3403-4b9b-b01e-849711fc5fbf" providerId="ADAL" clId="{25A88B4F-44E8-498E-8397-AF15018C01FF}" dt="2023-11-12T18:00:26.478" v="6699" actId="14100"/>
          <ac:spMkLst>
            <pc:docMk/>
            <pc:sldMk cId="322965038" sldId="312"/>
            <ac:spMk id="2" creationId="{22C0D1D8-D735-B765-8D4B-804A8635ACEE}"/>
          </ac:spMkLst>
        </pc:spChg>
        <pc:spChg chg="add del mod">
          <ac:chgData name="Kencin Autry" userId="a6c17a38-3403-4b9b-b01e-849711fc5fbf" providerId="ADAL" clId="{25A88B4F-44E8-498E-8397-AF15018C01FF}" dt="2023-11-08T18:30:21.308" v="599" actId="478"/>
          <ac:spMkLst>
            <pc:docMk/>
            <pc:sldMk cId="322965038" sldId="312"/>
            <ac:spMk id="2" creationId="{55099802-94C4-093D-52D8-AC0CD2831DAE}"/>
          </ac:spMkLst>
        </pc:spChg>
        <pc:spChg chg="mod">
          <ac:chgData name="Kencin Autry" userId="a6c17a38-3403-4b9b-b01e-849711fc5fbf" providerId="ADAL" clId="{25A88B4F-44E8-498E-8397-AF15018C01FF}" dt="2023-11-08T18:09:47.195" v="474"/>
          <ac:spMkLst>
            <pc:docMk/>
            <pc:sldMk cId="322965038" sldId="312"/>
            <ac:spMk id="3" creationId="{982EC514-194A-6A76-91F2-09CDC825029F}"/>
          </ac:spMkLst>
        </pc:spChg>
        <pc:spChg chg="mod">
          <ac:chgData name="Kencin Autry" userId="a6c17a38-3403-4b9b-b01e-849711fc5fbf" providerId="ADAL" clId="{25A88B4F-44E8-498E-8397-AF15018C01FF}" dt="2023-11-08T18:09:47.195" v="474"/>
          <ac:spMkLst>
            <pc:docMk/>
            <pc:sldMk cId="322965038" sldId="312"/>
            <ac:spMk id="4" creationId="{7B09936A-618C-078F-0A34-BA1B53C13073}"/>
          </ac:spMkLst>
        </pc:spChg>
        <pc:spChg chg="mod">
          <ac:chgData name="Kencin Autry" userId="a6c17a38-3403-4b9b-b01e-849711fc5fbf" providerId="ADAL" clId="{25A88B4F-44E8-498E-8397-AF15018C01FF}" dt="2023-11-08T18:36:14.315" v="657" actId="20577"/>
          <ac:spMkLst>
            <pc:docMk/>
            <pc:sldMk cId="322965038" sldId="312"/>
            <ac:spMk id="5" creationId="{20ABF51E-A85D-61D6-61F3-8953AB2B6EE6}"/>
          </ac:spMkLst>
        </pc:spChg>
        <pc:spChg chg="mod">
          <ac:chgData name="Kencin Autry" userId="a6c17a38-3403-4b9b-b01e-849711fc5fbf" providerId="ADAL" clId="{25A88B4F-44E8-498E-8397-AF15018C01FF}" dt="2023-11-10T02:43:02.974" v="2282" actId="207"/>
          <ac:spMkLst>
            <pc:docMk/>
            <pc:sldMk cId="322965038" sldId="312"/>
            <ac:spMk id="8" creationId="{EE3C8150-4113-CD72-38FD-B65A3ED1F210}"/>
          </ac:spMkLst>
        </pc:spChg>
        <pc:spChg chg="mod">
          <ac:chgData name="Kencin Autry" userId="a6c17a38-3403-4b9b-b01e-849711fc5fbf" providerId="ADAL" clId="{25A88B4F-44E8-498E-8397-AF15018C01FF}" dt="2023-11-10T02:43:12.872" v="2286" actId="207"/>
          <ac:spMkLst>
            <pc:docMk/>
            <pc:sldMk cId="322965038" sldId="312"/>
            <ac:spMk id="9" creationId="{64D280E2-DFF6-013C-4AD0-D14AA516B1F2}"/>
          </ac:spMkLst>
        </pc:spChg>
        <pc:spChg chg="mod">
          <ac:chgData name="Kencin Autry" userId="a6c17a38-3403-4b9b-b01e-849711fc5fbf" providerId="ADAL" clId="{25A88B4F-44E8-498E-8397-AF15018C01FF}" dt="2023-11-10T02:43:15.183" v="2287" actId="207"/>
          <ac:spMkLst>
            <pc:docMk/>
            <pc:sldMk cId="322965038" sldId="312"/>
            <ac:spMk id="10" creationId="{F65E2D67-00A1-333E-4FBE-9C5E991ED73C}"/>
          </ac:spMkLst>
        </pc:spChg>
        <pc:spChg chg="mod">
          <ac:chgData name="Kencin Autry" userId="a6c17a38-3403-4b9b-b01e-849711fc5fbf" providerId="ADAL" clId="{25A88B4F-44E8-498E-8397-AF15018C01FF}" dt="2023-11-10T02:43:05.779" v="2283" actId="207"/>
          <ac:spMkLst>
            <pc:docMk/>
            <pc:sldMk cId="322965038" sldId="312"/>
            <ac:spMk id="11" creationId="{8A5A09E6-ACCB-A84A-0230-B23EE4109C02}"/>
          </ac:spMkLst>
        </pc:spChg>
        <pc:spChg chg="mod">
          <ac:chgData name="Kencin Autry" userId="a6c17a38-3403-4b9b-b01e-849711fc5fbf" providerId="ADAL" clId="{25A88B4F-44E8-498E-8397-AF15018C01FF}" dt="2023-11-10T02:43:08.241" v="2284" actId="207"/>
          <ac:spMkLst>
            <pc:docMk/>
            <pc:sldMk cId="322965038" sldId="312"/>
            <ac:spMk id="12" creationId="{2868A255-E6CC-466A-F5EC-CD379A8966E4}"/>
          </ac:spMkLst>
        </pc:spChg>
        <pc:spChg chg="mod">
          <ac:chgData name="Kencin Autry" userId="a6c17a38-3403-4b9b-b01e-849711fc5fbf" providerId="ADAL" clId="{25A88B4F-44E8-498E-8397-AF15018C01FF}" dt="2023-11-10T02:43:10.596" v="2285" actId="207"/>
          <ac:spMkLst>
            <pc:docMk/>
            <pc:sldMk cId="322965038" sldId="312"/>
            <ac:spMk id="13" creationId="{A2981333-D80F-5A8E-F54A-80AC9ADB3AB0}"/>
          </ac:spMkLst>
        </pc:spChg>
        <pc:spChg chg="mod">
          <ac:chgData name="Kencin Autry" userId="a6c17a38-3403-4b9b-b01e-849711fc5fbf" providerId="ADAL" clId="{25A88B4F-44E8-498E-8397-AF15018C01FF}" dt="2023-11-10T02:42:55.310" v="2279" actId="207"/>
          <ac:spMkLst>
            <pc:docMk/>
            <pc:sldMk cId="322965038" sldId="312"/>
            <ac:spMk id="14" creationId="{256C91BE-FAF9-6B03-01A2-5F6A62641F3A}"/>
          </ac:spMkLst>
        </pc:spChg>
        <pc:spChg chg="mod">
          <ac:chgData name="Kencin Autry" userId="a6c17a38-3403-4b9b-b01e-849711fc5fbf" providerId="ADAL" clId="{25A88B4F-44E8-498E-8397-AF15018C01FF}" dt="2023-11-10T02:42:57.940" v="2280" actId="207"/>
          <ac:spMkLst>
            <pc:docMk/>
            <pc:sldMk cId="322965038" sldId="312"/>
            <ac:spMk id="15" creationId="{28D7D2D6-FDD4-8CCF-70BD-CCFDF50BD598}"/>
          </ac:spMkLst>
        </pc:spChg>
        <pc:spChg chg="mod">
          <ac:chgData name="Kencin Autry" userId="a6c17a38-3403-4b9b-b01e-849711fc5fbf" providerId="ADAL" clId="{25A88B4F-44E8-498E-8397-AF15018C01FF}" dt="2023-11-10T02:43:00.058" v="2281" actId="207"/>
          <ac:spMkLst>
            <pc:docMk/>
            <pc:sldMk cId="322965038" sldId="312"/>
            <ac:spMk id="16" creationId="{0DEC3246-BE42-A005-802A-E90D86716F13}"/>
          </ac:spMkLst>
        </pc:spChg>
        <pc:spChg chg="mod">
          <ac:chgData name="Kencin Autry" userId="a6c17a38-3403-4b9b-b01e-849711fc5fbf" providerId="ADAL" clId="{25A88B4F-44E8-498E-8397-AF15018C01FF}" dt="2023-11-08T18:34:29.829" v="610" actId="1076"/>
          <ac:spMkLst>
            <pc:docMk/>
            <pc:sldMk cId="322965038" sldId="312"/>
            <ac:spMk id="17" creationId="{DC2BC2E4-02C8-3379-8DF5-0E7C61F02147}"/>
          </ac:spMkLst>
        </pc:spChg>
        <pc:spChg chg="add del mod">
          <ac:chgData name="Kencin Autry" userId="a6c17a38-3403-4b9b-b01e-849711fc5fbf" providerId="ADAL" clId="{25A88B4F-44E8-498E-8397-AF15018C01FF}" dt="2023-11-08T18:34:35.223" v="611" actId="1076"/>
          <ac:spMkLst>
            <pc:docMk/>
            <pc:sldMk cId="322965038" sldId="312"/>
            <ac:spMk id="20" creationId="{E8D05AA8-C7A4-4CE1-38A5-1960D703387E}"/>
          </ac:spMkLst>
        </pc:spChg>
        <pc:spChg chg="add mod">
          <ac:chgData name="Kencin Autry" userId="a6c17a38-3403-4b9b-b01e-849711fc5fbf" providerId="ADAL" clId="{25A88B4F-44E8-498E-8397-AF15018C01FF}" dt="2023-11-08T18:35:27.525" v="616" actId="1076"/>
          <ac:spMkLst>
            <pc:docMk/>
            <pc:sldMk cId="322965038" sldId="312"/>
            <ac:spMk id="22" creationId="{84F5F246-FBC8-A16E-2A94-07BCF2FDB8EA}"/>
          </ac:spMkLst>
        </pc:spChg>
        <pc:spChg chg="del mod">
          <ac:chgData name="Kencin Autry" userId="a6c17a38-3403-4b9b-b01e-849711fc5fbf" providerId="ADAL" clId="{25A88B4F-44E8-498E-8397-AF15018C01FF}" dt="2023-11-08T18:29:44.251" v="596"/>
          <ac:spMkLst>
            <pc:docMk/>
            <pc:sldMk cId="322965038" sldId="312"/>
            <ac:spMk id="23" creationId="{EFBFB431-3FEB-5C0B-4243-47A30F366204}"/>
          </ac:spMkLst>
        </pc:spChg>
      </pc:sldChg>
      <pc:sldChg chg="modSp">
        <pc:chgData name="Kencin Autry" userId="a6c17a38-3403-4b9b-b01e-849711fc5fbf" providerId="ADAL" clId="{25A88B4F-44E8-498E-8397-AF15018C01FF}" dt="2023-11-08T18:09:47.195" v="474"/>
        <pc:sldMkLst>
          <pc:docMk/>
          <pc:sldMk cId="1272921916" sldId="316"/>
        </pc:sldMkLst>
        <pc:spChg chg="mod">
          <ac:chgData name="Kencin Autry" userId="a6c17a38-3403-4b9b-b01e-849711fc5fbf" providerId="ADAL" clId="{25A88B4F-44E8-498E-8397-AF15018C01FF}" dt="2023-11-08T18:09:47.195" v="474"/>
          <ac:spMkLst>
            <pc:docMk/>
            <pc:sldMk cId="1272921916" sldId="316"/>
            <ac:spMk id="4" creationId="{589CEBC8-2FA8-1850-12CC-075800AD83E6}"/>
          </ac:spMkLst>
        </pc:spChg>
      </pc:sldChg>
      <pc:sldChg chg="modSp ord">
        <pc:chgData name="Kencin Autry" userId="a6c17a38-3403-4b9b-b01e-849711fc5fbf" providerId="ADAL" clId="{25A88B4F-44E8-498E-8397-AF15018C01FF}" dt="2023-11-12T21:49:29.123" v="7337"/>
        <pc:sldMkLst>
          <pc:docMk/>
          <pc:sldMk cId="68037319" sldId="327"/>
        </pc:sldMkLst>
        <pc:spChg chg="mod">
          <ac:chgData name="Kencin Autry" userId="a6c17a38-3403-4b9b-b01e-849711fc5fbf" providerId="ADAL" clId="{25A88B4F-44E8-498E-8397-AF15018C01FF}" dt="2023-11-08T18:09:47.195" v="474"/>
          <ac:spMkLst>
            <pc:docMk/>
            <pc:sldMk cId="68037319" sldId="327"/>
            <ac:spMk id="2" creationId="{537F756C-45F0-D09A-BC3A-40AC330FD0E4}"/>
          </ac:spMkLst>
        </pc:spChg>
        <pc:spChg chg="mod">
          <ac:chgData name="Kencin Autry" userId="a6c17a38-3403-4b9b-b01e-849711fc5fbf" providerId="ADAL" clId="{25A88B4F-44E8-498E-8397-AF15018C01FF}" dt="2023-11-08T18:09:47.195" v="474"/>
          <ac:spMkLst>
            <pc:docMk/>
            <pc:sldMk cId="68037319" sldId="327"/>
            <ac:spMk id="3" creationId="{0F9B1361-F3C2-75DD-CBBA-D86EC631D852}"/>
          </ac:spMkLst>
        </pc:spChg>
        <pc:spChg chg="mod">
          <ac:chgData name="Kencin Autry" userId="a6c17a38-3403-4b9b-b01e-849711fc5fbf" providerId="ADAL" clId="{25A88B4F-44E8-498E-8397-AF15018C01FF}" dt="2023-11-08T18:09:47.195" v="474"/>
          <ac:spMkLst>
            <pc:docMk/>
            <pc:sldMk cId="68037319" sldId="327"/>
            <ac:spMk id="4" creationId="{B854BAE7-5D10-01BB-1FA7-ED87E52F1039}"/>
          </ac:spMkLst>
        </pc:spChg>
        <pc:spChg chg="mod">
          <ac:chgData name="Kencin Autry" userId="a6c17a38-3403-4b9b-b01e-849711fc5fbf" providerId="ADAL" clId="{25A88B4F-44E8-498E-8397-AF15018C01FF}" dt="2023-11-08T18:09:47.195" v="474"/>
          <ac:spMkLst>
            <pc:docMk/>
            <pc:sldMk cId="68037319" sldId="327"/>
            <ac:spMk id="5" creationId="{8E1ACFDC-CCB9-90C4-2CE2-110ACB5F6D35}"/>
          </ac:spMkLst>
        </pc:spChg>
      </pc:sldChg>
      <pc:sldChg chg="modSp">
        <pc:chgData name="Kencin Autry" userId="a6c17a38-3403-4b9b-b01e-849711fc5fbf" providerId="ADAL" clId="{25A88B4F-44E8-498E-8397-AF15018C01FF}" dt="2023-11-08T18:09:47.195" v="474"/>
        <pc:sldMkLst>
          <pc:docMk/>
          <pc:sldMk cId="370155971" sldId="329"/>
        </pc:sldMkLst>
        <pc:spChg chg="mod">
          <ac:chgData name="Kencin Autry" userId="a6c17a38-3403-4b9b-b01e-849711fc5fbf" providerId="ADAL" clId="{25A88B4F-44E8-498E-8397-AF15018C01FF}" dt="2023-11-08T18:09:47.195" v="474"/>
          <ac:spMkLst>
            <pc:docMk/>
            <pc:sldMk cId="370155971" sldId="329"/>
            <ac:spMk id="2" creationId="{8CBDD0C8-E263-C3EE-C9C1-54C6E0B4859B}"/>
          </ac:spMkLst>
        </pc:spChg>
        <pc:spChg chg="mod">
          <ac:chgData name="Kencin Autry" userId="a6c17a38-3403-4b9b-b01e-849711fc5fbf" providerId="ADAL" clId="{25A88B4F-44E8-498E-8397-AF15018C01FF}" dt="2023-11-08T18:09:47.195" v="474"/>
          <ac:spMkLst>
            <pc:docMk/>
            <pc:sldMk cId="370155971" sldId="329"/>
            <ac:spMk id="3" creationId="{47698902-5309-63A9-0332-8C9B804380F0}"/>
          </ac:spMkLst>
        </pc:spChg>
        <pc:spChg chg="mod">
          <ac:chgData name="Kencin Autry" userId="a6c17a38-3403-4b9b-b01e-849711fc5fbf" providerId="ADAL" clId="{25A88B4F-44E8-498E-8397-AF15018C01FF}" dt="2023-11-08T18:09:47.195" v="474"/>
          <ac:spMkLst>
            <pc:docMk/>
            <pc:sldMk cId="370155971" sldId="329"/>
            <ac:spMk id="4" creationId="{67883B99-A4D9-2DCC-276A-8C167B63C141}"/>
          </ac:spMkLst>
        </pc:spChg>
        <pc:spChg chg="mod">
          <ac:chgData name="Kencin Autry" userId="a6c17a38-3403-4b9b-b01e-849711fc5fbf" providerId="ADAL" clId="{25A88B4F-44E8-498E-8397-AF15018C01FF}" dt="2023-11-08T18:09:47.195" v="474"/>
          <ac:spMkLst>
            <pc:docMk/>
            <pc:sldMk cId="370155971" sldId="329"/>
            <ac:spMk id="5" creationId="{A19106BF-4873-0A0F-0DAC-177143F77F3E}"/>
          </ac:spMkLst>
        </pc:spChg>
      </pc:sldChg>
      <pc:sldChg chg="addSp delSp modSp mod">
        <pc:chgData name="Kencin Autry" userId="a6c17a38-3403-4b9b-b01e-849711fc5fbf" providerId="ADAL" clId="{25A88B4F-44E8-498E-8397-AF15018C01FF}" dt="2023-11-28T21:49:30.928" v="7374" actId="207"/>
        <pc:sldMkLst>
          <pc:docMk/>
          <pc:sldMk cId="3378180626" sldId="342"/>
        </pc:sldMkLst>
        <pc:spChg chg="mod">
          <ac:chgData name="Kencin Autry" userId="a6c17a38-3403-4b9b-b01e-849711fc5fbf" providerId="ADAL" clId="{25A88B4F-44E8-498E-8397-AF15018C01FF}" dt="2023-11-08T18:09:47.195" v="474"/>
          <ac:spMkLst>
            <pc:docMk/>
            <pc:sldMk cId="3378180626" sldId="342"/>
            <ac:spMk id="4" creationId="{75992941-BD4C-9B35-72D9-E2FF24DF36E6}"/>
          </ac:spMkLst>
        </pc:spChg>
        <pc:spChg chg="topLvl">
          <ac:chgData name="Kencin Autry" userId="a6c17a38-3403-4b9b-b01e-849711fc5fbf" providerId="ADAL" clId="{25A88B4F-44E8-498E-8397-AF15018C01FF}" dt="2023-11-12T21:16:11.700" v="6990" actId="478"/>
          <ac:spMkLst>
            <pc:docMk/>
            <pc:sldMk cId="3378180626" sldId="342"/>
            <ac:spMk id="7" creationId="{F380EA82-C3B7-561F-75B0-33922B25809D}"/>
          </ac:spMkLst>
        </pc:spChg>
        <pc:spChg chg="topLvl">
          <ac:chgData name="Kencin Autry" userId="a6c17a38-3403-4b9b-b01e-849711fc5fbf" providerId="ADAL" clId="{25A88B4F-44E8-498E-8397-AF15018C01FF}" dt="2023-11-12T21:17:02.609" v="6997" actId="478"/>
          <ac:spMkLst>
            <pc:docMk/>
            <pc:sldMk cId="3378180626" sldId="342"/>
            <ac:spMk id="9" creationId="{AA8C8F4A-ADF4-F53C-64C5-92C75EC91EED}"/>
          </ac:spMkLst>
        </pc:spChg>
        <pc:spChg chg="mod topLvl">
          <ac:chgData name="Kencin Autry" userId="a6c17a38-3403-4b9b-b01e-849711fc5fbf" providerId="ADAL" clId="{25A88B4F-44E8-498E-8397-AF15018C01FF}" dt="2023-11-12T21:19:52.555" v="7015" actId="478"/>
          <ac:spMkLst>
            <pc:docMk/>
            <pc:sldMk cId="3378180626" sldId="342"/>
            <ac:spMk id="16" creationId="{1DD89B76-1CBF-881B-A2DD-272EF0ADB039}"/>
          </ac:spMkLst>
        </pc:spChg>
        <pc:grpChg chg="add del">
          <ac:chgData name="Kencin Autry" userId="a6c17a38-3403-4b9b-b01e-849711fc5fbf" providerId="ADAL" clId="{25A88B4F-44E8-498E-8397-AF15018C01FF}" dt="2023-11-12T21:19:52.555" v="7015" actId="478"/>
          <ac:grpSpMkLst>
            <pc:docMk/>
            <pc:sldMk cId="3378180626" sldId="342"/>
            <ac:grpSpMk id="2" creationId="{0A5D4FF3-C485-0023-07C5-7E67F3EA303E}"/>
          </ac:grpSpMkLst>
        </pc:grpChg>
        <pc:grpChg chg="del">
          <ac:chgData name="Kencin Autry" userId="a6c17a38-3403-4b9b-b01e-849711fc5fbf" providerId="ADAL" clId="{25A88B4F-44E8-498E-8397-AF15018C01FF}" dt="2023-11-12T21:17:02.609" v="6997" actId="478"/>
          <ac:grpSpMkLst>
            <pc:docMk/>
            <pc:sldMk cId="3378180626" sldId="342"/>
            <ac:grpSpMk id="5" creationId="{071E8977-1702-B00C-631B-43812CB6B2F5}"/>
          </ac:grpSpMkLst>
        </pc:grpChg>
        <pc:grpChg chg="add del">
          <ac:chgData name="Kencin Autry" userId="a6c17a38-3403-4b9b-b01e-849711fc5fbf" providerId="ADAL" clId="{25A88B4F-44E8-498E-8397-AF15018C01FF}" dt="2023-11-12T21:16:11.700" v="6990" actId="478"/>
          <ac:grpSpMkLst>
            <pc:docMk/>
            <pc:sldMk cId="3378180626" sldId="342"/>
            <ac:grpSpMk id="6" creationId="{B01A86AE-6C34-144E-8A81-69B2D2111C66}"/>
          </ac:grpSpMkLst>
        </pc:grpChg>
        <pc:graphicFrameChg chg="del topLvl">
          <ac:chgData name="Kencin Autry" userId="a6c17a38-3403-4b9b-b01e-849711fc5fbf" providerId="ADAL" clId="{25A88B4F-44E8-498E-8397-AF15018C01FF}" dt="2023-11-12T21:16:11.700" v="6990" actId="478"/>
          <ac:graphicFrameMkLst>
            <pc:docMk/>
            <pc:sldMk cId="3378180626" sldId="342"/>
            <ac:graphicFrameMk id="8" creationId="{218082AE-1C5F-4522-30D6-7A7046C3151F}"/>
          </ac:graphicFrameMkLst>
        </pc:graphicFrameChg>
        <pc:graphicFrameChg chg="del topLvl">
          <ac:chgData name="Kencin Autry" userId="a6c17a38-3403-4b9b-b01e-849711fc5fbf" providerId="ADAL" clId="{25A88B4F-44E8-498E-8397-AF15018C01FF}" dt="2023-11-12T21:17:02.609" v="6997" actId="478"/>
          <ac:graphicFrameMkLst>
            <pc:docMk/>
            <pc:sldMk cId="3378180626" sldId="342"/>
            <ac:graphicFrameMk id="10" creationId="{C7DDB51B-4210-F42D-8127-9B6E10403098}"/>
          </ac:graphicFrameMkLst>
        </pc:graphicFrameChg>
        <pc:graphicFrameChg chg="add mod modGraphic">
          <ac:chgData name="Kencin Autry" userId="a6c17a38-3403-4b9b-b01e-849711fc5fbf" providerId="ADAL" clId="{25A88B4F-44E8-498E-8397-AF15018C01FF}" dt="2023-11-12T21:16:59.672" v="6996" actId="2085"/>
          <ac:graphicFrameMkLst>
            <pc:docMk/>
            <pc:sldMk cId="3378180626" sldId="342"/>
            <ac:graphicFrameMk id="12" creationId="{C74EB3E1-CD7A-3C49-7D44-55DA5DA8AE7B}"/>
          </ac:graphicFrameMkLst>
        </pc:graphicFrameChg>
        <pc:graphicFrameChg chg="add del mod topLvl">
          <ac:chgData name="Kencin Autry" userId="a6c17a38-3403-4b9b-b01e-849711fc5fbf" providerId="ADAL" clId="{25A88B4F-44E8-498E-8397-AF15018C01FF}" dt="2023-11-12T21:20:03.306" v="7016" actId="5736"/>
          <ac:graphicFrameMkLst>
            <pc:docMk/>
            <pc:sldMk cId="3378180626" sldId="342"/>
            <ac:graphicFrameMk id="14" creationId="{23081F81-2862-967A-D05C-0AC8DE53DAAA}"/>
          </ac:graphicFrameMkLst>
        </pc:graphicFrameChg>
        <pc:graphicFrameChg chg="add mod modGraphic">
          <ac:chgData name="Kencin Autry" userId="a6c17a38-3403-4b9b-b01e-849711fc5fbf" providerId="ADAL" clId="{25A88B4F-44E8-498E-8397-AF15018C01FF}" dt="2023-11-12T21:17:55.842" v="7002" actId="1076"/>
          <ac:graphicFrameMkLst>
            <pc:docMk/>
            <pc:sldMk cId="3378180626" sldId="342"/>
            <ac:graphicFrameMk id="31" creationId="{B2435CAF-C3A5-ADC2-2B14-B5E6BABE9498}"/>
          </ac:graphicFrameMkLst>
        </pc:graphicFrameChg>
        <pc:graphicFrameChg chg="add mod modGraphic">
          <ac:chgData name="Kencin Autry" userId="a6c17a38-3403-4b9b-b01e-849711fc5fbf" providerId="ADAL" clId="{25A88B4F-44E8-498E-8397-AF15018C01FF}" dt="2023-11-12T21:19:02.541" v="7011" actId="1076"/>
          <ac:graphicFrameMkLst>
            <pc:docMk/>
            <pc:sldMk cId="3378180626" sldId="342"/>
            <ac:graphicFrameMk id="33" creationId="{1067DDB3-A4F4-16A7-BA93-E98440B6ECCC}"/>
          </ac:graphicFrameMkLst>
        </pc:graphicFrameChg>
        <pc:graphicFrameChg chg="add del modGraphic">
          <ac:chgData name="Kencin Autry" userId="a6c17a38-3403-4b9b-b01e-849711fc5fbf" providerId="ADAL" clId="{25A88B4F-44E8-498E-8397-AF15018C01FF}" dt="2023-11-12T21:19:52.178" v="7014" actId="27310"/>
          <ac:graphicFrameMkLst>
            <pc:docMk/>
            <pc:sldMk cId="3378180626" sldId="342"/>
            <ac:graphicFrameMk id="37" creationId="{55EB480D-6660-5C71-9EFB-59DEE7D70E21}"/>
          </ac:graphicFrameMkLst>
        </pc:graphicFrameChg>
        <pc:picChg chg="mod">
          <ac:chgData name="Kencin Autry" userId="a6c17a38-3403-4b9b-b01e-849711fc5fbf" providerId="ADAL" clId="{25A88B4F-44E8-498E-8397-AF15018C01FF}" dt="2023-11-28T21:49:30.928" v="7374" actId="207"/>
          <ac:picMkLst>
            <pc:docMk/>
            <pc:sldMk cId="3378180626" sldId="342"/>
            <ac:picMk id="29" creationId="{8469629D-6DFE-260B-724E-10DD4490A468}"/>
          </ac:picMkLst>
        </pc:picChg>
        <pc:picChg chg="add del mod">
          <ac:chgData name="Kencin Autry" userId="a6c17a38-3403-4b9b-b01e-849711fc5fbf" providerId="ADAL" clId="{25A88B4F-44E8-498E-8397-AF15018C01FF}" dt="2023-11-12T21:18:28.072" v="7005" actId="931"/>
          <ac:picMkLst>
            <pc:docMk/>
            <pc:sldMk cId="3378180626" sldId="342"/>
            <ac:picMk id="35" creationId="{B6F51B31-1D47-C448-8352-BB2797D1BE45}"/>
          </ac:picMkLst>
        </pc:picChg>
      </pc:sldChg>
      <pc:sldChg chg="modSp">
        <pc:chgData name="Kencin Autry" userId="a6c17a38-3403-4b9b-b01e-849711fc5fbf" providerId="ADAL" clId="{25A88B4F-44E8-498E-8397-AF15018C01FF}" dt="2023-11-08T18:09:47.195" v="474"/>
        <pc:sldMkLst>
          <pc:docMk/>
          <pc:sldMk cId="206463001" sldId="344"/>
        </pc:sldMkLst>
        <pc:spChg chg="mod">
          <ac:chgData name="Kencin Autry" userId="a6c17a38-3403-4b9b-b01e-849711fc5fbf" providerId="ADAL" clId="{25A88B4F-44E8-498E-8397-AF15018C01FF}" dt="2023-11-08T18:09:47.195" v="474"/>
          <ac:spMkLst>
            <pc:docMk/>
            <pc:sldMk cId="206463001" sldId="344"/>
            <ac:spMk id="4" creationId="{F90C708E-B760-DF0D-D9D7-B533EB176CB6}"/>
          </ac:spMkLst>
        </pc:spChg>
      </pc:sldChg>
      <pc:sldChg chg="modSp">
        <pc:chgData name="Kencin Autry" userId="a6c17a38-3403-4b9b-b01e-849711fc5fbf" providerId="ADAL" clId="{25A88B4F-44E8-498E-8397-AF15018C01FF}" dt="2023-11-08T18:09:47.195" v="474"/>
        <pc:sldMkLst>
          <pc:docMk/>
          <pc:sldMk cId="2834846799" sldId="345"/>
        </pc:sldMkLst>
        <pc:spChg chg="mod">
          <ac:chgData name="Kencin Autry" userId="a6c17a38-3403-4b9b-b01e-849711fc5fbf" providerId="ADAL" clId="{25A88B4F-44E8-498E-8397-AF15018C01FF}" dt="2023-11-08T18:09:47.195" v="474"/>
          <ac:spMkLst>
            <pc:docMk/>
            <pc:sldMk cId="2834846799" sldId="345"/>
            <ac:spMk id="3" creationId="{34517718-62F8-0CE8-58BD-628D6DC6250C}"/>
          </ac:spMkLst>
        </pc:spChg>
        <pc:spChg chg="mod">
          <ac:chgData name="Kencin Autry" userId="a6c17a38-3403-4b9b-b01e-849711fc5fbf" providerId="ADAL" clId="{25A88B4F-44E8-498E-8397-AF15018C01FF}" dt="2023-11-08T18:09:47.195" v="474"/>
          <ac:spMkLst>
            <pc:docMk/>
            <pc:sldMk cId="2834846799" sldId="345"/>
            <ac:spMk id="4" creationId="{5204DE2A-9AB4-C306-38DA-565E70D79B3A}"/>
          </ac:spMkLst>
        </pc:spChg>
        <pc:spChg chg="mod">
          <ac:chgData name="Kencin Autry" userId="a6c17a38-3403-4b9b-b01e-849711fc5fbf" providerId="ADAL" clId="{25A88B4F-44E8-498E-8397-AF15018C01FF}" dt="2023-11-08T18:09:47.195" v="474"/>
          <ac:spMkLst>
            <pc:docMk/>
            <pc:sldMk cId="2834846799" sldId="345"/>
            <ac:spMk id="5" creationId="{2329D937-A681-4F24-BCF7-CCF08D917F65}"/>
          </ac:spMkLst>
        </pc:spChg>
      </pc:sldChg>
      <pc:sldChg chg="modSp">
        <pc:chgData name="Kencin Autry" userId="a6c17a38-3403-4b9b-b01e-849711fc5fbf" providerId="ADAL" clId="{25A88B4F-44E8-498E-8397-AF15018C01FF}" dt="2023-11-08T18:09:47.195" v="474"/>
        <pc:sldMkLst>
          <pc:docMk/>
          <pc:sldMk cId="1727757743" sldId="346"/>
        </pc:sldMkLst>
        <pc:spChg chg="mod">
          <ac:chgData name="Kencin Autry" userId="a6c17a38-3403-4b9b-b01e-849711fc5fbf" providerId="ADAL" clId="{25A88B4F-44E8-498E-8397-AF15018C01FF}" dt="2023-11-08T18:09:47.195" v="474"/>
          <ac:spMkLst>
            <pc:docMk/>
            <pc:sldMk cId="1727757743" sldId="346"/>
            <ac:spMk id="2" creationId="{B24BFFD0-F598-8A80-4C10-25187F872D28}"/>
          </ac:spMkLst>
        </pc:spChg>
        <pc:spChg chg="mod">
          <ac:chgData name="Kencin Autry" userId="a6c17a38-3403-4b9b-b01e-849711fc5fbf" providerId="ADAL" clId="{25A88B4F-44E8-498E-8397-AF15018C01FF}" dt="2023-11-08T18:09:47.195" v="474"/>
          <ac:spMkLst>
            <pc:docMk/>
            <pc:sldMk cId="1727757743" sldId="346"/>
            <ac:spMk id="3" creationId="{ABEB8F43-7429-77AE-E306-E145F65CF637}"/>
          </ac:spMkLst>
        </pc:spChg>
        <pc:spChg chg="mod">
          <ac:chgData name="Kencin Autry" userId="a6c17a38-3403-4b9b-b01e-849711fc5fbf" providerId="ADAL" clId="{25A88B4F-44E8-498E-8397-AF15018C01FF}" dt="2023-11-08T18:09:47.195" v="474"/>
          <ac:spMkLst>
            <pc:docMk/>
            <pc:sldMk cId="1727757743" sldId="346"/>
            <ac:spMk id="4" creationId="{898D9D20-C38B-88FC-6887-D4F4C29BDF4A}"/>
          </ac:spMkLst>
        </pc:spChg>
      </pc:sldChg>
      <pc:sldChg chg="modSp">
        <pc:chgData name="Kencin Autry" userId="a6c17a38-3403-4b9b-b01e-849711fc5fbf" providerId="ADAL" clId="{25A88B4F-44E8-498E-8397-AF15018C01FF}" dt="2023-11-08T18:09:47.195" v="474"/>
        <pc:sldMkLst>
          <pc:docMk/>
          <pc:sldMk cId="973350924" sldId="350"/>
        </pc:sldMkLst>
        <pc:spChg chg="mod">
          <ac:chgData name="Kencin Autry" userId="a6c17a38-3403-4b9b-b01e-849711fc5fbf" providerId="ADAL" clId="{25A88B4F-44E8-498E-8397-AF15018C01FF}" dt="2023-11-08T18:09:47.195" v="474"/>
          <ac:spMkLst>
            <pc:docMk/>
            <pc:sldMk cId="973350924" sldId="350"/>
            <ac:spMk id="2" creationId="{52E1F6E6-B9CF-0038-4253-E13D3743391B}"/>
          </ac:spMkLst>
        </pc:spChg>
        <pc:spChg chg="mod">
          <ac:chgData name="Kencin Autry" userId="a6c17a38-3403-4b9b-b01e-849711fc5fbf" providerId="ADAL" clId="{25A88B4F-44E8-498E-8397-AF15018C01FF}" dt="2023-11-08T18:09:47.195" v="474"/>
          <ac:spMkLst>
            <pc:docMk/>
            <pc:sldMk cId="973350924" sldId="350"/>
            <ac:spMk id="3" creationId="{154BA8EF-1D9A-9E7D-2093-E27E35AC5AF8}"/>
          </ac:spMkLst>
        </pc:spChg>
      </pc:sldChg>
      <pc:sldChg chg="modSp">
        <pc:chgData name="Kencin Autry" userId="a6c17a38-3403-4b9b-b01e-849711fc5fbf" providerId="ADAL" clId="{25A88B4F-44E8-498E-8397-AF15018C01FF}" dt="2023-11-08T18:09:47.195" v="474"/>
        <pc:sldMkLst>
          <pc:docMk/>
          <pc:sldMk cId="2217076186" sldId="351"/>
        </pc:sldMkLst>
        <pc:spChg chg="mod">
          <ac:chgData name="Kencin Autry" userId="a6c17a38-3403-4b9b-b01e-849711fc5fbf" providerId="ADAL" clId="{25A88B4F-44E8-498E-8397-AF15018C01FF}" dt="2023-11-08T18:09:47.195" v="474"/>
          <ac:spMkLst>
            <pc:docMk/>
            <pc:sldMk cId="2217076186" sldId="351"/>
            <ac:spMk id="2" creationId="{574EBE89-7979-7432-F022-1474F61B6148}"/>
          </ac:spMkLst>
        </pc:spChg>
        <pc:spChg chg="mod">
          <ac:chgData name="Kencin Autry" userId="a6c17a38-3403-4b9b-b01e-849711fc5fbf" providerId="ADAL" clId="{25A88B4F-44E8-498E-8397-AF15018C01FF}" dt="2023-11-08T18:09:47.195" v="474"/>
          <ac:spMkLst>
            <pc:docMk/>
            <pc:sldMk cId="2217076186" sldId="351"/>
            <ac:spMk id="3" creationId="{89B1E104-52C3-1609-9665-EFB61C929587}"/>
          </ac:spMkLst>
        </pc:spChg>
      </pc:sldChg>
      <pc:sldChg chg="del">
        <pc:chgData name="Kencin Autry" userId="a6c17a38-3403-4b9b-b01e-849711fc5fbf" providerId="ADAL" clId="{25A88B4F-44E8-498E-8397-AF15018C01FF}" dt="2023-11-07T20:10:06.084" v="0" actId="2696"/>
        <pc:sldMkLst>
          <pc:docMk/>
          <pc:sldMk cId="1341586672" sldId="352"/>
        </pc:sldMkLst>
      </pc:sldChg>
      <pc:sldChg chg="del">
        <pc:chgData name="Kencin Autry" userId="a6c17a38-3403-4b9b-b01e-849711fc5fbf" providerId="ADAL" clId="{25A88B4F-44E8-498E-8397-AF15018C01FF}" dt="2023-11-07T20:10:08.353" v="1" actId="2696"/>
        <pc:sldMkLst>
          <pc:docMk/>
          <pc:sldMk cId="3144193321" sldId="353"/>
        </pc:sldMkLst>
      </pc:sldChg>
      <pc:sldChg chg="addSp delSp modSp mod modShow">
        <pc:chgData name="Kencin Autry" userId="a6c17a38-3403-4b9b-b01e-849711fc5fbf" providerId="ADAL" clId="{25A88B4F-44E8-498E-8397-AF15018C01FF}" dt="2023-11-12T06:34:41.526" v="5383" actId="20577"/>
        <pc:sldMkLst>
          <pc:docMk/>
          <pc:sldMk cId="37413045" sldId="355"/>
        </pc:sldMkLst>
        <pc:spChg chg="mod">
          <ac:chgData name="Kencin Autry" userId="a6c17a38-3403-4b9b-b01e-849711fc5fbf" providerId="ADAL" clId="{25A88B4F-44E8-498E-8397-AF15018C01FF}" dt="2023-11-08T18:09:47.195" v="474"/>
          <ac:spMkLst>
            <pc:docMk/>
            <pc:sldMk cId="37413045" sldId="355"/>
            <ac:spMk id="2" creationId="{803A0AF3-7318-3E47-E523-EB38544E6CE7}"/>
          </ac:spMkLst>
        </pc:spChg>
        <pc:spChg chg="mod">
          <ac:chgData name="Kencin Autry" userId="a6c17a38-3403-4b9b-b01e-849711fc5fbf" providerId="ADAL" clId="{25A88B4F-44E8-498E-8397-AF15018C01FF}" dt="2023-11-08T18:09:47.195" v="474"/>
          <ac:spMkLst>
            <pc:docMk/>
            <pc:sldMk cId="37413045" sldId="355"/>
            <ac:spMk id="3" creationId="{9D152D70-FD2A-9C16-7DB9-83F4076F14C8}"/>
          </ac:spMkLst>
        </pc:spChg>
        <pc:spChg chg="del mod">
          <ac:chgData name="Kencin Autry" userId="a6c17a38-3403-4b9b-b01e-849711fc5fbf" providerId="ADAL" clId="{25A88B4F-44E8-498E-8397-AF15018C01FF}" dt="2023-11-12T06:34:30.194" v="5351" actId="478"/>
          <ac:spMkLst>
            <pc:docMk/>
            <pc:sldMk cId="37413045" sldId="355"/>
            <ac:spMk id="4" creationId="{BCF6C0FE-A419-B6D2-644E-C195B4B437D9}"/>
          </ac:spMkLst>
        </pc:spChg>
        <pc:spChg chg="add del mod">
          <ac:chgData name="Kencin Autry" userId="a6c17a38-3403-4b9b-b01e-849711fc5fbf" providerId="ADAL" clId="{25A88B4F-44E8-498E-8397-AF15018C01FF}" dt="2023-11-12T06:34:32.106" v="5352" actId="478"/>
          <ac:spMkLst>
            <pc:docMk/>
            <pc:sldMk cId="37413045" sldId="355"/>
            <ac:spMk id="40" creationId="{22B21B5B-D073-6711-06D5-2DDDA6E314DE}"/>
          </ac:spMkLst>
        </pc:spChg>
        <pc:spChg chg="add mod">
          <ac:chgData name="Kencin Autry" userId="a6c17a38-3403-4b9b-b01e-849711fc5fbf" providerId="ADAL" clId="{25A88B4F-44E8-498E-8397-AF15018C01FF}" dt="2023-11-12T06:34:41.526" v="5383" actId="20577"/>
          <ac:spMkLst>
            <pc:docMk/>
            <pc:sldMk cId="37413045" sldId="355"/>
            <ac:spMk id="41" creationId="{02FCAA08-4661-4AF2-FA16-E4368C9C6682}"/>
          </ac:spMkLst>
        </pc:spChg>
        <pc:picChg chg="ord">
          <ac:chgData name="Kencin Autry" userId="a6c17a38-3403-4b9b-b01e-849711fc5fbf" providerId="ADAL" clId="{25A88B4F-44E8-498E-8397-AF15018C01FF}" dt="2023-11-08T18:03:09.016" v="464" actId="171"/>
          <ac:picMkLst>
            <pc:docMk/>
            <pc:sldMk cId="37413045" sldId="355"/>
            <ac:picMk id="26" creationId="{F4939362-98EE-EA36-763D-2A508D50B761}"/>
          </ac:picMkLst>
        </pc:picChg>
      </pc:sldChg>
      <pc:sldChg chg="modSp">
        <pc:chgData name="Kencin Autry" userId="a6c17a38-3403-4b9b-b01e-849711fc5fbf" providerId="ADAL" clId="{25A88B4F-44E8-498E-8397-AF15018C01FF}" dt="2023-11-08T18:09:47.195" v="474"/>
        <pc:sldMkLst>
          <pc:docMk/>
          <pc:sldMk cId="1099869518" sldId="356"/>
        </pc:sldMkLst>
        <pc:spChg chg="mod">
          <ac:chgData name="Kencin Autry" userId="a6c17a38-3403-4b9b-b01e-849711fc5fbf" providerId="ADAL" clId="{25A88B4F-44E8-498E-8397-AF15018C01FF}" dt="2023-11-08T18:09:47.195" v="474"/>
          <ac:spMkLst>
            <pc:docMk/>
            <pc:sldMk cId="1099869518" sldId="356"/>
            <ac:spMk id="2" creationId="{A0391A1F-4298-FB32-256F-8D3E2F6BC565}"/>
          </ac:spMkLst>
        </pc:spChg>
        <pc:spChg chg="mod">
          <ac:chgData name="Kencin Autry" userId="a6c17a38-3403-4b9b-b01e-849711fc5fbf" providerId="ADAL" clId="{25A88B4F-44E8-498E-8397-AF15018C01FF}" dt="2023-11-08T18:09:47.195" v="474"/>
          <ac:spMkLst>
            <pc:docMk/>
            <pc:sldMk cId="1099869518" sldId="356"/>
            <ac:spMk id="3" creationId="{0E4234E7-CBBC-26BF-4FFC-5E2C4B8ED61A}"/>
          </ac:spMkLst>
        </pc:spChg>
      </pc:sldChg>
      <pc:sldChg chg="modSp">
        <pc:chgData name="Kencin Autry" userId="a6c17a38-3403-4b9b-b01e-849711fc5fbf" providerId="ADAL" clId="{25A88B4F-44E8-498E-8397-AF15018C01FF}" dt="2023-11-08T18:09:47.195" v="474"/>
        <pc:sldMkLst>
          <pc:docMk/>
          <pc:sldMk cId="2393062770" sldId="358"/>
        </pc:sldMkLst>
        <pc:spChg chg="mod">
          <ac:chgData name="Kencin Autry" userId="a6c17a38-3403-4b9b-b01e-849711fc5fbf" providerId="ADAL" clId="{25A88B4F-44E8-498E-8397-AF15018C01FF}" dt="2023-11-08T18:09:47.195" v="474"/>
          <ac:spMkLst>
            <pc:docMk/>
            <pc:sldMk cId="2393062770" sldId="358"/>
            <ac:spMk id="2" creationId="{B2D9178D-3306-BB69-AA81-7BCA4388AF3E}"/>
          </ac:spMkLst>
        </pc:spChg>
        <pc:spChg chg="mod">
          <ac:chgData name="Kencin Autry" userId="a6c17a38-3403-4b9b-b01e-849711fc5fbf" providerId="ADAL" clId="{25A88B4F-44E8-498E-8397-AF15018C01FF}" dt="2023-11-08T18:09:47.195" v="474"/>
          <ac:spMkLst>
            <pc:docMk/>
            <pc:sldMk cId="2393062770" sldId="358"/>
            <ac:spMk id="3" creationId="{09A5EA4B-D8EB-EFDC-4397-F6F63F7FD76A}"/>
          </ac:spMkLst>
        </pc:spChg>
      </pc:sldChg>
      <pc:sldChg chg="modSp">
        <pc:chgData name="Kencin Autry" userId="a6c17a38-3403-4b9b-b01e-849711fc5fbf" providerId="ADAL" clId="{25A88B4F-44E8-498E-8397-AF15018C01FF}" dt="2023-11-08T18:09:47.195" v="474"/>
        <pc:sldMkLst>
          <pc:docMk/>
          <pc:sldMk cId="1634361473" sldId="359"/>
        </pc:sldMkLst>
        <pc:spChg chg="mod">
          <ac:chgData name="Kencin Autry" userId="a6c17a38-3403-4b9b-b01e-849711fc5fbf" providerId="ADAL" clId="{25A88B4F-44E8-498E-8397-AF15018C01FF}" dt="2023-11-08T18:09:47.195" v="474"/>
          <ac:spMkLst>
            <pc:docMk/>
            <pc:sldMk cId="1634361473" sldId="359"/>
            <ac:spMk id="2" creationId="{7A4D8213-AFFB-BC2A-EDB6-FBCF349CE00C}"/>
          </ac:spMkLst>
        </pc:spChg>
        <pc:spChg chg="mod">
          <ac:chgData name="Kencin Autry" userId="a6c17a38-3403-4b9b-b01e-849711fc5fbf" providerId="ADAL" clId="{25A88B4F-44E8-498E-8397-AF15018C01FF}" dt="2023-11-08T18:09:47.195" v="474"/>
          <ac:spMkLst>
            <pc:docMk/>
            <pc:sldMk cId="1634361473" sldId="359"/>
            <ac:spMk id="3" creationId="{FBEBDF6B-ABB0-363A-4AB5-33B99E24BF16}"/>
          </ac:spMkLst>
        </pc:spChg>
      </pc:sldChg>
      <pc:sldChg chg="modSp">
        <pc:chgData name="Kencin Autry" userId="a6c17a38-3403-4b9b-b01e-849711fc5fbf" providerId="ADAL" clId="{25A88B4F-44E8-498E-8397-AF15018C01FF}" dt="2023-11-08T18:09:47.195" v="474"/>
        <pc:sldMkLst>
          <pc:docMk/>
          <pc:sldMk cId="402754200" sldId="360"/>
        </pc:sldMkLst>
        <pc:spChg chg="mod">
          <ac:chgData name="Kencin Autry" userId="a6c17a38-3403-4b9b-b01e-849711fc5fbf" providerId="ADAL" clId="{25A88B4F-44E8-498E-8397-AF15018C01FF}" dt="2023-11-08T18:09:47.195" v="474"/>
          <ac:spMkLst>
            <pc:docMk/>
            <pc:sldMk cId="402754200" sldId="360"/>
            <ac:spMk id="2" creationId="{962CB2BA-7851-49D6-CDE2-6A1383D89D7F}"/>
          </ac:spMkLst>
        </pc:spChg>
        <pc:spChg chg="mod">
          <ac:chgData name="Kencin Autry" userId="a6c17a38-3403-4b9b-b01e-849711fc5fbf" providerId="ADAL" clId="{25A88B4F-44E8-498E-8397-AF15018C01FF}" dt="2023-11-08T18:09:47.195" v="474"/>
          <ac:spMkLst>
            <pc:docMk/>
            <pc:sldMk cId="402754200" sldId="360"/>
            <ac:spMk id="3" creationId="{CFFD5399-E4C2-CB74-DA6D-7FBC0A045629}"/>
          </ac:spMkLst>
        </pc:spChg>
      </pc:sldChg>
      <pc:sldChg chg="delSp modSp mod">
        <pc:chgData name="Kencin Autry" userId="a6c17a38-3403-4b9b-b01e-849711fc5fbf" providerId="ADAL" clId="{25A88B4F-44E8-498E-8397-AF15018C01FF}" dt="2023-11-28T21:47:06.252" v="7371" actId="207"/>
        <pc:sldMkLst>
          <pc:docMk/>
          <pc:sldMk cId="2088423370" sldId="366"/>
        </pc:sldMkLst>
        <pc:spChg chg="del mod">
          <ac:chgData name="Kencin Autry" userId="a6c17a38-3403-4b9b-b01e-849711fc5fbf" providerId="ADAL" clId="{25A88B4F-44E8-498E-8397-AF15018C01FF}" dt="2023-11-12T21:42:22.410" v="7185" actId="478"/>
          <ac:spMkLst>
            <pc:docMk/>
            <pc:sldMk cId="2088423370" sldId="366"/>
            <ac:spMk id="2" creationId="{AF2514CB-30BB-3068-46C7-BFE520E4CB5F}"/>
          </ac:spMkLst>
        </pc:spChg>
        <pc:spChg chg="mod">
          <ac:chgData name="Kencin Autry" userId="a6c17a38-3403-4b9b-b01e-849711fc5fbf" providerId="ADAL" clId="{25A88B4F-44E8-498E-8397-AF15018C01FF}" dt="2023-11-08T18:09:47.195" v="474"/>
          <ac:spMkLst>
            <pc:docMk/>
            <pc:sldMk cId="2088423370" sldId="366"/>
            <ac:spMk id="3" creationId="{555D680A-A57C-DF5C-3D14-6824E63BD50B}"/>
          </ac:spMkLst>
        </pc:spChg>
        <pc:spChg chg="mod">
          <ac:chgData name="Kencin Autry" userId="a6c17a38-3403-4b9b-b01e-849711fc5fbf" providerId="ADAL" clId="{25A88B4F-44E8-498E-8397-AF15018C01FF}" dt="2023-11-28T21:47:06.252" v="7371" actId="207"/>
          <ac:spMkLst>
            <pc:docMk/>
            <pc:sldMk cId="2088423370" sldId="366"/>
            <ac:spMk id="23" creationId="{EBB9AA8F-8DC6-6283-3A9E-B99DBA00A1E5}"/>
          </ac:spMkLst>
        </pc:spChg>
        <pc:spChg chg="mod">
          <ac:chgData name="Kencin Autry" userId="a6c17a38-3403-4b9b-b01e-849711fc5fbf" providerId="ADAL" clId="{25A88B4F-44E8-498E-8397-AF15018C01FF}" dt="2023-11-28T21:47:06.252" v="7371" actId="207"/>
          <ac:spMkLst>
            <pc:docMk/>
            <pc:sldMk cId="2088423370" sldId="366"/>
            <ac:spMk id="24" creationId="{E39A84BE-9240-0E61-C49E-71457B835905}"/>
          </ac:spMkLst>
        </pc:spChg>
        <pc:spChg chg="mod">
          <ac:chgData name="Kencin Autry" userId="a6c17a38-3403-4b9b-b01e-849711fc5fbf" providerId="ADAL" clId="{25A88B4F-44E8-498E-8397-AF15018C01FF}" dt="2023-11-28T21:47:06.252" v="7371" actId="207"/>
          <ac:spMkLst>
            <pc:docMk/>
            <pc:sldMk cId="2088423370" sldId="366"/>
            <ac:spMk id="25" creationId="{C1E026BA-92CA-09E6-42A1-1FD685653ED4}"/>
          </ac:spMkLst>
        </pc:spChg>
        <pc:spChg chg="mod">
          <ac:chgData name="Kencin Autry" userId="a6c17a38-3403-4b9b-b01e-849711fc5fbf" providerId="ADAL" clId="{25A88B4F-44E8-498E-8397-AF15018C01FF}" dt="2023-11-28T21:47:06.252" v="7371" actId="207"/>
          <ac:spMkLst>
            <pc:docMk/>
            <pc:sldMk cId="2088423370" sldId="366"/>
            <ac:spMk id="26" creationId="{063864A4-AB18-0B8C-707B-EF7818FC65A6}"/>
          </ac:spMkLst>
        </pc:spChg>
        <pc:spChg chg="mod">
          <ac:chgData name="Kencin Autry" userId="a6c17a38-3403-4b9b-b01e-849711fc5fbf" providerId="ADAL" clId="{25A88B4F-44E8-498E-8397-AF15018C01FF}" dt="2023-11-12T21:41:57.618" v="7170" actId="12789"/>
          <ac:spMkLst>
            <pc:docMk/>
            <pc:sldMk cId="2088423370" sldId="366"/>
            <ac:spMk id="31" creationId="{E1A2B09E-6659-7F24-BD91-23F48F91D9ED}"/>
          </ac:spMkLst>
        </pc:spChg>
        <pc:spChg chg="mod">
          <ac:chgData name="Kencin Autry" userId="a6c17a38-3403-4b9b-b01e-849711fc5fbf" providerId="ADAL" clId="{25A88B4F-44E8-498E-8397-AF15018C01FF}" dt="2023-11-12T21:41:40.423" v="7168" actId="20577"/>
          <ac:spMkLst>
            <pc:docMk/>
            <pc:sldMk cId="2088423370" sldId="366"/>
            <ac:spMk id="54" creationId="{9915BED3-A458-98DB-6676-37237A3A82B8}"/>
          </ac:spMkLst>
        </pc:spChg>
        <pc:spChg chg="mod">
          <ac:chgData name="Kencin Autry" userId="a6c17a38-3403-4b9b-b01e-849711fc5fbf" providerId="ADAL" clId="{25A88B4F-44E8-498E-8397-AF15018C01FF}" dt="2023-11-12T21:43:03.110" v="7201" actId="20577"/>
          <ac:spMkLst>
            <pc:docMk/>
            <pc:sldMk cId="2088423370" sldId="366"/>
            <ac:spMk id="55" creationId="{0087FD52-C38A-457B-7C5D-4B3D3F6FE6F0}"/>
          </ac:spMkLst>
        </pc:spChg>
        <pc:spChg chg="mod">
          <ac:chgData name="Kencin Autry" userId="a6c17a38-3403-4b9b-b01e-849711fc5fbf" providerId="ADAL" clId="{25A88B4F-44E8-498E-8397-AF15018C01FF}" dt="2023-11-12T21:43:23.940" v="7202" actId="20577"/>
          <ac:spMkLst>
            <pc:docMk/>
            <pc:sldMk cId="2088423370" sldId="366"/>
            <ac:spMk id="62" creationId="{F232E127-5AB4-3924-28CA-7747FB7CBABF}"/>
          </ac:spMkLst>
        </pc:spChg>
        <pc:grpChg chg="mod">
          <ac:chgData name="Kencin Autry" userId="a6c17a38-3403-4b9b-b01e-849711fc5fbf" providerId="ADAL" clId="{25A88B4F-44E8-498E-8397-AF15018C01FF}" dt="2023-11-12T21:42:07.903" v="7180" actId="1076"/>
          <ac:grpSpMkLst>
            <pc:docMk/>
            <pc:sldMk cId="2088423370" sldId="366"/>
            <ac:grpSpMk id="5" creationId="{E6D007A8-443F-0E43-1CA7-65C70979EB92}"/>
          </ac:grpSpMkLst>
        </pc:grpChg>
        <pc:grpChg chg="mod">
          <ac:chgData name="Kencin Autry" userId="a6c17a38-3403-4b9b-b01e-849711fc5fbf" providerId="ADAL" clId="{25A88B4F-44E8-498E-8397-AF15018C01FF}" dt="2023-11-12T21:41:57.618" v="7170" actId="12789"/>
          <ac:grpSpMkLst>
            <pc:docMk/>
            <pc:sldMk cId="2088423370" sldId="366"/>
            <ac:grpSpMk id="21" creationId="{34FB082D-282D-1E85-FEC5-72DD5C6A5DD7}"/>
          </ac:grpSpMkLst>
        </pc:grpChg>
        <pc:grpChg chg="mod">
          <ac:chgData name="Kencin Autry" userId="a6c17a38-3403-4b9b-b01e-849711fc5fbf" providerId="ADAL" clId="{25A88B4F-44E8-498E-8397-AF15018C01FF}" dt="2023-11-12T21:42:48.280" v="7189" actId="12788"/>
          <ac:grpSpMkLst>
            <pc:docMk/>
            <pc:sldMk cId="2088423370" sldId="366"/>
            <ac:grpSpMk id="56" creationId="{0D7548B4-99BB-CFD9-6996-37AC7C20682D}"/>
          </ac:grpSpMkLst>
        </pc:grpChg>
        <pc:grpChg chg="mod">
          <ac:chgData name="Kencin Autry" userId="a6c17a38-3403-4b9b-b01e-849711fc5fbf" providerId="ADAL" clId="{25A88B4F-44E8-498E-8397-AF15018C01FF}" dt="2023-11-12T21:42:02.750" v="7179" actId="1038"/>
          <ac:grpSpMkLst>
            <pc:docMk/>
            <pc:sldMk cId="2088423370" sldId="366"/>
            <ac:grpSpMk id="63" creationId="{8571146C-1956-161D-5AC8-7E0691A88DB1}"/>
          </ac:grpSpMkLst>
        </pc:grpChg>
        <pc:grpChg chg="mod">
          <ac:chgData name="Kencin Autry" userId="a6c17a38-3403-4b9b-b01e-849711fc5fbf" providerId="ADAL" clId="{25A88B4F-44E8-498E-8397-AF15018C01FF}" dt="2023-11-12T21:42:18.829" v="7184" actId="1076"/>
          <ac:grpSpMkLst>
            <pc:docMk/>
            <pc:sldMk cId="2088423370" sldId="366"/>
            <ac:grpSpMk id="67" creationId="{9C9A66C0-FB00-5F1D-D49A-8ECD04F5EBF6}"/>
          </ac:grpSpMkLst>
        </pc:grpChg>
      </pc:sldChg>
      <pc:sldChg chg="modSp">
        <pc:chgData name="Kencin Autry" userId="a6c17a38-3403-4b9b-b01e-849711fc5fbf" providerId="ADAL" clId="{25A88B4F-44E8-498E-8397-AF15018C01FF}" dt="2023-11-08T18:09:47.195" v="474"/>
        <pc:sldMkLst>
          <pc:docMk/>
          <pc:sldMk cId="2187778923" sldId="367"/>
        </pc:sldMkLst>
        <pc:spChg chg="mod">
          <ac:chgData name="Kencin Autry" userId="a6c17a38-3403-4b9b-b01e-849711fc5fbf" providerId="ADAL" clId="{25A88B4F-44E8-498E-8397-AF15018C01FF}" dt="2023-11-08T18:09:47.195" v="474"/>
          <ac:spMkLst>
            <pc:docMk/>
            <pc:sldMk cId="2187778923" sldId="367"/>
            <ac:spMk id="2" creationId="{FBA22115-95A3-1320-5070-55DE7E8BC3EA}"/>
          </ac:spMkLst>
        </pc:spChg>
        <pc:spChg chg="mod">
          <ac:chgData name="Kencin Autry" userId="a6c17a38-3403-4b9b-b01e-849711fc5fbf" providerId="ADAL" clId="{25A88B4F-44E8-498E-8397-AF15018C01FF}" dt="2023-11-08T18:09:47.195" v="474"/>
          <ac:spMkLst>
            <pc:docMk/>
            <pc:sldMk cId="2187778923" sldId="367"/>
            <ac:spMk id="3" creationId="{C25BD2FA-CD33-3B8E-68C4-F729CC36C34C}"/>
          </ac:spMkLst>
        </pc:spChg>
        <pc:spChg chg="mod">
          <ac:chgData name="Kencin Autry" userId="a6c17a38-3403-4b9b-b01e-849711fc5fbf" providerId="ADAL" clId="{25A88B4F-44E8-498E-8397-AF15018C01FF}" dt="2023-11-08T18:09:47.195" v="474"/>
          <ac:spMkLst>
            <pc:docMk/>
            <pc:sldMk cId="2187778923" sldId="367"/>
            <ac:spMk id="4" creationId="{1629397D-A430-B9E3-294D-4A0EA20FF176}"/>
          </ac:spMkLst>
        </pc:spChg>
        <pc:spChg chg="mod">
          <ac:chgData name="Kencin Autry" userId="a6c17a38-3403-4b9b-b01e-849711fc5fbf" providerId="ADAL" clId="{25A88B4F-44E8-498E-8397-AF15018C01FF}" dt="2023-11-08T18:09:47.195" v="474"/>
          <ac:spMkLst>
            <pc:docMk/>
            <pc:sldMk cId="2187778923" sldId="367"/>
            <ac:spMk id="5" creationId="{ADFD32FB-1182-D998-A06D-9D5D5FC19A65}"/>
          </ac:spMkLst>
        </pc:spChg>
      </pc:sldChg>
      <pc:sldChg chg="modSp">
        <pc:chgData name="Kencin Autry" userId="a6c17a38-3403-4b9b-b01e-849711fc5fbf" providerId="ADAL" clId="{25A88B4F-44E8-498E-8397-AF15018C01FF}" dt="2023-11-08T18:09:47.195" v="474"/>
        <pc:sldMkLst>
          <pc:docMk/>
          <pc:sldMk cId="715061249" sldId="368"/>
        </pc:sldMkLst>
        <pc:spChg chg="mod">
          <ac:chgData name="Kencin Autry" userId="a6c17a38-3403-4b9b-b01e-849711fc5fbf" providerId="ADAL" clId="{25A88B4F-44E8-498E-8397-AF15018C01FF}" dt="2023-11-08T18:09:47.195" v="474"/>
          <ac:spMkLst>
            <pc:docMk/>
            <pc:sldMk cId="715061249" sldId="368"/>
            <ac:spMk id="2" creationId="{0AD587F1-5D9B-7787-4B6E-09BECB9A531B}"/>
          </ac:spMkLst>
        </pc:spChg>
        <pc:spChg chg="mod">
          <ac:chgData name="Kencin Autry" userId="a6c17a38-3403-4b9b-b01e-849711fc5fbf" providerId="ADAL" clId="{25A88B4F-44E8-498E-8397-AF15018C01FF}" dt="2023-11-08T18:09:47.195" v="474"/>
          <ac:spMkLst>
            <pc:docMk/>
            <pc:sldMk cId="715061249" sldId="368"/>
            <ac:spMk id="3" creationId="{9236197E-E6F8-1253-1627-F10C65B5A1DF}"/>
          </ac:spMkLst>
        </pc:spChg>
        <pc:spChg chg="mod">
          <ac:chgData name="Kencin Autry" userId="a6c17a38-3403-4b9b-b01e-849711fc5fbf" providerId="ADAL" clId="{25A88B4F-44E8-498E-8397-AF15018C01FF}" dt="2023-11-08T18:09:47.195" v="474"/>
          <ac:spMkLst>
            <pc:docMk/>
            <pc:sldMk cId="715061249" sldId="368"/>
            <ac:spMk id="4" creationId="{0C008F0D-A5FD-FF4A-C8AD-108006F1C9DE}"/>
          </ac:spMkLst>
        </pc:spChg>
        <pc:spChg chg="mod">
          <ac:chgData name="Kencin Autry" userId="a6c17a38-3403-4b9b-b01e-849711fc5fbf" providerId="ADAL" clId="{25A88B4F-44E8-498E-8397-AF15018C01FF}" dt="2023-11-08T18:09:47.195" v="474"/>
          <ac:spMkLst>
            <pc:docMk/>
            <pc:sldMk cId="715061249" sldId="368"/>
            <ac:spMk id="5" creationId="{F38C7B0C-C03B-4493-3F4C-C76DB65E0A76}"/>
          </ac:spMkLst>
        </pc:spChg>
      </pc:sldChg>
      <pc:sldChg chg="modSp">
        <pc:chgData name="Kencin Autry" userId="a6c17a38-3403-4b9b-b01e-849711fc5fbf" providerId="ADAL" clId="{25A88B4F-44E8-498E-8397-AF15018C01FF}" dt="2023-11-08T18:09:47.195" v="474"/>
        <pc:sldMkLst>
          <pc:docMk/>
          <pc:sldMk cId="2957374956" sldId="369"/>
        </pc:sldMkLst>
        <pc:spChg chg="mod">
          <ac:chgData name="Kencin Autry" userId="a6c17a38-3403-4b9b-b01e-849711fc5fbf" providerId="ADAL" clId="{25A88B4F-44E8-498E-8397-AF15018C01FF}" dt="2023-11-08T18:09:47.195" v="474"/>
          <ac:spMkLst>
            <pc:docMk/>
            <pc:sldMk cId="2957374956" sldId="369"/>
            <ac:spMk id="3" creationId="{15C9CF51-DC20-5DDE-5197-F794FE6DF0C3}"/>
          </ac:spMkLst>
        </pc:spChg>
      </pc:sldChg>
      <pc:sldChg chg="modSp modTransition">
        <pc:chgData name="Kencin Autry" userId="a6c17a38-3403-4b9b-b01e-849711fc5fbf" providerId="ADAL" clId="{25A88B4F-44E8-498E-8397-AF15018C01FF}" dt="2023-11-12T21:52:14.383" v="7350"/>
        <pc:sldMkLst>
          <pc:docMk/>
          <pc:sldMk cId="1788886291" sldId="370"/>
        </pc:sldMkLst>
        <pc:spChg chg="mod">
          <ac:chgData name="Kencin Autry" userId="a6c17a38-3403-4b9b-b01e-849711fc5fbf" providerId="ADAL" clId="{25A88B4F-44E8-498E-8397-AF15018C01FF}" dt="2023-11-08T18:09:47.195" v="474"/>
          <ac:spMkLst>
            <pc:docMk/>
            <pc:sldMk cId="1788886291" sldId="370"/>
            <ac:spMk id="4" creationId="{3BCDB4D6-AC32-D6A6-3A38-3EF067FF4F82}"/>
          </ac:spMkLst>
        </pc:spChg>
        <pc:spChg chg="mod">
          <ac:chgData name="Kencin Autry" userId="a6c17a38-3403-4b9b-b01e-849711fc5fbf" providerId="ADAL" clId="{25A88B4F-44E8-498E-8397-AF15018C01FF}" dt="2023-11-08T18:09:47.195" v="474"/>
          <ac:spMkLst>
            <pc:docMk/>
            <pc:sldMk cId="1788886291" sldId="370"/>
            <ac:spMk id="5" creationId="{940EE0EF-85A0-D4AF-A071-3299F8A72240}"/>
          </ac:spMkLst>
        </pc:spChg>
        <pc:spChg chg="mod">
          <ac:chgData name="Kencin Autry" userId="a6c17a38-3403-4b9b-b01e-849711fc5fbf" providerId="ADAL" clId="{25A88B4F-44E8-498E-8397-AF15018C01FF}" dt="2023-11-08T18:09:47.195" v="474"/>
          <ac:spMkLst>
            <pc:docMk/>
            <pc:sldMk cId="1788886291" sldId="370"/>
            <ac:spMk id="23" creationId="{00E1602E-EA5A-2A83-25CF-CE68DB127DA3}"/>
          </ac:spMkLst>
        </pc:spChg>
      </pc:sldChg>
      <pc:sldChg chg="modSp modTransition">
        <pc:chgData name="Kencin Autry" userId="a6c17a38-3403-4b9b-b01e-849711fc5fbf" providerId="ADAL" clId="{25A88B4F-44E8-498E-8397-AF15018C01FF}" dt="2023-11-12T21:52:15.863" v="7351"/>
        <pc:sldMkLst>
          <pc:docMk/>
          <pc:sldMk cId="3843642299" sldId="371"/>
        </pc:sldMkLst>
        <pc:spChg chg="mod">
          <ac:chgData name="Kencin Autry" userId="a6c17a38-3403-4b9b-b01e-849711fc5fbf" providerId="ADAL" clId="{25A88B4F-44E8-498E-8397-AF15018C01FF}" dt="2023-11-08T18:09:47.195" v="474"/>
          <ac:spMkLst>
            <pc:docMk/>
            <pc:sldMk cId="3843642299" sldId="371"/>
            <ac:spMk id="4" creationId="{C3DE3467-1543-BB5A-743F-7C55BB6E396D}"/>
          </ac:spMkLst>
        </pc:spChg>
        <pc:spChg chg="mod">
          <ac:chgData name="Kencin Autry" userId="a6c17a38-3403-4b9b-b01e-849711fc5fbf" providerId="ADAL" clId="{25A88B4F-44E8-498E-8397-AF15018C01FF}" dt="2023-11-08T18:09:47.195" v="474"/>
          <ac:spMkLst>
            <pc:docMk/>
            <pc:sldMk cId="3843642299" sldId="371"/>
            <ac:spMk id="5" creationId="{73C3D6E5-C2AE-371F-CF5D-1472B3E40686}"/>
          </ac:spMkLst>
        </pc:spChg>
        <pc:spChg chg="mod">
          <ac:chgData name="Kencin Autry" userId="a6c17a38-3403-4b9b-b01e-849711fc5fbf" providerId="ADAL" clId="{25A88B4F-44E8-498E-8397-AF15018C01FF}" dt="2023-11-08T18:09:47.195" v="474"/>
          <ac:spMkLst>
            <pc:docMk/>
            <pc:sldMk cId="3843642299" sldId="371"/>
            <ac:spMk id="72" creationId="{81E37079-AC06-776C-5700-1EDAE3CDAEEE}"/>
          </ac:spMkLst>
        </pc:spChg>
      </pc:sldChg>
      <pc:sldChg chg="modSp del mod modShow">
        <pc:chgData name="Kencin Autry" userId="a6c17a38-3403-4b9b-b01e-849711fc5fbf" providerId="ADAL" clId="{25A88B4F-44E8-498E-8397-AF15018C01FF}" dt="2023-11-12T21:57:07.663" v="7361" actId="2696"/>
        <pc:sldMkLst>
          <pc:docMk/>
          <pc:sldMk cId="3752287876" sldId="372"/>
        </pc:sldMkLst>
        <pc:spChg chg="mod">
          <ac:chgData name="Kencin Autry" userId="a6c17a38-3403-4b9b-b01e-849711fc5fbf" providerId="ADAL" clId="{25A88B4F-44E8-498E-8397-AF15018C01FF}" dt="2023-11-08T18:09:47.195" v="474"/>
          <ac:spMkLst>
            <pc:docMk/>
            <pc:sldMk cId="3752287876" sldId="372"/>
            <ac:spMk id="2" creationId="{00FECB15-6670-7D56-3FE2-49F2BF4B8029}"/>
          </ac:spMkLst>
        </pc:spChg>
        <pc:spChg chg="mod">
          <ac:chgData name="Kencin Autry" userId="a6c17a38-3403-4b9b-b01e-849711fc5fbf" providerId="ADAL" clId="{25A88B4F-44E8-498E-8397-AF15018C01FF}" dt="2023-11-08T18:09:47.195" v="474"/>
          <ac:spMkLst>
            <pc:docMk/>
            <pc:sldMk cId="3752287876" sldId="372"/>
            <ac:spMk id="3" creationId="{89B5B53B-F756-0335-8F69-8F6868CB8D62}"/>
          </ac:spMkLst>
        </pc:spChg>
      </pc:sldChg>
      <pc:sldChg chg="modSp del mod modShow">
        <pc:chgData name="Kencin Autry" userId="a6c17a38-3403-4b9b-b01e-849711fc5fbf" providerId="ADAL" clId="{25A88B4F-44E8-498E-8397-AF15018C01FF}" dt="2023-11-12T21:57:09.277" v="7362" actId="2696"/>
        <pc:sldMkLst>
          <pc:docMk/>
          <pc:sldMk cId="4003730177" sldId="373"/>
        </pc:sldMkLst>
        <pc:spChg chg="mod">
          <ac:chgData name="Kencin Autry" userId="a6c17a38-3403-4b9b-b01e-849711fc5fbf" providerId="ADAL" clId="{25A88B4F-44E8-498E-8397-AF15018C01FF}" dt="2023-11-08T18:09:47.195" v="474"/>
          <ac:spMkLst>
            <pc:docMk/>
            <pc:sldMk cId="4003730177" sldId="373"/>
            <ac:spMk id="2" creationId="{11E1F057-F0CB-E4F3-DD9C-94E8CD8B793A}"/>
          </ac:spMkLst>
        </pc:spChg>
        <pc:spChg chg="mod">
          <ac:chgData name="Kencin Autry" userId="a6c17a38-3403-4b9b-b01e-849711fc5fbf" providerId="ADAL" clId="{25A88B4F-44E8-498E-8397-AF15018C01FF}" dt="2023-11-08T18:09:47.195" v="474"/>
          <ac:spMkLst>
            <pc:docMk/>
            <pc:sldMk cId="4003730177" sldId="373"/>
            <ac:spMk id="3" creationId="{599F3B17-8536-0529-653A-E4C3F947CA20}"/>
          </ac:spMkLst>
        </pc:spChg>
        <pc:grpChg chg="mod">
          <ac:chgData name="Kencin Autry" userId="a6c17a38-3403-4b9b-b01e-849711fc5fbf" providerId="ADAL" clId="{25A88B4F-44E8-498E-8397-AF15018C01FF}" dt="2023-11-12T05:05:03.663" v="3805" actId="1076"/>
          <ac:grpSpMkLst>
            <pc:docMk/>
            <pc:sldMk cId="4003730177" sldId="373"/>
            <ac:grpSpMk id="5" creationId="{0E80BE6E-96E2-AF90-CE72-35E598506318}"/>
          </ac:grpSpMkLst>
        </pc:grpChg>
      </pc:sldChg>
      <pc:sldChg chg="del">
        <pc:chgData name="Kencin Autry" userId="a6c17a38-3403-4b9b-b01e-849711fc5fbf" providerId="ADAL" clId="{25A88B4F-44E8-498E-8397-AF15018C01FF}" dt="2023-11-08T17:17:46.017" v="2" actId="2696"/>
        <pc:sldMkLst>
          <pc:docMk/>
          <pc:sldMk cId="3535676203" sldId="374"/>
        </pc:sldMkLst>
      </pc:sldChg>
      <pc:sldChg chg="addSp delSp modSp mod ord modTransition delAnim modAnim modNotesTx">
        <pc:chgData name="Kencin Autry" userId="a6c17a38-3403-4b9b-b01e-849711fc5fbf" providerId="ADAL" clId="{25A88B4F-44E8-498E-8397-AF15018C01FF}" dt="2023-11-12T21:54:37.259" v="7353"/>
        <pc:sldMkLst>
          <pc:docMk/>
          <pc:sldMk cId="1239797613" sldId="375"/>
        </pc:sldMkLst>
        <pc:spChg chg="add del mod">
          <ac:chgData name="Kencin Autry" userId="a6c17a38-3403-4b9b-b01e-849711fc5fbf" providerId="ADAL" clId="{25A88B4F-44E8-498E-8397-AF15018C01FF}" dt="2023-11-08T17:55:55.487" v="334" actId="478"/>
          <ac:spMkLst>
            <pc:docMk/>
            <pc:sldMk cId="1239797613" sldId="375"/>
            <ac:spMk id="2" creationId="{65943E64-D9B1-0C4B-1B48-A1D4654E5793}"/>
          </ac:spMkLst>
        </pc:spChg>
        <pc:spChg chg="mod">
          <ac:chgData name="Kencin Autry" userId="a6c17a38-3403-4b9b-b01e-849711fc5fbf" providerId="ADAL" clId="{25A88B4F-44E8-498E-8397-AF15018C01FF}" dt="2023-11-12T06:13:52.156" v="5047" actId="14100"/>
          <ac:spMkLst>
            <pc:docMk/>
            <pc:sldMk cId="1239797613" sldId="375"/>
            <ac:spMk id="2" creationId="{7E2C64A1-F3C9-68C2-9447-6356986755B7}"/>
          </ac:spMkLst>
        </pc:spChg>
        <pc:spChg chg="mod">
          <ac:chgData name="Kencin Autry" userId="a6c17a38-3403-4b9b-b01e-849711fc5fbf" providerId="ADAL" clId="{25A88B4F-44E8-498E-8397-AF15018C01FF}" dt="2023-11-08T18:09:47.195" v="474"/>
          <ac:spMkLst>
            <pc:docMk/>
            <pc:sldMk cId="1239797613" sldId="375"/>
            <ac:spMk id="3" creationId="{07D88B69-6D9C-6B1C-08CA-732AA0531CE5}"/>
          </ac:spMkLst>
        </pc:spChg>
        <pc:spChg chg="mod">
          <ac:chgData name="Kencin Autry" userId="a6c17a38-3403-4b9b-b01e-849711fc5fbf" providerId="ADAL" clId="{25A88B4F-44E8-498E-8397-AF15018C01FF}" dt="2023-11-08T18:09:47.195" v="474"/>
          <ac:spMkLst>
            <pc:docMk/>
            <pc:sldMk cId="1239797613" sldId="375"/>
            <ac:spMk id="4" creationId="{59EE5B5E-ACC2-E81D-ED57-6A83692872EB}"/>
          </ac:spMkLst>
        </pc:spChg>
        <pc:spChg chg="mod">
          <ac:chgData name="Kencin Autry" userId="a6c17a38-3403-4b9b-b01e-849711fc5fbf" providerId="ADAL" clId="{25A88B4F-44E8-498E-8397-AF15018C01FF}" dt="2023-11-08T18:09:47.195" v="474"/>
          <ac:spMkLst>
            <pc:docMk/>
            <pc:sldMk cId="1239797613" sldId="375"/>
            <ac:spMk id="5" creationId="{F9B8A90A-5E43-FB7F-D68B-FF393B8CC6CC}"/>
          </ac:spMkLst>
        </pc:spChg>
        <pc:spChg chg="mod">
          <ac:chgData name="Kencin Autry" userId="a6c17a38-3403-4b9b-b01e-849711fc5fbf" providerId="ADAL" clId="{25A88B4F-44E8-498E-8397-AF15018C01FF}" dt="2023-11-12T03:17:30.259" v="2637" actId="207"/>
          <ac:spMkLst>
            <pc:docMk/>
            <pc:sldMk cId="1239797613" sldId="375"/>
            <ac:spMk id="6" creationId="{553F9BCC-EC0E-4BD2-86C3-FE3CA70F22F0}"/>
          </ac:spMkLst>
        </pc:spChg>
        <pc:spChg chg="mod">
          <ac:chgData name="Kencin Autry" userId="a6c17a38-3403-4b9b-b01e-849711fc5fbf" providerId="ADAL" clId="{25A88B4F-44E8-498E-8397-AF15018C01FF}" dt="2023-11-12T06:13:40.040" v="5044" actId="14100"/>
          <ac:spMkLst>
            <pc:docMk/>
            <pc:sldMk cId="1239797613" sldId="375"/>
            <ac:spMk id="8" creationId="{668B7ECA-1018-25B4-9C3B-E895B2BEA5CD}"/>
          </ac:spMkLst>
        </pc:spChg>
        <pc:spChg chg="add mod">
          <ac:chgData name="Kencin Autry" userId="a6c17a38-3403-4b9b-b01e-849711fc5fbf" providerId="ADAL" clId="{25A88B4F-44E8-498E-8397-AF15018C01FF}" dt="2023-11-12T03:19:00.253" v="2648" actId="208"/>
          <ac:spMkLst>
            <pc:docMk/>
            <pc:sldMk cId="1239797613" sldId="375"/>
            <ac:spMk id="9" creationId="{71F96854-B4A9-3234-5466-2983365A3636}"/>
          </ac:spMkLst>
        </pc:spChg>
        <pc:spChg chg="add mod">
          <ac:chgData name="Kencin Autry" userId="a6c17a38-3403-4b9b-b01e-849711fc5fbf" providerId="ADAL" clId="{25A88B4F-44E8-498E-8397-AF15018C01FF}" dt="2023-11-12T05:17:53.006" v="3950" actId="2711"/>
          <ac:spMkLst>
            <pc:docMk/>
            <pc:sldMk cId="1239797613" sldId="375"/>
            <ac:spMk id="10" creationId="{FAC3A90A-983A-9B98-E63E-348DF524F61D}"/>
          </ac:spMkLst>
        </pc:spChg>
        <pc:spChg chg="mod">
          <ac:chgData name="Kencin Autry" userId="a6c17a38-3403-4b9b-b01e-849711fc5fbf" providerId="ADAL" clId="{25A88B4F-44E8-498E-8397-AF15018C01FF}" dt="2023-11-12T05:42:51.437" v="4270" actId="208"/>
          <ac:spMkLst>
            <pc:docMk/>
            <pc:sldMk cId="1239797613" sldId="375"/>
            <ac:spMk id="11" creationId="{DDD3BAC7-4018-CEDC-5217-A7B7163B6CC7}"/>
          </ac:spMkLst>
        </pc:spChg>
        <pc:spChg chg="mod">
          <ac:chgData name="Kencin Autry" userId="a6c17a38-3403-4b9b-b01e-849711fc5fbf" providerId="ADAL" clId="{25A88B4F-44E8-498E-8397-AF15018C01FF}" dt="2023-11-12T03:18:23.291" v="2643" actId="207"/>
          <ac:spMkLst>
            <pc:docMk/>
            <pc:sldMk cId="1239797613" sldId="375"/>
            <ac:spMk id="12" creationId="{AE2FA8C2-1BF4-A38A-39BF-ECEEA4EC19EE}"/>
          </ac:spMkLst>
        </pc:spChg>
        <pc:spChg chg="add mod">
          <ac:chgData name="Kencin Autry" userId="a6c17a38-3403-4b9b-b01e-849711fc5fbf" providerId="ADAL" clId="{25A88B4F-44E8-498E-8397-AF15018C01FF}" dt="2023-11-12T06:13:55.983" v="5048" actId="14100"/>
          <ac:spMkLst>
            <pc:docMk/>
            <pc:sldMk cId="1239797613" sldId="375"/>
            <ac:spMk id="13" creationId="{4EACB0B1-B4F8-39A6-C99B-F5D96ED13BF3}"/>
          </ac:spMkLst>
        </pc:spChg>
        <pc:spChg chg="add mod">
          <ac:chgData name="Kencin Autry" userId="a6c17a38-3403-4b9b-b01e-849711fc5fbf" providerId="ADAL" clId="{25A88B4F-44E8-498E-8397-AF15018C01FF}" dt="2023-11-12T06:13:43.772" v="5045" actId="14100"/>
          <ac:spMkLst>
            <pc:docMk/>
            <pc:sldMk cId="1239797613" sldId="375"/>
            <ac:spMk id="14" creationId="{005EB360-1F66-0300-FD2F-CAB0AD6DCBBA}"/>
          </ac:spMkLst>
        </pc:spChg>
        <pc:spChg chg="add del mod">
          <ac:chgData name="Kencin Autry" userId="a6c17a38-3403-4b9b-b01e-849711fc5fbf" providerId="ADAL" clId="{25A88B4F-44E8-498E-8397-AF15018C01FF}" dt="2023-11-12T06:13:47.654" v="5046" actId="14100"/>
          <ac:spMkLst>
            <pc:docMk/>
            <pc:sldMk cId="1239797613" sldId="375"/>
            <ac:spMk id="15" creationId="{3F491231-4D66-35F2-E961-2EC7CE791043}"/>
          </ac:spMkLst>
        </pc:spChg>
        <pc:spChg chg="add mod">
          <ac:chgData name="Kencin Autry" userId="a6c17a38-3403-4b9b-b01e-849711fc5fbf" providerId="ADAL" clId="{25A88B4F-44E8-498E-8397-AF15018C01FF}" dt="2023-11-12T05:17:41.843" v="3949" actId="571"/>
          <ac:spMkLst>
            <pc:docMk/>
            <pc:sldMk cId="1239797613" sldId="375"/>
            <ac:spMk id="16" creationId="{DB19ECD5-761D-4AED-B037-145D8DCEFA91}"/>
          </ac:spMkLst>
        </pc:spChg>
        <pc:spChg chg="add mod">
          <ac:chgData name="Kencin Autry" userId="a6c17a38-3403-4b9b-b01e-849711fc5fbf" providerId="ADAL" clId="{25A88B4F-44E8-498E-8397-AF15018C01FF}" dt="2023-11-12T05:17:41.843" v="3949" actId="571"/>
          <ac:spMkLst>
            <pc:docMk/>
            <pc:sldMk cId="1239797613" sldId="375"/>
            <ac:spMk id="17" creationId="{C8EA0A7D-A67F-8AFE-80E2-D7F79864A0F0}"/>
          </ac:spMkLst>
        </pc:spChg>
        <pc:spChg chg="add mod">
          <ac:chgData name="Kencin Autry" userId="a6c17a38-3403-4b9b-b01e-849711fc5fbf" providerId="ADAL" clId="{25A88B4F-44E8-498E-8397-AF15018C01FF}" dt="2023-11-12T06:35:00.815" v="5398" actId="207"/>
          <ac:spMkLst>
            <pc:docMk/>
            <pc:sldMk cId="1239797613" sldId="375"/>
            <ac:spMk id="18" creationId="{3E817142-4CE2-AB06-2EAB-9DF9CD2F54FD}"/>
          </ac:spMkLst>
        </pc:spChg>
      </pc:sldChg>
      <pc:sldChg chg="modSp">
        <pc:chgData name="Kencin Autry" userId="a6c17a38-3403-4b9b-b01e-849711fc5fbf" providerId="ADAL" clId="{25A88B4F-44E8-498E-8397-AF15018C01FF}" dt="2023-11-08T18:07:17.140" v="473"/>
        <pc:sldMkLst>
          <pc:docMk/>
          <pc:sldMk cId="2475706624" sldId="376"/>
        </pc:sldMkLst>
        <pc:spChg chg="mod">
          <ac:chgData name="Kencin Autry" userId="a6c17a38-3403-4b9b-b01e-849711fc5fbf" providerId="ADAL" clId="{25A88B4F-44E8-498E-8397-AF15018C01FF}" dt="2023-11-08T18:07:17.140" v="473"/>
          <ac:spMkLst>
            <pc:docMk/>
            <pc:sldMk cId="2475706624" sldId="376"/>
            <ac:spMk id="2" creationId="{0C32ED4A-14F2-FE17-0E77-3070C453577C}"/>
          </ac:spMkLst>
        </pc:spChg>
        <pc:spChg chg="mod">
          <ac:chgData name="Kencin Autry" userId="a6c17a38-3403-4b9b-b01e-849711fc5fbf" providerId="ADAL" clId="{25A88B4F-44E8-498E-8397-AF15018C01FF}" dt="2023-11-08T18:07:17.140" v="473"/>
          <ac:spMkLst>
            <pc:docMk/>
            <pc:sldMk cId="2475706624" sldId="376"/>
            <ac:spMk id="3" creationId="{22FD5077-4506-CDCF-FE62-8DFA24537B2B}"/>
          </ac:spMkLst>
        </pc:spChg>
        <pc:spChg chg="mod">
          <ac:chgData name="Kencin Autry" userId="a6c17a38-3403-4b9b-b01e-849711fc5fbf" providerId="ADAL" clId="{25A88B4F-44E8-498E-8397-AF15018C01FF}" dt="2023-11-08T18:07:17.140" v="473"/>
          <ac:spMkLst>
            <pc:docMk/>
            <pc:sldMk cId="2475706624" sldId="376"/>
            <ac:spMk id="4" creationId="{87A65A5D-FF91-A8BA-A650-7BCE88B68095}"/>
          </ac:spMkLst>
        </pc:spChg>
        <pc:spChg chg="mod">
          <ac:chgData name="Kencin Autry" userId="a6c17a38-3403-4b9b-b01e-849711fc5fbf" providerId="ADAL" clId="{25A88B4F-44E8-498E-8397-AF15018C01FF}" dt="2023-11-08T18:07:17.140" v="473"/>
          <ac:spMkLst>
            <pc:docMk/>
            <pc:sldMk cId="2475706624" sldId="376"/>
            <ac:spMk id="5" creationId="{74282343-4964-0FE1-BF22-9EECAB28C887}"/>
          </ac:spMkLst>
        </pc:spChg>
      </pc:sldChg>
      <pc:sldChg chg="addSp modSp mod modTransition">
        <pc:chgData name="Kencin Autry" userId="a6c17a38-3403-4b9b-b01e-849711fc5fbf" providerId="ADAL" clId="{25A88B4F-44E8-498E-8397-AF15018C01FF}" dt="2023-11-12T21:55:49.308" v="7355" actId="1076"/>
        <pc:sldMkLst>
          <pc:docMk/>
          <pc:sldMk cId="1124308993" sldId="377"/>
        </pc:sldMkLst>
        <pc:spChg chg="mod">
          <ac:chgData name="Kencin Autry" userId="a6c17a38-3403-4b9b-b01e-849711fc5fbf" providerId="ADAL" clId="{25A88B4F-44E8-498E-8397-AF15018C01FF}" dt="2023-11-08T18:09:47.195" v="474"/>
          <ac:spMkLst>
            <pc:docMk/>
            <pc:sldMk cId="1124308993" sldId="377"/>
            <ac:spMk id="2" creationId="{506683C2-65EE-E38E-5D42-582CAC5EA8E3}"/>
          </ac:spMkLst>
        </pc:spChg>
        <pc:spChg chg="mod">
          <ac:chgData name="Kencin Autry" userId="a6c17a38-3403-4b9b-b01e-849711fc5fbf" providerId="ADAL" clId="{25A88B4F-44E8-498E-8397-AF15018C01FF}" dt="2023-11-08T18:09:47.195" v="474"/>
          <ac:spMkLst>
            <pc:docMk/>
            <pc:sldMk cId="1124308993" sldId="377"/>
            <ac:spMk id="3" creationId="{295F8E4F-B2B4-C12E-D63C-25F252E5D0CD}"/>
          </ac:spMkLst>
        </pc:spChg>
        <pc:spChg chg="mod">
          <ac:chgData name="Kencin Autry" userId="a6c17a38-3403-4b9b-b01e-849711fc5fbf" providerId="ADAL" clId="{25A88B4F-44E8-498E-8397-AF15018C01FF}" dt="2023-11-08T18:09:47.195" v="474"/>
          <ac:spMkLst>
            <pc:docMk/>
            <pc:sldMk cId="1124308993" sldId="377"/>
            <ac:spMk id="4" creationId="{6F95BC88-8BE3-B9BD-12DE-73959A8CDC7A}"/>
          </ac:spMkLst>
        </pc:spChg>
        <pc:spChg chg="mod">
          <ac:chgData name="Kencin Autry" userId="a6c17a38-3403-4b9b-b01e-849711fc5fbf" providerId="ADAL" clId="{25A88B4F-44E8-498E-8397-AF15018C01FF}" dt="2023-11-08T18:09:47.195" v="474"/>
          <ac:spMkLst>
            <pc:docMk/>
            <pc:sldMk cId="1124308993" sldId="377"/>
            <ac:spMk id="5" creationId="{59C1C65F-D06D-C7C5-3DF1-7526AD8505EA}"/>
          </ac:spMkLst>
        </pc:spChg>
        <pc:spChg chg="mod">
          <ac:chgData name="Kencin Autry" userId="a6c17a38-3403-4b9b-b01e-849711fc5fbf" providerId="ADAL" clId="{25A88B4F-44E8-498E-8397-AF15018C01FF}" dt="2023-11-12T21:44:49.881" v="7304" actId="20577"/>
          <ac:spMkLst>
            <pc:docMk/>
            <pc:sldMk cId="1124308993" sldId="377"/>
            <ac:spMk id="37" creationId="{3F7CBC48-37B1-0B68-B48C-66FF71209384}"/>
          </ac:spMkLst>
        </pc:spChg>
        <pc:picChg chg="add mod">
          <ac:chgData name="Kencin Autry" userId="a6c17a38-3403-4b9b-b01e-849711fc5fbf" providerId="ADAL" clId="{25A88B4F-44E8-498E-8397-AF15018C01FF}" dt="2023-11-12T21:55:49.308" v="7355" actId="1076"/>
          <ac:picMkLst>
            <pc:docMk/>
            <pc:sldMk cId="1124308993" sldId="377"/>
            <ac:picMk id="12" creationId="{F9BDA8FD-DC25-2DFB-16A9-F6B015591902}"/>
          </ac:picMkLst>
        </pc:picChg>
      </pc:sldChg>
      <pc:sldChg chg="modSp mod modTransition">
        <pc:chgData name="Kencin Autry" userId="a6c17a38-3403-4b9b-b01e-849711fc5fbf" providerId="ADAL" clId="{25A88B4F-44E8-498E-8397-AF15018C01FF}" dt="2023-11-10T01:47:57.727" v="1910"/>
        <pc:sldMkLst>
          <pc:docMk/>
          <pc:sldMk cId="345042710" sldId="378"/>
        </pc:sldMkLst>
        <pc:spChg chg="mod">
          <ac:chgData name="Kencin Autry" userId="a6c17a38-3403-4b9b-b01e-849711fc5fbf" providerId="ADAL" clId="{25A88B4F-44E8-498E-8397-AF15018C01FF}" dt="2023-11-09T03:13:44.213" v="671" actId="20577"/>
          <ac:spMkLst>
            <pc:docMk/>
            <pc:sldMk cId="345042710" sldId="378"/>
            <ac:spMk id="2" creationId="{506683C2-65EE-E38E-5D42-582CAC5EA8E3}"/>
          </ac:spMkLst>
        </pc:spChg>
        <pc:spChg chg="mod">
          <ac:chgData name="Kencin Autry" userId="a6c17a38-3403-4b9b-b01e-849711fc5fbf" providerId="ADAL" clId="{25A88B4F-44E8-498E-8397-AF15018C01FF}" dt="2023-11-08T18:09:47.195" v="474"/>
          <ac:spMkLst>
            <pc:docMk/>
            <pc:sldMk cId="345042710" sldId="378"/>
            <ac:spMk id="3" creationId="{295F8E4F-B2B4-C12E-D63C-25F252E5D0CD}"/>
          </ac:spMkLst>
        </pc:spChg>
        <pc:spChg chg="mod">
          <ac:chgData name="Kencin Autry" userId="a6c17a38-3403-4b9b-b01e-849711fc5fbf" providerId="ADAL" clId="{25A88B4F-44E8-498E-8397-AF15018C01FF}" dt="2023-11-08T18:09:47.195" v="474"/>
          <ac:spMkLst>
            <pc:docMk/>
            <pc:sldMk cId="345042710" sldId="378"/>
            <ac:spMk id="4" creationId="{6F95BC88-8BE3-B9BD-12DE-73959A8CDC7A}"/>
          </ac:spMkLst>
        </pc:spChg>
        <pc:spChg chg="mod">
          <ac:chgData name="Kencin Autry" userId="a6c17a38-3403-4b9b-b01e-849711fc5fbf" providerId="ADAL" clId="{25A88B4F-44E8-498E-8397-AF15018C01FF}" dt="2023-11-08T18:09:47.195" v="474"/>
          <ac:spMkLst>
            <pc:docMk/>
            <pc:sldMk cId="345042710" sldId="378"/>
            <ac:spMk id="5" creationId="{59C1C65F-D06D-C7C5-3DF1-7526AD8505EA}"/>
          </ac:spMkLst>
        </pc:spChg>
      </pc:sldChg>
      <pc:sldChg chg="addSp delSp modSp mod ord modTransition">
        <pc:chgData name="Kencin Autry" userId="a6c17a38-3403-4b9b-b01e-849711fc5fbf" providerId="ADAL" clId="{25A88B4F-44E8-498E-8397-AF15018C01FF}" dt="2023-11-12T21:49:55.650" v="7339"/>
        <pc:sldMkLst>
          <pc:docMk/>
          <pc:sldMk cId="2551251622" sldId="379"/>
        </pc:sldMkLst>
        <pc:spChg chg="mod">
          <ac:chgData name="Kencin Autry" userId="a6c17a38-3403-4b9b-b01e-849711fc5fbf" providerId="ADAL" clId="{25A88B4F-44E8-498E-8397-AF15018C01FF}" dt="2023-11-08T18:09:47.195" v="474"/>
          <ac:spMkLst>
            <pc:docMk/>
            <pc:sldMk cId="2551251622" sldId="379"/>
            <ac:spMk id="2" creationId="{506683C2-65EE-E38E-5D42-582CAC5EA8E3}"/>
          </ac:spMkLst>
        </pc:spChg>
        <pc:spChg chg="mod">
          <ac:chgData name="Kencin Autry" userId="a6c17a38-3403-4b9b-b01e-849711fc5fbf" providerId="ADAL" clId="{25A88B4F-44E8-498E-8397-AF15018C01FF}" dt="2023-11-08T18:09:47.195" v="474"/>
          <ac:spMkLst>
            <pc:docMk/>
            <pc:sldMk cId="2551251622" sldId="379"/>
            <ac:spMk id="3" creationId="{295F8E4F-B2B4-C12E-D63C-25F252E5D0CD}"/>
          </ac:spMkLst>
        </pc:spChg>
        <pc:spChg chg="mod">
          <ac:chgData name="Kencin Autry" userId="a6c17a38-3403-4b9b-b01e-849711fc5fbf" providerId="ADAL" clId="{25A88B4F-44E8-498E-8397-AF15018C01FF}" dt="2023-11-08T18:09:47.195" v="474"/>
          <ac:spMkLst>
            <pc:docMk/>
            <pc:sldMk cId="2551251622" sldId="379"/>
            <ac:spMk id="4" creationId="{6F95BC88-8BE3-B9BD-12DE-73959A8CDC7A}"/>
          </ac:spMkLst>
        </pc:spChg>
        <pc:spChg chg="mod">
          <ac:chgData name="Kencin Autry" userId="a6c17a38-3403-4b9b-b01e-849711fc5fbf" providerId="ADAL" clId="{25A88B4F-44E8-498E-8397-AF15018C01FF}" dt="2023-11-08T18:09:47.195" v="474"/>
          <ac:spMkLst>
            <pc:docMk/>
            <pc:sldMk cId="2551251622" sldId="379"/>
            <ac:spMk id="5" creationId="{59C1C65F-D06D-C7C5-3DF1-7526AD8505EA}"/>
          </ac:spMkLst>
        </pc:spChg>
        <pc:spChg chg="add del mod">
          <ac:chgData name="Kencin Autry" userId="a6c17a38-3403-4b9b-b01e-849711fc5fbf" providerId="ADAL" clId="{25A88B4F-44E8-498E-8397-AF15018C01FF}" dt="2023-11-12T06:35:39.021" v="5407"/>
          <ac:spMkLst>
            <pc:docMk/>
            <pc:sldMk cId="2551251622" sldId="379"/>
            <ac:spMk id="6" creationId="{32C54284-7D4C-011D-AAC9-1142569D5649}"/>
          </ac:spMkLst>
        </pc:spChg>
        <pc:spChg chg="mod">
          <ac:chgData name="Kencin Autry" userId="a6c17a38-3403-4b9b-b01e-849711fc5fbf" providerId="ADAL" clId="{25A88B4F-44E8-498E-8397-AF15018C01FF}" dt="2023-11-12T21:44:38.674" v="7289" actId="20577"/>
          <ac:spMkLst>
            <pc:docMk/>
            <pc:sldMk cId="2551251622" sldId="379"/>
            <ac:spMk id="12" creationId="{1D215968-6F81-FCA8-DB6F-D1E9D9787074}"/>
          </ac:spMkLst>
        </pc:spChg>
      </pc:sldChg>
      <pc:sldChg chg="modSp modTransition">
        <pc:chgData name="Kencin Autry" userId="a6c17a38-3403-4b9b-b01e-849711fc5fbf" providerId="ADAL" clId="{25A88B4F-44E8-498E-8397-AF15018C01FF}" dt="2023-11-10T01:48:01.290" v="1911"/>
        <pc:sldMkLst>
          <pc:docMk/>
          <pc:sldMk cId="46462694" sldId="380"/>
        </pc:sldMkLst>
        <pc:spChg chg="mod">
          <ac:chgData name="Kencin Autry" userId="a6c17a38-3403-4b9b-b01e-849711fc5fbf" providerId="ADAL" clId="{25A88B4F-44E8-498E-8397-AF15018C01FF}" dt="2023-11-08T18:09:47.195" v="474"/>
          <ac:spMkLst>
            <pc:docMk/>
            <pc:sldMk cId="46462694" sldId="380"/>
            <ac:spMk id="2" creationId="{506683C2-65EE-E38E-5D42-582CAC5EA8E3}"/>
          </ac:spMkLst>
        </pc:spChg>
        <pc:spChg chg="mod">
          <ac:chgData name="Kencin Autry" userId="a6c17a38-3403-4b9b-b01e-849711fc5fbf" providerId="ADAL" clId="{25A88B4F-44E8-498E-8397-AF15018C01FF}" dt="2023-11-08T18:09:47.195" v="474"/>
          <ac:spMkLst>
            <pc:docMk/>
            <pc:sldMk cId="46462694" sldId="380"/>
            <ac:spMk id="3" creationId="{295F8E4F-B2B4-C12E-D63C-25F252E5D0CD}"/>
          </ac:spMkLst>
        </pc:spChg>
        <pc:spChg chg="mod">
          <ac:chgData name="Kencin Autry" userId="a6c17a38-3403-4b9b-b01e-849711fc5fbf" providerId="ADAL" clId="{25A88B4F-44E8-498E-8397-AF15018C01FF}" dt="2023-11-08T18:09:47.195" v="474"/>
          <ac:spMkLst>
            <pc:docMk/>
            <pc:sldMk cId="46462694" sldId="380"/>
            <ac:spMk id="4" creationId="{6F95BC88-8BE3-B9BD-12DE-73959A8CDC7A}"/>
          </ac:spMkLst>
        </pc:spChg>
        <pc:spChg chg="mod">
          <ac:chgData name="Kencin Autry" userId="a6c17a38-3403-4b9b-b01e-849711fc5fbf" providerId="ADAL" clId="{25A88B4F-44E8-498E-8397-AF15018C01FF}" dt="2023-11-08T18:09:47.195" v="474"/>
          <ac:spMkLst>
            <pc:docMk/>
            <pc:sldMk cId="46462694" sldId="380"/>
            <ac:spMk id="5" creationId="{59C1C65F-D06D-C7C5-3DF1-7526AD8505EA}"/>
          </ac:spMkLst>
        </pc:spChg>
      </pc:sldChg>
      <pc:sldChg chg="modSp modTransition">
        <pc:chgData name="Kencin Autry" userId="a6c17a38-3403-4b9b-b01e-849711fc5fbf" providerId="ADAL" clId="{25A88B4F-44E8-498E-8397-AF15018C01FF}" dt="2023-11-10T01:48:04.027" v="1913"/>
        <pc:sldMkLst>
          <pc:docMk/>
          <pc:sldMk cId="2687351200" sldId="381"/>
        </pc:sldMkLst>
        <pc:spChg chg="mod">
          <ac:chgData name="Kencin Autry" userId="a6c17a38-3403-4b9b-b01e-849711fc5fbf" providerId="ADAL" clId="{25A88B4F-44E8-498E-8397-AF15018C01FF}" dt="2023-11-08T18:09:47.195" v="474"/>
          <ac:spMkLst>
            <pc:docMk/>
            <pc:sldMk cId="2687351200" sldId="381"/>
            <ac:spMk id="2" creationId="{506683C2-65EE-E38E-5D42-582CAC5EA8E3}"/>
          </ac:spMkLst>
        </pc:spChg>
        <pc:spChg chg="mod">
          <ac:chgData name="Kencin Autry" userId="a6c17a38-3403-4b9b-b01e-849711fc5fbf" providerId="ADAL" clId="{25A88B4F-44E8-498E-8397-AF15018C01FF}" dt="2023-11-08T18:09:47.195" v="474"/>
          <ac:spMkLst>
            <pc:docMk/>
            <pc:sldMk cId="2687351200" sldId="381"/>
            <ac:spMk id="3" creationId="{295F8E4F-B2B4-C12E-D63C-25F252E5D0CD}"/>
          </ac:spMkLst>
        </pc:spChg>
        <pc:spChg chg="mod">
          <ac:chgData name="Kencin Autry" userId="a6c17a38-3403-4b9b-b01e-849711fc5fbf" providerId="ADAL" clId="{25A88B4F-44E8-498E-8397-AF15018C01FF}" dt="2023-11-08T18:09:47.195" v="474"/>
          <ac:spMkLst>
            <pc:docMk/>
            <pc:sldMk cId="2687351200" sldId="381"/>
            <ac:spMk id="4" creationId="{6F95BC88-8BE3-B9BD-12DE-73959A8CDC7A}"/>
          </ac:spMkLst>
        </pc:spChg>
        <pc:spChg chg="mod">
          <ac:chgData name="Kencin Autry" userId="a6c17a38-3403-4b9b-b01e-849711fc5fbf" providerId="ADAL" clId="{25A88B4F-44E8-498E-8397-AF15018C01FF}" dt="2023-11-08T18:09:47.195" v="474"/>
          <ac:spMkLst>
            <pc:docMk/>
            <pc:sldMk cId="2687351200" sldId="381"/>
            <ac:spMk id="5" creationId="{59C1C65F-D06D-C7C5-3DF1-7526AD8505EA}"/>
          </ac:spMkLst>
        </pc:spChg>
      </pc:sldChg>
      <pc:sldChg chg="delSp modSp mod modTransition">
        <pc:chgData name="Kencin Autry" userId="a6c17a38-3403-4b9b-b01e-849711fc5fbf" providerId="ADAL" clId="{25A88B4F-44E8-498E-8397-AF15018C01FF}" dt="2023-11-12T21:57:40.930" v="7364" actId="12789"/>
        <pc:sldMkLst>
          <pc:docMk/>
          <pc:sldMk cId="3869350083" sldId="382"/>
        </pc:sldMkLst>
        <pc:spChg chg="mod">
          <ac:chgData name="Kencin Autry" userId="a6c17a38-3403-4b9b-b01e-849711fc5fbf" providerId="ADAL" clId="{25A88B4F-44E8-498E-8397-AF15018C01FF}" dt="2023-11-08T18:09:47.195" v="474"/>
          <ac:spMkLst>
            <pc:docMk/>
            <pc:sldMk cId="3869350083" sldId="382"/>
            <ac:spMk id="2" creationId="{506683C2-65EE-E38E-5D42-582CAC5EA8E3}"/>
          </ac:spMkLst>
        </pc:spChg>
        <pc:spChg chg="mod">
          <ac:chgData name="Kencin Autry" userId="a6c17a38-3403-4b9b-b01e-849711fc5fbf" providerId="ADAL" clId="{25A88B4F-44E8-498E-8397-AF15018C01FF}" dt="2023-11-08T18:09:47.195" v="474"/>
          <ac:spMkLst>
            <pc:docMk/>
            <pc:sldMk cId="3869350083" sldId="382"/>
            <ac:spMk id="3" creationId="{295F8E4F-B2B4-C12E-D63C-25F252E5D0CD}"/>
          </ac:spMkLst>
        </pc:spChg>
        <pc:spChg chg="mod">
          <ac:chgData name="Kencin Autry" userId="a6c17a38-3403-4b9b-b01e-849711fc5fbf" providerId="ADAL" clId="{25A88B4F-44E8-498E-8397-AF15018C01FF}" dt="2023-11-08T18:09:47.195" v="474"/>
          <ac:spMkLst>
            <pc:docMk/>
            <pc:sldMk cId="3869350083" sldId="382"/>
            <ac:spMk id="4" creationId="{6F95BC88-8BE3-B9BD-12DE-73959A8CDC7A}"/>
          </ac:spMkLst>
        </pc:spChg>
        <pc:spChg chg="mod">
          <ac:chgData name="Kencin Autry" userId="a6c17a38-3403-4b9b-b01e-849711fc5fbf" providerId="ADAL" clId="{25A88B4F-44E8-498E-8397-AF15018C01FF}" dt="2023-11-10T02:16:17.706" v="1918" actId="20577"/>
          <ac:spMkLst>
            <pc:docMk/>
            <pc:sldMk cId="3869350083" sldId="382"/>
            <ac:spMk id="5" creationId="{59C1C65F-D06D-C7C5-3DF1-7526AD8505EA}"/>
          </ac:spMkLst>
        </pc:spChg>
        <pc:spChg chg="mod">
          <ac:chgData name="Kencin Autry" userId="a6c17a38-3403-4b9b-b01e-849711fc5fbf" providerId="ADAL" clId="{25A88B4F-44E8-498E-8397-AF15018C01FF}" dt="2023-11-12T21:47:40.071" v="7325" actId="18245"/>
          <ac:spMkLst>
            <pc:docMk/>
            <pc:sldMk cId="3869350083" sldId="382"/>
            <ac:spMk id="9" creationId="{48329ABD-CD08-D157-A964-A35966D4EB1E}"/>
          </ac:spMkLst>
        </pc:spChg>
        <pc:spChg chg="mod">
          <ac:chgData name="Kencin Autry" userId="a6c17a38-3403-4b9b-b01e-849711fc5fbf" providerId="ADAL" clId="{25A88B4F-44E8-498E-8397-AF15018C01FF}" dt="2023-11-12T21:47:40.071" v="7325" actId="18245"/>
          <ac:spMkLst>
            <pc:docMk/>
            <pc:sldMk cId="3869350083" sldId="382"/>
            <ac:spMk id="11" creationId="{6540908D-2F5D-1679-33CC-653F92FEBC3D}"/>
          </ac:spMkLst>
        </pc:spChg>
        <pc:spChg chg="mod">
          <ac:chgData name="Kencin Autry" userId="a6c17a38-3403-4b9b-b01e-849711fc5fbf" providerId="ADAL" clId="{25A88B4F-44E8-498E-8397-AF15018C01FF}" dt="2023-11-12T21:47:40.071" v="7325" actId="18245"/>
          <ac:spMkLst>
            <pc:docMk/>
            <pc:sldMk cId="3869350083" sldId="382"/>
            <ac:spMk id="13" creationId="{4BA31D38-004A-E8A4-6211-BC87CCB1E624}"/>
          </ac:spMkLst>
        </pc:spChg>
        <pc:spChg chg="mod">
          <ac:chgData name="Kencin Autry" userId="a6c17a38-3403-4b9b-b01e-849711fc5fbf" providerId="ADAL" clId="{25A88B4F-44E8-498E-8397-AF15018C01FF}" dt="2023-11-12T21:47:40.071" v="7325" actId="18245"/>
          <ac:spMkLst>
            <pc:docMk/>
            <pc:sldMk cId="3869350083" sldId="382"/>
            <ac:spMk id="14" creationId="{4E8A9E55-E784-663E-4462-0827EF9A7740}"/>
          </ac:spMkLst>
        </pc:spChg>
        <pc:spChg chg="mod">
          <ac:chgData name="Kencin Autry" userId="a6c17a38-3403-4b9b-b01e-849711fc5fbf" providerId="ADAL" clId="{25A88B4F-44E8-498E-8397-AF15018C01FF}" dt="2023-11-12T21:47:40.071" v="7325" actId="18245"/>
          <ac:spMkLst>
            <pc:docMk/>
            <pc:sldMk cId="3869350083" sldId="382"/>
            <ac:spMk id="15" creationId="{55026322-CFD1-E401-21C2-34ABBD3200EC}"/>
          </ac:spMkLst>
        </pc:spChg>
        <pc:spChg chg="mod">
          <ac:chgData name="Kencin Autry" userId="a6c17a38-3403-4b9b-b01e-849711fc5fbf" providerId="ADAL" clId="{25A88B4F-44E8-498E-8397-AF15018C01FF}" dt="2023-11-12T21:57:40.930" v="7364" actId="12789"/>
          <ac:spMkLst>
            <pc:docMk/>
            <pc:sldMk cId="3869350083" sldId="382"/>
            <ac:spMk id="16" creationId="{4D5F100F-1F5B-1A5F-59E6-715FDEE5F592}"/>
          </ac:spMkLst>
        </pc:spChg>
        <pc:spChg chg="mod">
          <ac:chgData name="Kencin Autry" userId="a6c17a38-3403-4b9b-b01e-849711fc5fbf" providerId="ADAL" clId="{25A88B4F-44E8-498E-8397-AF15018C01FF}" dt="2023-11-12T21:47:40.071" v="7325" actId="18245"/>
          <ac:spMkLst>
            <pc:docMk/>
            <pc:sldMk cId="3869350083" sldId="382"/>
            <ac:spMk id="17" creationId="{04FC1D0A-CBFC-2FD3-BBB3-A8FEC0F4EDD5}"/>
          </ac:spMkLst>
        </pc:spChg>
        <pc:spChg chg="mod">
          <ac:chgData name="Kencin Autry" userId="a6c17a38-3403-4b9b-b01e-849711fc5fbf" providerId="ADAL" clId="{25A88B4F-44E8-498E-8397-AF15018C01FF}" dt="2023-11-12T21:47:40.071" v="7325" actId="18245"/>
          <ac:spMkLst>
            <pc:docMk/>
            <pc:sldMk cId="3869350083" sldId="382"/>
            <ac:spMk id="18" creationId="{4337EB49-9DAD-500C-66C6-9150499484F5}"/>
          </ac:spMkLst>
        </pc:spChg>
        <pc:spChg chg="mod">
          <ac:chgData name="Kencin Autry" userId="a6c17a38-3403-4b9b-b01e-849711fc5fbf" providerId="ADAL" clId="{25A88B4F-44E8-498E-8397-AF15018C01FF}" dt="2023-11-12T21:57:40.930" v="7364" actId="12789"/>
          <ac:spMkLst>
            <pc:docMk/>
            <pc:sldMk cId="3869350083" sldId="382"/>
            <ac:spMk id="19" creationId="{D962D215-2F63-B423-3616-600D19D8FFBE}"/>
          </ac:spMkLst>
        </pc:spChg>
        <pc:spChg chg="mod">
          <ac:chgData name="Kencin Autry" userId="a6c17a38-3403-4b9b-b01e-849711fc5fbf" providerId="ADAL" clId="{25A88B4F-44E8-498E-8397-AF15018C01FF}" dt="2023-11-12T21:47:55.341" v="7330" actId="1076"/>
          <ac:spMkLst>
            <pc:docMk/>
            <pc:sldMk cId="3869350083" sldId="382"/>
            <ac:spMk id="20" creationId="{BD9DEC16-3C4F-FC4A-99D7-2E15F49B4079}"/>
          </ac:spMkLst>
        </pc:spChg>
        <pc:spChg chg="mod">
          <ac:chgData name="Kencin Autry" userId="a6c17a38-3403-4b9b-b01e-849711fc5fbf" providerId="ADAL" clId="{25A88B4F-44E8-498E-8397-AF15018C01FF}" dt="2023-11-12T21:47:52.503" v="7329" actId="14100"/>
          <ac:spMkLst>
            <pc:docMk/>
            <pc:sldMk cId="3869350083" sldId="382"/>
            <ac:spMk id="21" creationId="{08A2BF4B-70ED-3829-7B1C-45260D6323A5}"/>
          </ac:spMkLst>
        </pc:spChg>
        <pc:spChg chg="mod">
          <ac:chgData name="Kencin Autry" userId="a6c17a38-3403-4b9b-b01e-849711fc5fbf" providerId="ADAL" clId="{25A88B4F-44E8-498E-8397-AF15018C01FF}" dt="2023-11-12T21:47:43.157" v="7326" actId="1076"/>
          <ac:spMkLst>
            <pc:docMk/>
            <pc:sldMk cId="3869350083" sldId="382"/>
            <ac:spMk id="22" creationId="{D716F2B7-2973-8FBA-F878-99A5921C9A8E}"/>
          </ac:spMkLst>
        </pc:spChg>
        <pc:grpChg chg="mod">
          <ac:chgData name="Kencin Autry" userId="a6c17a38-3403-4b9b-b01e-849711fc5fbf" providerId="ADAL" clId="{25A88B4F-44E8-498E-8397-AF15018C01FF}" dt="2023-11-12T21:47:40.071" v="7325" actId="18245"/>
          <ac:grpSpMkLst>
            <pc:docMk/>
            <pc:sldMk cId="3869350083" sldId="382"/>
            <ac:grpSpMk id="7" creationId="{8C392821-E0BE-5C37-D1DB-A453CBD72B30}"/>
          </ac:grpSpMkLst>
        </pc:grpChg>
        <pc:graphicFrameChg chg="del mod">
          <ac:chgData name="Kencin Autry" userId="a6c17a38-3403-4b9b-b01e-849711fc5fbf" providerId="ADAL" clId="{25A88B4F-44E8-498E-8397-AF15018C01FF}" dt="2023-11-12T21:47:40.071" v="7325" actId="18245"/>
          <ac:graphicFrameMkLst>
            <pc:docMk/>
            <pc:sldMk cId="3869350083" sldId="382"/>
            <ac:graphicFrameMk id="12" creationId="{4674BBB2-3EF3-6235-4BCF-58CFA1A38827}"/>
          </ac:graphicFrameMkLst>
        </pc:graphicFrameChg>
      </pc:sldChg>
      <pc:sldChg chg="addSp delSp modSp new del mod">
        <pc:chgData name="Kencin Autry" userId="a6c17a38-3403-4b9b-b01e-849711fc5fbf" providerId="ADAL" clId="{25A88B4F-44E8-498E-8397-AF15018C01FF}" dt="2023-11-08T17:29:11.354" v="79" actId="2696"/>
        <pc:sldMkLst>
          <pc:docMk/>
          <pc:sldMk cId="3475338796" sldId="383"/>
        </pc:sldMkLst>
        <pc:spChg chg="mod">
          <ac:chgData name="Kencin Autry" userId="a6c17a38-3403-4b9b-b01e-849711fc5fbf" providerId="ADAL" clId="{25A88B4F-44E8-498E-8397-AF15018C01FF}" dt="2023-11-08T17:19:17.397" v="68" actId="20577"/>
          <ac:spMkLst>
            <pc:docMk/>
            <pc:sldMk cId="3475338796" sldId="383"/>
            <ac:spMk id="4" creationId="{B8DA1629-3CEF-CED6-018F-7D8B592F3A7F}"/>
          </ac:spMkLst>
        </pc:spChg>
        <pc:spChg chg="add del mod">
          <ac:chgData name="Kencin Autry" userId="a6c17a38-3403-4b9b-b01e-849711fc5fbf" providerId="ADAL" clId="{25A88B4F-44E8-498E-8397-AF15018C01FF}" dt="2023-11-08T17:27:59.406" v="71" actId="478"/>
          <ac:spMkLst>
            <pc:docMk/>
            <pc:sldMk cId="3475338796" sldId="383"/>
            <ac:spMk id="6" creationId="{7F02922D-5EE4-4D78-3FC4-488552B6D962}"/>
          </ac:spMkLst>
        </pc:spChg>
      </pc:sldChg>
      <pc:sldChg chg="addSp delSp modSp add del mod ord modShow modNotesTx">
        <pc:chgData name="Kencin Autry" userId="a6c17a38-3403-4b9b-b01e-849711fc5fbf" providerId="ADAL" clId="{25A88B4F-44E8-498E-8397-AF15018C01FF}" dt="2023-11-08T18:37:19.340" v="658" actId="2696"/>
        <pc:sldMkLst>
          <pc:docMk/>
          <pc:sldMk cId="534241779" sldId="384"/>
        </pc:sldMkLst>
        <pc:spChg chg="mod">
          <ac:chgData name="Kencin Autry" userId="a6c17a38-3403-4b9b-b01e-849711fc5fbf" providerId="ADAL" clId="{25A88B4F-44E8-498E-8397-AF15018C01FF}" dt="2023-11-08T18:09:47.195" v="474"/>
          <ac:spMkLst>
            <pc:docMk/>
            <pc:sldMk cId="534241779" sldId="384"/>
            <ac:spMk id="2" creationId="{7A4D8213-AFFB-BC2A-EDB6-FBCF349CE00C}"/>
          </ac:spMkLst>
        </pc:spChg>
        <pc:spChg chg="mod">
          <ac:chgData name="Kencin Autry" userId="a6c17a38-3403-4b9b-b01e-849711fc5fbf" providerId="ADAL" clId="{25A88B4F-44E8-498E-8397-AF15018C01FF}" dt="2023-11-08T18:09:47.195" v="474"/>
          <ac:spMkLst>
            <pc:docMk/>
            <pc:sldMk cId="534241779" sldId="384"/>
            <ac:spMk id="3" creationId="{FBEBDF6B-ABB0-363A-4AB5-33B99E24BF16}"/>
          </ac:spMkLst>
        </pc:spChg>
        <pc:spChg chg="del">
          <ac:chgData name="Kencin Autry" userId="a6c17a38-3403-4b9b-b01e-849711fc5fbf" providerId="ADAL" clId="{25A88B4F-44E8-498E-8397-AF15018C01FF}" dt="2023-11-08T18:05:20.375" v="466" actId="478"/>
          <ac:spMkLst>
            <pc:docMk/>
            <pc:sldMk cId="534241779" sldId="384"/>
            <ac:spMk id="4" creationId="{E7595F73-2D83-2E9D-CA53-9C542212E87D}"/>
          </ac:spMkLst>
        </pc:spChg>
        <pc:spChg chg="mod">
          <ac:chgData name="Kencin Autry" userId="a6c17a38-3403-4b9b-b01e-849711fc5fbf" providerId="ADAL" clId="{25A88B4F-44E8-498E-8397-AF15018C01FF}" dt="2023-11-08T17:29:27.273" v="119" actId="20577"/>
          <ac:spMkLst>
            <pc:docMk/>
            <pc:sldMk cId="534241779" sldId="384"/>
            <ac:spMk id="6" creationId="{46F02B2B-9F29-F3BD-4D30-135448A09DA5}"/>
          </ac:spMkLst>
        </pc:spChg>
        <pc:spChg chg="add del mod">
          <ac:chgData name="Kencin Autry" userId="a6c17a38-3403-4b9b-b01e-849711fc5fbf" providerId="ADAL" clId="{25A88B4F-44E8-498E-8397-AF15018C01FF}" dt="2023-11-08T17:34:04.736" v="150" actId="11529"/>
          <ac:spMkLst>
            <pc:docMk/>
            <pc:sldMk cId="534241779" sldId="384"/>
            <ac:spMk id="8" creationId="{572B70D8-015B-F31F-BF4A-43C05E3D179A}"/>
          </ac:spMkLst>
        </pc:spChg>
        <pc:spChg chg="add del mod">
          <ac:chgData name="Kencin Autry" userId="a6c17a38-3403-4b9b-b01e-849711fc5fbf" providerId="ADAL" clId="{25A88B4F-44E8-498E-8397-AF15018C01FF}" dt="2023-11-08T17:34:03.118" v="146" actId="11529"/>
          <ac:spMkLst>
            <pc:docMk/>
            <pc:sldMk cId="534241779" sldId="384"/>
            <ac:spMk id="9" creationId="{634B1BF3-92BA-D93F-FE75-289C76C899A4}"/>
          </ac:spMkLst>
        </pc:spChg>
        <pc:spChg chg="add del">
          <ac:chgData name="Kencin Autry" userId="a6c17a38-3403-4b9b-b01e-849711fc5fbf" providerId="ADAL" clId="{25A88B4F-44E8-498E-8397-AF15018C01FF}" dt="2023-11-08T17:44:02.421" v="195" actId="478"/>
          <ac:spMkLst>
            <pc:docMk/>
            <pc:sldMk cId="534241779" sldId="384"/>
            <ac:spMk id="10" creationId="{B3C73CA8-4F6A-62A8-34AF-C57B1337E3E1}"/>
          </ac:spMkLst>
        </pc:spChg>
        <pc:spChg chg="add del mod">
          <ac:chgData name="Kencin Autry" userId="a6c17a38-3403-4b9b-b01e-849711fc5fbf" providerId="ADAL" clId="{25A88B4F-44E8-498E-8397-AF15018C01FF}" dt="2023-11-08T17:44:02.421" v="197"/>
          <ac:spMkLst>
            <pc:docMk/>
            <pc:sldMk cId="534241779" sldId="384"/>
            <ac:spMk id="11" creationId="{1569B983-B4D7-A6E2-0A31-A5759A1CEB62}"/>
          </ac:spMkLst>
        </pc:spChg>
        <pc:spChg chg="add mod">
          <ac:chgData name="Kencin Autry" userId="a6c17a38-3403-4b9b-b01e-849711fc5fbf" providerId="ADAL" clId="{25A88B4F-44E8-498E-8397-AF15018C01FF}" dt="2023-11-08T17:57:37.537" v="371" actId="1076"/>
          <ac:spMkLst>
            <pc:docMk/>
            <pc:sldMk cId="534241779" sldId="384"/>
            <ac:spMk id="13" creationId="{731A2EBD-7C57-B5EB-25E5-A716366B6DB4}"/>
          </ac:spMkLst>
        </pc:spChg>
        <pc:spChg chg="add mod">
          <ac:chgData name="Kencin Autry" userId="a6c17a38-3403-4b9b-b01e-849711fc5fbf" providerId="ADAL" clId="{25A88B4F-44E8-498E-8397-AF15018C01FF}" dt="2023-11-08T18:00:39.877" v="372" actId="207"/>
          <ac:spMkLst>
            <pc:docMk/>
            <pc:sldMk cId="534241779" sldId="384"/>
            <ac:spMk id="14" creationId="{A40E480F-D167-E0A0-3E54-0349FFBC3EBF}"/>
          </ac:spMkLst>
        </pc:spChg>
        <pc:spChg chg="add mod">
          <ac:chgData name="Kencin Autry" userId="a6c17a38-3403-4b9b-b01e-849711fc5fbf" providerId="ADAL" clId="{25A88B4F-44E8-498E-8397-AF15018C01FF}" dt="2023-11-08T18:00:43.159" v="373" actId="207"/>
          <ac:spMkLst>
            <pc:docMk/>
            <pc:sldMk cId="534241779" sldId="384"/>
            <ac:spMk id="15" creationId="{91296835-9808-3799-4142-733F1C8CB945}"/>
          </ac:spMkLst>
        </pc:spChg>
        <pc:spChg chg="add mod">
          <ac:chgData name="Kencin Autry" userId="a6c17a38-3403-4b9b-b01e-849711fc5fbf" providerId="ADAL" clId="{25A88B4F-44E8-498E-8397-AF15018C01FF}" dt="2023-11-08T18:01:05.231" v="409" actId="20577"/>
          <ac:spMkLst>
            <pc:docMk/>
            <pc:sldMk cId="534241779" sldId="384"/>
            <ac:spMk id="16" creationId="{3039E607-700A-D94B-8E57-1D83325535E3}"/>
          </ac:spMkLst>
        </pc:spChg>
        <pc:spChg chg="add del mod">
          <ac:chgData name="Kencin Autry" userId="a6c17a38-3403-4b9b-b01e-849711fc5fbf" providerId="ADAL" clId="{25A88B4F-44E8-498E-8397-AF15018C01FF}" dt="2023-11-08T18:05:24.282" v="467" actId="478"/>
          <ac:spMkLst>
            <pc:docMk/>
            <pc:sldMk cId="534241779" sldId="384"/>
            <ac:spMk id="18" creationId="{B495A61C-D833-FECF-C469-FE506B4CCE01}"/>
          </ac:spMkLst>
        </pc:spChg>
        <pc:spChg chg="add mod">
          <ac:chgData name="Kencin Autry" userId="a6c17a38-3403-4b9b-b01e-849711fc5fbf" providerId="ADAL" clId="{25A88B4F-44E8-498E-8397-AF15018C01FF}" dt="2023-11-08T18:05:33.197" v="468"/>
          <ac:spMkLst>
            <pc:docMk/>
            <pc:sldMk cId="534241779" sldId="384"/>
            <ac:spMk id="19" creationId="{8B45CC81-F5AE-4640-696C-455A49A1BAD4}"/>
          </ac:spMkLst>
        </pc:spChg>
        <pc:graphicFrameChg chg="add del mod">
          <ac:chgData name="Kencin Autry" userId="a6c17a38-3403-4b9b-b01e-849711fc5fbf" providerId="ADAL" clId="{25A88B4F-44E8-498E-8397-AF15018C01FF}" dt="2023-11-08T17:38:48.718" v="191" actId="478"/>
          <ac:graphicFrameMkLst>
            <pc:docMk/>
            <pc:sldMk cId="534241779" sldId="384"/>
            <ac:graphicFrameMk id="7" creationId="{5176BCDF-1C07-8432-50F9-36581E03AAD6}"/>
          </ac:graphicFrameMkLst>
        </pc:graphicFrameChg>
        <pc:graphicFrameChg chg="add del mod modGraphic">
          <ac:chgData name="Kencin Autry" userId="a6c17a38-3403-4b9b-b01e-849711fc5fbf" providerId="ADAL" clId="{25A88B4F-44E8-498E-8397-AF15018C01FF}" dt="2023-11-08T17:47:19.548" v="272" actId="478"/>
          <ac:graphicFrameMkLst>
            <pc:docMk/>
            <pc:sldMk cId="534241779" sldId="384"/>
            <ac:graphicFrameMk id="12" creationId="{2E1E6083-7125-3D6D-5971-84810275987E}"/>
          </ac:graphicFrameMkLst>
        </pc:graphicFrameChg>
      </pc:sldChg>
      <pc:sldChg chg="addSp modSp mod modTransition modAnim">
        <pc:chgData name="Kencin Autry" userId="a6c17a38-3403-4b9b-b01e-849711fc5fbf" providerId="ADAL" clId="{25A88B4F-44E8-498E-8397-AF15018C01FF}" dt="2023-11-12T20:09:37.170" v="6831"/>
        <pc:sldMkLst>
          <pc:docMk/>
          <pc:sldMk cId="1465586508" sldId="385"/>
        </pc:sldMkLst>
        <pc:spChg chg="mod">
          <ac:chgData name="Kencin Autry" userId="a6c17a38-3403-4b9b-b01e-849711fc5fbf" providerId="ADAL" clId="{25A88B4F-44E8-498E-8397-AF15018C01FF}" dt="2023-11-12T06:13:31.581" v="5043" actId="14100"/>
          <ac:spMkLst>
            <pc:docMk/>
            <pc:sldMk cId="1465586508" sldId="385"/>
            <ac:spMk id="2" creationId="{7E2C64A1-F3C9-68C2-9447-6356986755B7}"/>
          </ac:spMkLst>
        </pc:spChg>
        <pc:spChg chg="mod">
          <ac:chgData name="Kencin Autry" userId="a6c17a38-3403-4b9b-b01e-849711fc5fbf" providerId="ADAL" clId="{25A88B4F-44E8-498E-8397-AF15018C01FF}" dt="2023-11-08T18:09:47.195" v="474"/>
          <ac:spMkLst>
            <pc:docMk/>
            <pc:sldMk cId="1465586508" sldId="385"/>
            <ac:spMk id="3" creationId="{07D88B69-6D9C-6B1C-08CA-732AA0531CE5}"/>
          </ac:spMkLst>
        </pc:spChg>
        <pc:spChg chg="mod">
          <ac:chgData name="Kencin Autry" userId="a6c17a38-3403-4b9b-b01e-849711fc5fbf" providerId="ADAL" clId="{25A88B4F-44E8-498E-8397-AF15018C01FF}" dt="2023-11-08T18:09:47.195" v="474"/>
          <ac:spMkLst>
            <pc:docMk/>
            <pc:sldMk cId="1465586508" sldId="385"/>
            <ac:spMk id="4" creationId="{59EE5B5E-ACC2-E81D-ED57-6A83692872EB}"/>
          </ac:spMkLst>
        </pc:spChg>
        <pc:spChg chg="mod">
          <ac:chgData name="Kencin Autry" userId="a6c17a38-3403-4b9b-b01e-849711fc5fbf" providerId="ADAL" clId="{25A88B4F-44E8-498E-8397-AF15018C01FF}" dt="2023-11-10T01:47:01.242" v="1776" actId="20577"/>
          <ac:spMkLst>
            <pc:docMk/>
            <pc:sldMk cId="1465586508" sldId="385"/>
            <ac:spMk id="5" creationId="{F9B8A90A-5E43-FB7F-D68B-FF393B8CC6CC}"/>
          </ac:spMkLst>
        </pc:spChg>
        <pc:spChg chg="mod">
          <ac:chgData name="Kencin Autry" userId="a6c17a38-3403-4b9b-b01e-849711fc5fbf" providerId="ADAL" clId="{25A88B4F-44E8-498E-8397-AF15018C01FF}" dt="2023-11-10T02:43:49.692" v="2291" actId="207"/>
          <ac:spMkLst>
            <pc:docMk/>
            <pc:sldMk cId="1465586508" sldId="385"/>
            <ac:spMk id="6" creationId="{553F9BCC-EC0E-4BD2-86C3-FE3CA70F22F0}"/>
          </ac:spMkLst>
        </pc:spChg>
        <pc:spChg chg="mod">
          <ac:chgData name="Kencin Autry" userId="a6c17a38-3403-4b9b-b01e-849711fc5fbf" providerId="ADAL" clId="{25A88B4F-44E8-498E-8397-AF15018C01FF}" dt="2023-11-12T06:13:23.797" v="5041" actId="14100"/>
          <ac:spMkLst>
            <pc:docMk/>
            <pc:sldMk cId="1465586508" sldId="385"/>
            <ac:spMk id="8" creationId="{668B7ECA-1018-25B4-9C3B-E895B2BEA5CD}"/>
          </ac:spMkLst>
        </pc:spChg>
        <pc:spChg chg="add mod">
          <ac:chgData name="Kencin Autry" userId="a6c17a38-3403-4b9b-b01e-849711fc5fbf" providerId="ADAL" clId="{25A88B4F-44E8-498E-8397-AF15018C01FF}" dt="2023-11-12T06:35:20.005" v="5401"/>
          <ac:spMkLst>
            <pc:docMk/>
            <pc:sldMk cId="1465586508" sldId="385"/>
            <ac:spMk id="9" creationId="{4C1749B7-CF9E-3347-B0F2-E8F435F7CD4B}"/>
          </ac:spMkLst>
        </pc:spChg>
        <pc:spChg chg="mod">
          <ac:chgData name="Kencin Autry" userId="a6c17a38-3403-4b9b-b01e-849711fc5fbf" providerId="ADAL" clId="{25A88B4F-44E8-498E-8397-AF15018C01FF}" dt="2023-11-12T08:24:46.445" v="6511" actId="208"/>
          <ac:spMkLst>
            <pc:docMk/>
            <pc:sldMk cId="1465586508" sldId="385"/>
            <ac:spMk id="11" creationId="{DDD3BAC7-4018-CEDC-5217-A7B7163B6CC7}"/>
          </ac:spMkLst>
        </pc:spChg>
        <pc:spChg chg="mod">
          <ac:chgData name="Kencin Autry" userId="a6c17a38-3403-4b9b-b01e-849711fc5fbf" providerId="ADAL" clId="{25A88B4F-44E8-498E-8397-AF15018C01FF}" dt="2023-11-12T05:18:21.851" v="3953" actId="2711"/>
          <ac:spMkLst>
            <pc:docMk/>
            <pc:sldMk cId="1465586508" sldId="385"/>
            <ac:spMk id="12" creationId="{AE2FA8C2-1BF4-A38A-39BF-ECEEA4EC19EE}"/>
          </ac:spMkLst>
        </pc:spChg>
        <pc:spChg chg="mod">
          <ac:chgData name="Kencin Autry" userId="a6c17a38-3403-4b9b-b01e-849711fc5fbf" providerId="ADAL" clId="{25A88B4F-44E8-498E-8397-AF15018C01FF}" dt="2023-11-12T06:13:28.086" v="5042" actId="14100"/>
          <ac:spMkLst>
            <pc:docMk/>
            <pc:sldMk cId="1465586508" sldId="385"/>
            <ac:spMk id="15" creationId="{3F491231-4D66-35F2-E961-2EC7CE791043}"/>
          </ac:spMkLst>
        </pc:spChg>
      </pc:sldChg>
      <pc:sldChg chg="addSp delSp modSp new mod modTransition delAnim modAnim modNotesTx">
        <pc:chgData name="Kencin Autry" userId="a6c17a38-3403-4b9b-b01e-849711fc5fbf" providerId="ADAL" clId="{25A88B4F-44E8-498E-8397-AF15018C01FF}" dt="2023-11-12T20:23:00.550" v="6926" actId="478"/>
        <pc:sldMkLst>
          <pc:docMk/>
          <pc:sldMk cId="3016493680" sldId="386"/>
        </pc:sldMkLst>
        <pc:spChg chg="add mod">
          <ac:chgData name="Kencin Autry" userId="a6c17a38-3403-4b9b-b01e-849711fc5fbf" providerId="ADAL" clId="{25A88B4F-44E8-498E-8397-AF15018C01FF}" dt="2023-11-12T06:35:23.645" v="5402"/>
          <ac:spMkLst>
            <pc:docMk/>
            <pc:sldMk cId="3016493680" sldId="386"/>
            <ac:spMk id="2" creationId="{1E98399E-B31A-AE2C-E621-9313F7A5456A}"/>
          </ac:spMkLst>
        </pc:spChg>
        <pc:spChg chg="del">
          <ac:chgData name="Kencin Autry" userId="a6c17a38-3403-4b9b-b01e-849711fc5fbf" providerId="ADAL" clId="{25A88B4F-44E8-498E-8397-AF15018C01FF}" dt="2023-11-10T01:13:39.478" v="824" actId="478"/>
          <ac:spMkLst>
            <pc:docMk/>
            <pc:sldMk cId="3016493680" sldId="386"/>
            <ac:spMk id="2" creationId="{902316C7-B778-ECCC-923A-AFDB0B25EAB7}"/>
          </ac:spMkLst>
        </pc:spChg>
        <pc:spChg chg="del">
          <ac:chgData name="Kencin Autry" userId="a6c17a38-3403-4b9b-b01e-849711fc5fbf" providerId="ADAL" clId="{25A88B4F-44E8-498E-8397-AF15018C01FF}" dt="2023-11-10T01:13:42.083" v="825" actId="478"/>
          <ac:spMkLst>
            <pc:docMk/>
            <pc:sldMk cId="3016493680" sldId="386"/>
            <ac:spMk id="3" creationId="{CEE40948-2712-32F7-4EBC-E34AD0213496}"/>
          </ac:spMkLst>
        </pc:spChg>
        <pc:spChg chg="add mod topLvl modVis">
          <ac:chgData name="Kencin Autry" userId="a6c17a38-3403-4b9b-b01e-849711fc5fbf" providerId="ADAL" clId="{25A88B4F-44E8-498E-8397-AF15018C01FF}" dt="2023-11-12T08:21:18.632" v="6496"/>
          <ac:spMkLst>
            <pc:docMk/>
            <pc:sldMk cId="3016493680" sldId="386"/>
            <ac:spMk id="3" creationId="{EBF3D8C5-F4B9-60DE-56C9-25DEF95F8AF5}"/>
          </ac:spMkLst>
        </pc:spChg>
        <pc:spChg chg="mod">
          <ac:chgData name="Kencin Autry" userId="a6c17a38-3403-4b9b-b01e-849711fc5fbf" providerId="ADAL" clId="{25A88B4F-44E8-498E-8397-AF15018C01FF}" dt="2023-11-10T01:13:30.552" v="823" actId="20577"/>
          <ac:spMkLst>
            <pc:docMk/>
            <pc:sldMk cId="3016493680" sldId="386"/>
            <ac:spMk id="5" creationId="{E73F3938-C848-F098-3B75-39F801706EBD}"/>
          </ac:spMkLst>
        </pc:spChg>
        <pc:spChg chg="add del mod ord">
          <ac:chgData name="Kencin Autry" userId="a6c17a38-3403-4b9b-b01e-849711fc5fbf" providerId="ADAL" clId="{25A88B4F-44E8-498E-8397-AF15018C01FF}" dt="2023-11-12T07:45:01.871" v="6173" actId="478"/>
          <ac:spMkLst>
            <pc:docMk/>
            <pc:sldMk cId="3016493680" sldId="386"/>
            <ac:spMk id="6" creationId="{BCBF88CB-4F5B-D80F-8A30-E2CE3C1C389C}"/>
          </ac:spMkLst>
        </pc:spChg>
        <pc:spChg chg="mod">
          <ac:chgData name="Kencin Autry" userId="a6c17a38-3403-4b9b-b01e-849711fc5fbf" providerId="ADAL" clId="{25A88B4F-44E8-498E-8397-AF15018C01FF}" dt="2023-11-12T16:19:26.246" v="6619" actId="571"/>
          <ac:spMkLst>
            <pc:docMk/>
            <pc:sldMk cId="3016493680" sldId="386"/>
            <ac:spMk id="7" creationId="{92693E95-E1D1-63B8-DA14-0C3217432FA2}"/>
          </ac:spMkLst>
        </pc:spChg>
        <pc:spChg chg="add del">
          <ac:chgData name="Kencin Autry" userId="a6c17a38-3403-4b9b-b01e-849711fc5fbf" providerId="ADAL" clId="{25A88B4F-44E8-498E-8397-AF15018C01FF}" dt="2023-11-12T07:45:33.636" v="6176" actId="478"/>
          <ac:spMkLst>
            <pc:docMk/>
            <pc:sldMk cId="3016493680" sldId="386"/>
            <ac:spMk id="7" creationId="{B5AB45B4-F6C0-E253-B675-3FEC12C03D96}"/>
          </ac:spMkLst>
        </pc:spChg>
        <pc:spChg chg="mod">
          <ac:chgData name="Kencin Autry" userId="a6c17a38-3403-4b9b-b01e-849711fc5fbf" providerId="ADAL" clId="{25A88B4F-44E8-498E-8397-AF15018C01FF}" dt="2023-11-12T16:19:26.246" v="6619" actId="571"/>
          <ac:spMkLst>
            <pc:docMk/>
            <pc:sldMk cId="3016493680" sldId="386"/>
            <ac:spMk id="8" creationId="{1CD5A261-EBE6-A521-4E4B-EEB6D3D9BB32}"/>
          </ac:spMkLst>
        </pc:spChg>
        <pc:spChg chg="add del mod">
          <ac:chgData name="Kencin Autry" userId="a6c17a38-3403-4b9b-b01e-849711fc5fbf" providerId="ADAL" clId="{25A88B4F-44E8-498E-8397-AF15018C01FF}" dt="2023-11-12T07:45:50.660" v="6181" actId="478"/>
          <ac:spMkLst>
            <pc:docMk/>
            <pc:sldMk cId="3016493680" sldId="386"/>
            <ac:spMk id="8" creationId="{79FE418B-44DE-2978-B100-365B9BAB8B88}"/>
          </ac:spMkLst>
        </pc:spChg>
        <pc:spChg chg="add mod topLvl">
          <ac:chgData name="Kencin Autry" userId="a6c17a38-3403-4b9b-b01e-849711fc5fbf" providerId="ADAL" clId="{25A88B4F-44E8-498E-8397-AF15018C01FF}" dt="2023-11-12T07:55:12.339" v="6249" actId="165"/>
          <ac:spMkLst>
            <pc:docMk/>
            <pc:sldMk cId="3016493680" sldId="386"/>
            <ac:spMk id="9" creationId="{60F820E0-3E83-1D8B-466E-3CAFD2510EE1}"/>
          </ac:spMkLst>
        </pc:spChg>
        <pc:spChg chg="add mod topLvl">
          <ac:chgData name="Kencin Autry" userId="a6c17a38-3403-4b9b-b01e-849711fc5fbf" providerId="ADAL" clId="{25A88B4F-44E8-498E-8397-AF15018C01FF}" dt="2023-11-12T07:55:12.339" v="6249" actId="165"/>
          <ac:spMkLst>
            <pc:docMk/>
            <pc:sldMk cId="3016493680" sldId="386"/>
            <ac:spMk id="10" creationId="{973EB014-0280-5EA7-32EE-F0C3410DD63C}"/>
          </ac:spMkLst>
        </pc:spChg>
        <pc:spChg chg="add mod topLvl">
          <ac:chgData name="Kencin Autry" userId="a6c17a38-3403-4b9b-b01e-849711fc5fbf" providerId="ADAL" clId="{25A88B4F-44E8-498E-8397-AF15018C01FF}" dt="2023-11-12T07:55:12.339" v="6249" actId="165"/>
          <ac:spMkLst>
            <pc:docMk/>
            <pc:sldMk cId="3016493680" sldId="386"/>
            <ac:spMk id="11" creationId="{BC815BED-38B2-A500-8C15-10F4D606BF4D}"/>
          </ac:spMkLst>
        </pc:spChg>
        <pc:spChg chg="add mod topLvl">
          <ac:chgData name="Kencin Autry" userId="a6c17a38-3403-4b9b-b01e-849711fc5fbf" providerId="ADAL" clId="{25A88B4F-44E8-498E-8397-AF15018C01FF}" dt="2023-11-12T07:55:12.339" v="6249" actId="165"/>
          <ac:spMkLst>
            <pc:docMk/>
            <pc:sldMk cId="3016493680" sldId="386"/>
            <ac:spMk id="12" creationId="{7427BE76-6F3A-0260-3FAC-4F2F536E38E5}"/>
          </ac:spMkLst>
        </pc:spChg>
        <pc:spChg chg="add mod topLvl">
          <ac:chgData name="Kencin Autry" userId="a6c17a38-3403-4b9b-b01e-849711fc5fbf" providerId="ADAL" clId="{25A88B4F-44E8-498E-8397-AF15018C01FF}" dt="2023-11-12T07:55:12.339" v="6249" actId="165"/>
          <ac:spMkLst>
            <pc:docMk/>
            <pc:sldMk cId="3016493680" sldId="386"/>
            <ac:spMk id="13" creationId="{07321840-1519-B73B-B28C-31BBA6DE0489}"/>
          </ac:spMkLst>
        </pc:spChg>
        <pc:spChg chg="add mod topLvl">
          <ac:chgData name="Kencin Autry" userId="a6c17a38-3403-4b9b-b01e-849711fc5fbf" providerId="ADAL" clId="{25A88B4F-44E8-498E-8397-AF15018C01FF}" dt="2023-11-12T07:55:12.339" v="6249" actId="165"/>
          <ac:spMkLst>
            <pc:docMk/>
            <pc:sldMk cId="3016493680" sldId="386"/>
            <ac:spMk id="14" creationId="{54D39BEF-0CF7-2BD3-44DE-C8A597F960BC}"/>
          </ac:spMkLst>
        </pc:spChg>
        <pc:spChg chg="add mod topLvl">
          <ac:chgData name="Kencin Autry" userId="a6c17a38-3403-4b9b-b01e-849711fc5fbf" providerId="ADAL" clId="{25A88B4F-44E8-498E-8397-AF15018C01FF}" dt="2023-11-12T07:55:12.339" v="6249" actId="165"/>
          <ac:spMkLst>
            <pc:docMk/>
            <pc:sldMk cId="3016493680" sldId="386"/>
            <ac:spMk id="15" creationId="{FF293791-F14C-9617-1462-18916CA4F445}"/>
          </ac:spMkLst>
        </pc:spChg>
        <pc:spChg chg="mod">
          <ac:chgData name="Kencin Autry" userId="a6c17a38-3403-4b9b-b01e-849711fc5fbf" providerId="ADAL" clId="{25A88B4F-44E8-498E-8397-AF15018C01FF}" dt="2023-11-12T16:19:26.246" v="6619" actId="571"/>
          <ac:spMkLst>
            <pc:docMk/>
            <pc:sldMk cId="3016493680" sldId="386"/>
            <ac:spMk id="16" creationId="{EC61826F-7F0C-00A1-B6A5-3C2CF4332252}"/>
          </ac:spMkLst>
        </pc:spChg>
        <pc:spChg chg="add del mod">
          <ac:chgData name="Kencin Autry" userId="a6c17a38-3403-4b9b-b01e-849711fc5fbf" providerId="ADAL" clId="{25A88B4F-44E8-498E-8397-AF15018C01FF}" dt="2023-11-12T07:52:59.821" v="6232" actId="478"/>
          <ac:spMkLst>
            <pc:docMk/>
            <pc:sldMk cId="3016493680" sldId="386"/>
            <ac:spMk id="17" creationId="{C0285F21-CF2F-4DF5-A219-E4A3D7010414}"/>
          </ac:spMkLst>
        </pc:spChg>
        <pc:spChg chg="mod">
          <ac:chgData name="Kencin Autry" userId="a6c17a38-3403-4b9b-b01e-849711fc5fbf" providerId="ADAL" clId="{25A88B4F-44E8-498E-8397-AF15018C01FF}" dt="2023-11-12T16:19:26.246" v="6619" actId="571"/>
          <ac:spMkLst>
            <pc:docMk/>
            <pc:sldMk cId="3016493680" sldId="386"/>
            <ac:spMk id="18" creationId="{0E682136-900A-57A4-3699-AC7EF926DB92}"/>
          </ac:spMkLst>
        </pc:spChg>
        <pc:spChg chg="add del mod">
          <ac:chgData name="Kencin Autry" userId="a6c17a38-3403-4b9b-b01e-849711fc5fbf" providerId="ADAL" clId="{25A88B4F-44E8-498E-8397-AF15018C01FF}" dt="2023-11-12T07:53:01.004" v="6233" actId="478"/>
          <ac:spMkLst>
            <pc:docMk/>
            <pc:sldMk cId="3016493680" sldId="386"/>
            <ac:spMk id="18" creationId="{249F8867-6504-7E4C-7901-D9F6596621B1}"/>
          </ac:spMkLst>
        </pc:spChg>
        <pc:spChg chg="mod">
          <ac:chgData name="Kencin Autry" userId="a6c17a38-3403-4b9b-b01e-849711fc5fbf" providerId="ADAL" clId="{25A88B4F-44E8-498E-8397-AF15018C01FF}" dt="2023-11-12T16:19:26.246" v="6619" actId="571"/>
          <ac:spMkLst>
            <pc:docMk/>
            <pc:sldMk cId="3016493680" sldId="386"/>
            <ac:spMk id="19" creationId="{BF3E4A24-E5A5-5F29-F678-5975F2CA0897}"/>
          </ac:spMkLst>
        </pc:spChg>
        <pc:spChg chg="add del mod">
          <ac:chgData name="Kencin Autry" userId="a6c17a38-3403-4b9b-b01e-849711fc5fbf" providerId="ADAL" clId="{25A88B4F-44E8-498E-8397-AF15018C01FF}" dt="2023-11-12T07:53:21.267" v="6240" actId="478"/>
          <ac:spMkLst>
            <pc:docMk/>
            <pc:sldMk cId="3016493680" sldId="386"/>
            <ac:spMk id="19" creationId="{D2A78C37-525F-BA09-9149-7E454F1D674C}"/>
          </ac:spMkLst>
        </pc:spChg>
        <pc:spChg chg="add del mod">
          <ac:chgData name="Kencin Autry" userId="a6c17a38-3403-4b9b-b01e-849711fc5fbf" providerId="ADAL" clId="{25A88B4F-44E8-498E-8397-AF15018C01FF}" dt="2023-11-12T07:53:21.912" v="6241" actId="478"/>
          <ac:spMkLst>
            <pc:docMk/>
            <pc:sldMk cId="3016493680" sldId="386"/>
            <ac:spMk id="20" creationId="{3CEA1B71-5BC1-3336-CEE4-ADE027B4CB94}"/>
          </ac:spMkLst>
        </pc:spChg>
        <pc:spChg chg="mod">
          <ac:chgData name="Kencin Autry" userId="a6c17a38-3403-4b9b-b01e-849711fc5fbf" providerId="ADAL" clId="{25A88B4F-44E8-498E-8397-AF15018C01FF}" dt="2023-11-12T16:19:26.246" v="6619" actId="571"/>
          <ac:spMkLst>
            <pc:docMk/>
            <pc:sldMk cId="3016493680" sldId="386"/>
            <ac:spMk id="20" creationId="{A8080582-81FE-C75B-2E06-B6C309796109}"/>
          </ac:spMkLst>
        </pc:spChg>
        <pc:spChg chg="add del mod">
          <ac:chgData name="Kencin Autry" userId="a6c17a38-3403-4b9b-b01e-849711fc5fbf" providerId="ADAL" clId="{25A88B4F-44E8-498E-8397-AF15018C01FF}" dt="2023-11-12T07:53:20.522" v="6239" actId="478"/>
          <ac:spMkLst>
            <pc:docMk/>
            <pc:sldMk cId="3016493680" sldId="386"/>
            <ac:spMk id="21" creationId="{40365319-AB20-4B01-9A27-8B50DD50F4B3}"/>
          </ac:spMkLst>
        </pc:spChg>
        <pc:spChg chg="mod">
          <ac:chgData name="Kencin Autry" userId="a6c17a38-3403-4b9b-b01e-849711fc5fbf" providerId="ADAL" clId="{25A88B4F-44E8-498E-8397-AF15018C01FF}" dt="2023-11-12T16:19:26.246" v="6619" actId="571"/>
          <ac:spMkLst>
            <pc:docMk/>
            <pc:sldMk cId="3016493680" sldId="386"/>
            <ac:spMk id="22" creationId="{6A93FCBB-42D4-0528-06CD-6A9C6E9544D5}"/>
          </ac:spMkLst>
        </pc:spChg>
        <pc:spChg chg="mod">
          <ac:chgData name="Kencin Autry" userId="a6c17a38-3403-4b9b-b01e-849711fc5fbf" providerId="ADAL" clId="{25A88B4F-44E8-498E-8397-AF15018C01FF}" dt="2023-11-12T16:19:26.246" v="6619" actId="571"/>
          <ac:spMkLst>
            <pc:docMk/>
            <pc:sldMk cId="3016493680" sldId="386"/>
            <ac:spMk id="23" creationId="{FF3CA9DC-2C76-1524-643E-09412F47EB26}"/>
          </ac:spMkLst>
        </pc:spChg>
        <pc:spChg chg="mod">
          <ac:chgData name="Kencin Autry" userId="a6c17a38-3403-4b9b-b01e-849711fc5fbf" providerId="ADAL" clId="{25A88B4F-44E8-498E-8397-AF15018C01FF}" dt="2023-11-12T16:19:26.246" v="6619" actId="571"/>
          <ac:spMkLst>
            <pc:docMk/>
            <pc:sldMk cId="3016493680" sldId="386"/>
            <ac:spMk id="24" creationId="{2C51B606-68D0-F369-1131-E0D10C72AE77}"/>
          </ac:spMkLst>
        </pc:spChg>
        <pc:spChg chg="add del mod">
          <ac:chgData name="Kencin Autry" userId="a6c17a38-3403-4b9b-b01e-849711fc5fbf" providerId="ADAL" clId="{25A88B4F-44E8-498E-8397-AF15018C01FF}" dt="2023-11-12T07:55:54.687" v="6254" actId="478"/>
          <ac:spMkLst>
            <pc:docMk/>
            <pc:sldMk cId="3016493680" sldId="386"/>
            <ac:spMk id="24" creationId="{F617F1EE-BCB3-86F0-37EC-24A0C2EF38D5}"/>
          </ac:spMkLst>
        </pc:spChg>
        <pc:spChg chg="mod">
          <ac:chgData name="Kencin Autry" userId="a6c17a38-3403-4b9b-b01e-849711fc5fbf" providerId="ADAL" clId="{25A88B4F-44E8-498E-8397-AF15018C01FF}" dt="2023-11-12T16:19:26.246" v="6619" actId="571"/>
          <ac:spMkLst>
            <pc:docMk/>
            <pc:sldMk cId="3016493680" sldId="386"/>
            <ac:spMk id="26" creationId="{7E819220-F1EB-240D-27DC-FCC843BF59C9}"/>
          </ac:spMkLst>
        </pc:spChg>
        <pc:spChg chg="mod">
          <ac:chgData name="Kencin Autry" userId="a6c17a38-3403-4b9b-b01e-849711fc5fbf" providerId="ADAL" clId="{25A88B4F-44E8-498E-8397-AF15018C01FF}" dt="2023-11-12T08:00:24.909" v="6315" actId="164"/>
          <ac:spMkLst>
            <pc:docMk/>
            <pc:sldMk cId="3016493680" sldId="386"/>
            <ac:spMk id="26" creationId="{C46499B9-ABC3-F77F-4A6D-43EDC579E6AA}"/>
          </ac:spMkLst>
        </pc:spChg>
        <pc:spChg chg="mod">
          <ac:chgData name="Kencin Autry" userId="a6c17a38-3403-4b9b-b01e-849711fc5fbf" providerId="ADAL" clId="{25A88B4F-44E8-498E-8397-AF15018C01FF}" dt="2023-11-12T08:00:24.909" v="6315" actId="164"/>
          <ac:spMkLst>
            <pc:docMk/>
            <pc:sldMk cId="3016493680" sldId="386"/>
            <ac:spMk id="27" creationId="{00C2B935-DA19-241C-5DCE-6B7E4CD1B790}"/>
          </ac:spMkLst>
        </pc:spChg>
        <pc:spChg chg="mod">
          <ac:chgData name="Kencin Autry" userId="a6c17a38-3403-4b9b-b01e-849711fc5fbf" providerId="ADAL" clId="{25A88B4F-44E8-498E-8397-AF15018C01FF}" dt="2023-11-12T16:19:26.246" v="6619" actId="571"/>
          <ac:spMkLst>
            <pc:docMk/>
            <pc:sldMk cId="3016493680" sldId="386"/>
            <ac:spMk id="27" creationId="{B97292B4-9C8D-2EEC-9BFE-339122E42C88}"/>
          </ac:spMkLst>
        </pc:spChg>
        <pc:spChg chg="mod">
          <ac:chgData name="Kencin Autry" userId="a6c17a38-3403-4b9b-b01e-849711fc5fbf" providerId="ADAL" clId="{25A88B4F-44E8-498E-8397-AF15018C01FF}" dt="2023-11-12T16:19:26.246" v="6619" actId="571"/>
          <ac:spMkLst>
            <pc:docMk/>
            <pc:sldMk cId="3016493680" sldId="386"/>
            <ac:spMk id="28" creationId="{65DC8C78-0AB2-E65B-BBD1-11EC7F85FA45}"/>
          </ac:spMkLst>
        </pc:spChg>
        <pc:spChg chg="mod">
          <ac:chgData name="Kencin Autry" userId="a6c17a38-3403-4b9b-b01e-849711fc5fbf" providerId="ADAL" clId="{25A88B4F-44E8-498E-8397-AF15018C01FF}" dt="2023-11-12T08:00:24.909" v="6315" actId="164"/>
          <ac:spMkLst>
            <pc:docMk/>
            <pc:sldMk cId="3016493680" sldId="386"/>
            <ac:spMk id="28" creationId="{EF9CFF64-56CE-2417-1D00-1F8933DE95E6}"/>
          </ac:spMkLst>
        </pc:spChg>
        <pc:spChg chg="mod">
          <ac:chgData name="Kencin Autry" userId="a6c17a38-3403-4b9b-b01e-849711fc5fbf" providerId="ADAL" clId="{25A88B4F-44E8-498E-8397-AF15018C01FF}" dt="2023-11-12T16:19:26.246" v="6619" actId="571"/>
          <ac:spMkLst>
            <pc:docMk/>
            <pc:sldMk cId="3016493680" sldId="386"/>
            <ac:spMk id="30" creationId="{8F83D54C-489C-8533-36FA-70FDB45773FC}"/>
          </ac:spMkLst>
        </pc:spChg>
        <pc:spChg chg="mod">
          <ac:chgData name="Kencin Autry" userId="a6c17a38-3403-4b9b-b01e-849711fc5fbf" providerId="ADAL" clId="{25A88B4F-44E8-498E-8397-AF15018C01FF}" dt="2023-11-12T08:00:24.909" v="6315" actId="164"/>
          <ac:spMkLst>
            <pc:docMk/>
            <pc:sldMk cId="3016493680" sldId="386"/>
            <ac:spMk id="30" creationId="{9BB310B2-38BB-7A9B-D1AF-9A6A418CC52A}"/>
          </ac:spMkLst>
        </pc:spChg>
        <pc:spChg chg="mod">
          <ac:chgData name="Kencin Autry" userId="a6c17a38-3403-4b9b-b01e-849711fc5fbf" providerId="ADAL" clId="{25A88B4F-44E8-498E-8397-AF15018C01FF}" dt="2023-11-12T16:19:26.246" v="6619" actId="571"/>
          <ac:spMkLst>
            <pc:docMk/>
            <pc:sldMk cId="3016493680" sldId="386"/>
            <ac:spMk id="31" creationId="{DE0C559A-AC2D-751F-3AFA-4F25AA4DACED}"/>
          </ac:spMkLst>
        </pc:spChg>
        <pc:spChg chg="mod">
          <ac:chgData name="Kencin Autry" userId="a6c17a38-3403-4b9b-b01e-849711fc5fbf" providerId="ADAL" clId="{25A88B4F-44E8-498E-8397-AF15018C01FF}" dt="2023-11-12T08:00:24.909" v="6315" actId="164"/>
          <ac:spMkLst>
            <pc:docMk/>
            <pc:sldMk cId="3016493680" sldId="386"/>
            <ac:spMk id="31" creationId="{F36772D8-0E34-FFE6-F126-86807951CF34}"/>
          </ac:spMkLst>
        </pc:spChg>
        <pc:spChg chg="mod">
          <ac:chgData name="Kencin Autry" userId="a6c17a38-3403-4b9b-b01e-849711fc5fbf" providerId="ADAL" clId="{25A88B4F-44E8-498E-8397-AF15018C01FF}" dt="2023-11-12T16:19:26.246" v="6619" actId="571"/>
          <ac:spMkLst>
            <pc:docMk/>
            <pc:sldMk cId="3016493680" sldId="386"/>
            <ac:spMk id="32" creationId="{5D9C718E-AFED-EA12-AE8D-7655B3230697}"/>
          </ac:spMkLst>
        </pc:spChg>
        <pc:spChg chg="mod">
          <ac:chgData name="Kencin Autry" userId="a6c17a38-3403-4b9b-b01e-849711fc5fbf" providerId="ADAL" clId="{25A88B4F-44E8-498E-8397-AF15018C01FF}" dt="2023-11-12T08:00:24.909" v="6315" actId="164"/>
          <ac:spMkLst>
            <pc:docMk/>
            <pc:sldMk cId="3016493680" sldId="386"/>
            <ac:spMk id="32" creationId="{5E4F6491-EDB5-3A37-3A01-B65A224A2722}"/>
          </ac:spMkLst>
        </pc:spChg>
        <pc:spChg chg="mod">
          <ac:chgData name="Kencin Autry" userId="a6c17a38-3403-4b9b-b01e-849711fc5fbf" providerId="ADAL" clId="{25A88B4F-44E8-498E-8397-AF15018C01FF}" dt="2023-11-12T16:19:26.246" v="6619" actId="571"/>
          <ac:spMkLst>
            <pc:docMk/>
            <pc:sldMk cId="3016493680" sldId="386"/>
            <ac:spMk id="34" creationId="{263D8D1A-053C-69AE-EA99-E676D8D7DC1E}"/>
          </ac:spMkLst>
        </pc:spChg>
        <pc:spChg chg="mod">
          <ac:chgData name="Kencin Autry" userId="a6c17a38-3403-4b9b-b01e-849711fc5fbf" providerId="ADAL" clId="{25A88B4F-44E8-498E-8397-AF15018C01FF}" dt="2023-11-12T08:00:24.909" v="6315" actId="164"/>
          <ac:spMkLst>
            <pc:docMk/>
            <pc:sldMk cId="3016493680" sldId="386"/>
            <ac:spMk id="34" creationId="{A5064DEB-0FAB-3A32-FE16-370554774BCD}"/>
          </ac:spMkLst>
        </pc:spChg>
        <pc:spChg chg="mod">
          <ac:chgData name="Kencin Autry" userId="a6c17a38-3403-4b9b-b01e-849711fc5fbf" providerId="ADAL" clId="{25A88B4F-44E8-498E-8397-AF15018C01FF}" dt="2023-11-12T08:00:24.909" v="6315" actId="164"/>
          <ac:spMkLst>
            <pc:docMk/>
            <pc:sldMk cId="3016493680" sldId="386"/>
            <ac:spMk id="35" creationId="{9E3902A2-2D17-7B5A-658C-647BBCD21CC4}"/>
          </ac:spMkLst>
        </pc:spChg>
        <pc:spChg chg="mod">
          <ac:chgData name="Kencin Autry" userId="a6c17a38-3403-4b9b-b01e-849711fc5fbf" providerId="ADAL" clId="{25A88B4F-44E8-498E-8397-AF15018C01FF}" dt="2023-11-12T16:19:26.246" v="6619" actId="571"/>
          <ac:spMkLst>
            <pc:docMk/>
            <pc:sldMk cId="3016493680" sldId="386"/>
            <ac:spMk id="35" creationId="{B7E100A9-5158-96D3-DF45-2E8507D295A5}"/>
          </ac:spMkLst>
        </pc:spChg>
        <pc:spChg chg="mod">
          <ac:chgData name="Kencin Autry" userId="a6c17a38-3403-4b9b-b01e-849711fc5fbf" providerId="ADAL" clId="{25A88B4F-44E8-498E-8397-AF15018C01FF}" dt="2023-11-12T16:19:26.246" v="6619" actId="571"/>
          <ac:spMkLst>
            <pc:docMk/>
            <pc:sldMk cId="3016493680" sldId="386"/>
            <ac:spMk id="36" creationId="{5D7A998E-CEC0-835C-F9B7-791EF16D8B32}"/>
          </ac:spMkLst>
        </pc:spChg>
        <pc:spChg chg="mod">
          <ac:chgData name="Kencin Autry" userId="a6c17a38-3403-4b9b-b01e-849711fc5fbf" providerId="ADAL" clId="{25A88B4F-44E8-498E-8397-AF15018C01FF}" dt="2023-11-12T08:00:24.909" v="6315" actId="164"/>
          <ac:spMkLst>
            <pc:docMk/>
            <pc:sldMk cId="3016493680" sldId="386"/>
            <ac:spMk id="36" creationId="{CAFA5E38-2424-76D3-809A-A61F38E487FF}"/>
          </ac:spMkLst>
        </pc:spChg>
        <pc:spChg chg="add mod">
          <ac:chgData name="Kencin Autry" userId="a6c17a38-3403-4b9b-b01e-849711fc5fbf" providerId="ADAL" clId="{25A88B4F-44E8-498E-8397-AF15018C01FF}" dt="2023-11-12T16:19:26.246" v="6619" actId="571"/>
          <ac:spMkLst>
            <pc:docMk/>
            <pc:sldMk cId="3016493680" sldId="386"/>
            <ac:spMk id="38" creationId="{067B43FF-4BB3-605D-DE74-1E07844D3C33}"/>
          </ac:spMkLst>
        </pc:spChg>
        <pc:spChg chg="mod">
          <ac:chgData name="Kencin Autry" userId="a6c17a38-3403-4b9b-b01e-849711fc5fbf" providerId="ADAL" clId="{25A88B4F-44E8-498E-8397-AF15018C01FF}" dt="2023-11-12T08:00:24.909" v="6315" actId="164"/>
          <ac:spMkLst>
            <pc:docMk/>
            <pc:sldMk cId="3016493680" sldId="386"/>
            <ac:spMk id="38" creationId="{8E0D89B8-2DE0-403C-C324-ED9BE1631441}"/>
          </ac:spMkLst>
        </pc:spChg>
        <pc:spChg chg="mod">
          <ac:chgData name="Kencin Autry" userId="a6c17a38-3403-4b9b-b01e-849711fc5fbf" providerId="ADAL" clId="{25A88B4F-44E8-498E-8397-AF15018C01FF}" dt="2023-11-12T08:00:24.909" v="6315" actId="164"/>
          <ac:spMkLst>
            <pc:docMk/>
            <pc:sldMk cId="3016493680" sldId="386"/>
            <ac:spMk id="39" creationId="{27620D71-E028-A197-5BCD-8B96005FC082}"/>
          </ac:spMkLst>
        </pc:spChg>
        <pc:spChg chg="add mod">
          <ac:chgData name="Kencin Autry" userId="a6c17a38-3403-4b9b-b01e-849711fc5fbf" providerId="ADAL" clId="{25A88B4F-44E8-498E-8397-AF15018C01FF}" dt="2023-11-12T16:19:26.246" v="6619" actId="571"/>
          <ac:spMkLst>
            <pc:docMk/>
            <pc:sldMk cId="3016493680" sldId="386"/>
            <ac:spMk id="39" creationId="{F9BA0DB8-C38D-B54A-2D74-1E795FDF8BC7}"/>
          </ac:spMkLst>
        </pc:spChg>
        <pc:spChg chg="mod">
          <ac:chgData name="Kencin Autry" userId="a6c17a38-3403-4b9b-b01e-849711fc5fbf" providerId="ADAL" clId="{25A88B4F-44E8-498E-8397-AF15018C01FF}" dt="2023-11-12T08:00:24.909" v="6315" actId="164"/>
          <ac:spMkLst>
            <pc:docMk/>
            <pc:sldMk cId="3016493680" sldId="386"/>
            <ac:spMk id="40" creationId="{AFDA4B5F-B126-5F12-E471-984129024D47}"/>
          </ac:spMkLst>
        </pc:spChg>
        <pc:spChg chg="add mod">
          <ac:chgData name="Kencin Autry" userId="a6c17a38-3403-4b9b-b01e-849711fc5fbf" providerId="ADAL" clId="{25A88B4F-44E8-498E-8397-AF15018C01FF}" dt="2023-11-12T16:19:26.246" v="6619" actId="571"/>
          <ac:spMkLst>
            <pc:docMk/>
            <pc:sldMk cId="3016493680" sldId="386"/>
            <ac:spMk id="40" creationId="{DFD4BABE-FE12-96ED-0F5B-05A9F164C2CE}"/>
          </ac:spMkLst>
        </pc:spChg>
        <pc:spChg chg="mod">
          <ac:chgData name="Kencin Autry" userId="a6c17a38-3403-4b9b-b01e-849711fc5fbf" providerId="ADAL" clId="{25A88B4F-44E8-498E-8397-AF15018C01FF}" dt="2023-11-12T08:00:24.909" v="6315" actId="164"/>
          <ac:spMkLst>
            <pc:docMk/>
            <pc:sldMk cId="3016493680" sldId="386"/>
            <ac:spMk id="42" creationId="{1F954A5A-D44A-A946-7843-B1369DE2D873}"/>
          </ac:spMkLst>
        </pc:spChg>
        <pc:spChg chg="add mod">
          <ac:chgData name="Kencin Autry" userId="a6c17a38-3403-4b9b-b01e-849711fc5fbf" providerId="ADAL" clId="{25A88B4F-44E8-498E-8397-AF15018C01FF}" dt="2023-11-12T16:19:26.246" v="6619" actId="571"/>
          <ac:spMkLst>
            <pc:docMk/>
            <pc:sldMk cId="3016493680" sldId="386"/>
            <ac:spMk id="42" creationId="{2D50DE96-0DF3-3826-DBAD-0EA4E41FE9B1}"/>
          </ac:spMkLst>
        </pc:spChg>
        <pc:spChg chg="mod">
          <ac:chgData name="Kencin Autry" userId="a6c17a38-3403-4b9b-b01e-849711fc5fbf" providerId="ADAL" clId="{25A88B4F-44E8-498E-8397-AF15018C01FF}" dt="2023-11-12T08:00:24.909" v="6315" actId="164"/>
          <ac:spMkLst>
            <pc:docMk/>
            <pc:sldMk cId="3016493680" sldId="386"/>
            <ac:spMk id="43" creationId="{248585A4-B23B-E933-5665-F2843F3F677F}"/>
          </ac:spMkLst>
        </pc:spChg>
        <pc:spChg chg="add mod">
          <ac:chgData name="Kencin Autry" userId="a6c17a38-3403-4b9b-b01e-849711fc5fbf" providerId="ADAL" clId="{25A88B4F-44E8-498E-8397-AF15018C01FF}" dt="2023-11-12T16:19:26.246" v="6619" actId="571"/>
          <ac:spMkLst>
            <pc:docMk/>
            <pc:sldMk cId="3016493680" sldId="386"/>
            <ac:spMk id="43" creationId="{4365468F-5835-8B61-3D8A-5113E1E71160}"/>
          </ac:spMkLst>
        </pc:spChg>
        <pc:spChg chg="mod">
          <ac:chgData name="Kencin Autry" userId="a6c17a38-3403-4b9b-b01e-849711fc5fbf" providerId="ADAL" clId="{25A88B4F-44E8-498E-8397-AF15018C01FF}" dt="2023-11-12T08:00:24.909" v="6315" actId="164"/>
          <ac:spMkLst>
            <pc:docMk/>
            <pc:sldMk cId="3016493680" sldId="386"/>
            <ac:spMk id="44" creationId="{9943FFDB-918C-FCDD-6916-23D5E2623179}"/>
          </ac:spMkLst>
        </pc:spChg>
        <pc:spChg chg="add mod">
          <ac:chgData name="Kencin Autry" userId="a6c17a38-3403-4b9b-b01e-849711fc5fbf" providerId="ADAL" clId="{25A88B4F-44E8-498E-8397-AF15018C01FF}" dt="2023-11-12T16:19:26.246" v="6619" actId="571"/>
          <ac:spMkLst>
            <pc:docMk/>
            <pc:sldMk cId="3016493680" sldId="386"/>
            <ac:spMk id="44" creationId="{BB7DC316-CF80-1D12-B212-BA3FE5F7AEC8}"/>
          </ac:spMkLst>
        </pc:spChg>
        <pc:spChg chg="mod">
          <ac:chgData name="Kencin Autry" userId="a6c17a38-3403-4b9b-b01e-849711fc5fbf" providerId="ADAL" clId="{25A88B4F-44E8-498E-8397-AF15018C01FF}" dt="2023-11-12T08:00:24.909" v="6315" actId="164"/>
          <ac:spMkLst>
            <pc:docMk/>
            <pc:sldMk cId="3016493680" sldId="386"/>
            <ac:spMk id="46" creationId="{93CB40D7-80A4-A50F-F9D2-A2C30A91B31D}"/>
          </ac:spMkLst>
        </pc:spChg>
        <pc:spChg chg="mod">
          <ac:chgData name="Kencin Autry" userId="a6c17a38-3403-4b9b-b01e-849711fc5fbf" providerId="ADAL" clId="{25A88B4F-44E8-498E-8397-AF15018C01FF}" dt="2023-11-12T16:19:26.246" v="6619" actId="571"/>
          <ac:spMkLst>
            <pc:docMk/>
            <pc:sldMk cId="3016493680" sldId="386"/>
            <ac:spMk id="46" creationId="{B7C5D41F-0398-1F4B-AAAF-421FC8EB7AB6}"/>
          </ac:spMkLst>
        </pc:spChg>
        <pc:spChg chg="mod">
          <ac:chgData name="Kencin Autry" userId="a6c17a38-3403-4b9b-b01e-849711fc5fbf" providerId="ADAL" clId="{25A88B4F-44E8-498E-8397-AF15018C01FF}" dt="2023-11-12T16:19:26.246" v="6619" actId="571"/>
          <ac:spMkLst>
            <pc:docMk/>
            <pc:sldMk cId="3016493680" sldId="386"/>
            <ac:spMk id="47" creationId="{0A3F95D8-313E-56EC-2C7D-D671EF121EDA}"/>
          </ac:spMkLst>
        </pc:spChg>
        <pc:spChg chg="mod">
          <ac:chgData name="Kencin Autry" userId="a6c17a38-3403-4b9b-b01e-849711fc5fbf" providerId="ADAL" clId="{25A88B4F-44E8-498E-8397-AF15018C01FF}" dt="2023-11-12T08:00:24.909" v="6315" actId="164"/>
          <ac:spMkLst>
            <pc:docMk/>
            <pc:sldMk cId="3016493680" sldId="386"/>
            <ac:spMk id="47" creationId="{646D3D1B-15D0-D037-9FDA-F584676C5D8C}"/>
          </ac:spMkLst>
        </pc:spChg>
        <pc:spChg chg="mod">
          <ac:chgData name="Kencin Autry" userId="a6c17a38-3403-4b9b-b01e-849711fc5fbf" providerId="ADAL" clId="{25A88B4F-44E8-498E-8397-AF15018C01FF}" dt="2023-11-12T08:00:24.909" v="6315" actId="164"/>
          <ac:spMkLst>
            <pc:docMk/>
            <pc:sldMk cId="3016493680" sldId="386"/>
            <ac:spMk id="48" creationId="{20D443DA-420A-B134-7BC6-83CE393C31E4}"/>
          </ac:spMkLst>
        </pc:spChg>
        <pc:spChg chg="mod">
          <ac:chgData name="Kencin Autry" userId="a6c17a38-3403-4b9b-b01e-849711fc5fbf" providerId="ADAL" clId="{25A88B4F-44E8-498E-8397-AF15018C01FF}" dt="2023-11-12T16:19:26.246" v="6619" actId="571"/>
          <ac:spMkLst>
            <pc:docMk/>
            <pc:sldMk cId="3016493680" sldId="386"/>
            <ac:spMk id="48" creationId="{B9141AC3-150D-A43D-EC63-E840A1A043D2}"/>
          </ac:spMkLst>
        </pc:spChg>
        <pc:spChg chg="add del mod">
          <ac:chgData name="Kencin Autry" userId="a6c17a38-3403-4b9b-b01e-849711fc5fbf" providerId="ADAL" clId="{25A88B4F-44E8-498E-8397-AF15018C01FF}" dt="2023-11-12T20:23:00.550" v="6926" actId="478"/>
          <ac:spMkLst>
            <pc:docMk/>
            <pc:sldMk cId="3016493680" sldId="386"/>
            <ac:spMk id="49" creationId="{B00BE2E1-D3C7-511F-D3D0-9AA9A61FEEF2}"/>
          </ac:spMkLst>
        </pc:spChg>
        <pc:spChg chg="add del mod">
          <ac:chgData name="Kencin Autry" userId="a6c17a38-3403-4b9b-b01e-849711fc5fbf" providerId="ADAL" clId="{25A88B4F-44E8-498E-8397-AF15018C01FF}" dt="2023-11-12T08:00:35.601" v="6317" actId="478"/>
          <ac:spMkLst>
            <pc:docMk/>
            <pc:sldMk cId="3016493680" sldId="386"/>
            <ac:spMk id="50" creationId="{239F998F-9331-7D42-F86B-697FB370D2E6}"/>
          </ac:spMkLst>
        </pc:spChg>
        <pc:spChg chg="add del mod">
          <ac:chgData name="Kencin Autry" userId="a6c17a38-3403-4b9b-b01e-849711fc5fbf" providerId="ADAL" clId="{25A88B4F-44E8-498E-8397-AF15018C01FF}" dt="2023-11-12T08:00:35.601" v="6317" actId="478"/>
          <ac:spMkLst>
            <pc:docMk/>
            <pc:sldMk cId="3016493680" sldId="386"/>
            <ac:spMk id="51" creationId="{797ACAD0-53E5-638E-C58E-0CC4AE696276}"/>
          </ac:spMkLst>
        </pc:spChg>
        <pc:spChg chg="add del mod">
          <ac:chgData name="Kencin Autry" userId="a6c17a38-3403-4b9b-b01e-849711fc5fbf" providerId="ADAL" clId="{25A88B4F-44E8-498E-8397-AF15018C01FF}" dt="2023-11-12T08:00:35.601" v="6317" actId="478"/>
          <ac:spMkLst>
            <pc:docMk/>
            <pc:sldMk cId="3016493680" sldId="386"/>
            <ac:spMk id="52" creationId="{2C5EF689-23F2-BAEC-9B6F-1E4A50B32AFC}"/>
          </ac:spMkLst>
        </pc:spChg>
        <pc:spChg chg="add del mod">
          <ac:chgData name="Kencin Autry" userId="a6c17a38-3403-4b9b-b01e-849711fc5fbf" providerId="ADAL" clId="{25A88B4F-44E8-498E-8397-AF15018C01FF}" dt="2023-11-12T08:00:35.601" v="6317" actId="478"/>
          <ac:spMkLst>
            <pc:docMk/>
            <pc:sldMk cId="3016493680" sldId="386"/>
            <ac:spMk id="55" creationId="{85E0A1EF-5092-EA16-C651-FC785B372AD6}"/>
          </ac:spMkLst>
        </pc:spChg>
        <pc:spChg chg="add del mod">
          <ac:chgData name="Kencin Autry" userId="a6c17a38-3403-4b9b-b01e-849711fc5fbf" providerId="ADAL" clId="{25A88B4F-44E8-498E-8397-AF15018C01FF}" dt="2023-11-12T08:00:35.601" v="6317" actId="478"/>
          <ac:spMkLst>
            <pc:docMk/>
            <pc:sldMk cId="3016493680" sldId="386"/>
            <ac:spMk id="56" creationId="{171741F6-0834-7ADD-2C3F-842B04CA1060}"/>
          </ac:spMkLst>
        </pc:spChg>
        <pc:spChg chg="add del mod">
          <ac:chgData name="Kencin Autry" userId="a6c17a38-3403-4b9b-b01e-849711fc5fbf" providerId="ADAL" clId="{25A88B4F-44E8-498E-8397-AF15018C01FF}" dt="2023-11-12T08:00:35.601" v="6317" actId="478"/>
          <ac:spMkLst>
            <pc:docMk/>
            <pc:sldMk cId="3016493680" sldId="386"/>
            <ac:spMk id="57" creationId="{F47C7FBE-7BE5-EA22-DBC3-100233678A28}"/>
          </ac:spMkLst>
        </pc:spChg>
        <pc:spChg chg="mod">
          <ac:chgData name="Kencin Autry" userId="a6c17a38-3403-4b9b-b01e-849711fc5fbf" providerId="ADAL" clId="{25A88B4F-44E8-498E-8397-AF15018C01FF}" dt="2023-11-12T08:00:31.633" v="6316" actId="571"/>
          <ac:spMkLst>
            <pc:docMk/>
            <pc:sldMk cId="3016493680" sldId="386"/>
            <ac:spMk id="60" creationId="{EDB36B2D-183D-36C3-D460-07B8144638C1}"/>
          </ac:spMkLst>
        </pc:spChg>
        <pc:spChg chg="mod">
          <ac:chgData name="Kencin Autry" userId="a6c17a38-3403-4b9b-b01e-849711fc5fbf" providerId="ADAL" clId="{25A88B4F-44E8-498E-8397-AF15018C01FF}" dt="2023-11-12T08:00:31.633" v="6316" actId="571"/>
          <ac:spMkLst>
            <pc:docMk/>
            <pc:sldMk cId="3016493680" sldId="386"/>
            <ac:spMk id="61" creationId="{9598B2D3-96D8-C8E2-4819-5CA5ED52A239}"/>
          </ac:spMkLst>
        </pc:spChg>
        <pc:spChg chg="mod">
          <ac:chgData name="Kencin Autry" userId="a6c17a38-3403-4b9b-b01e-849711fc5fbf" providerId="ADAL" clId="{25A88B4F-44E8-498E-8397-AF15018C01FF}" dt="2023-11-12T08:00:31.633" v="6316" actId="571"/>
          <ac:spMkLst>
            <pc:docMk/>
            <pc:sldMk cId="3016493680" sldId="386"/>
            <ac:spMk id="62" creationId="{F8521BDA-146C-664F-D7C6-E703C9A1DFAD}"/>
          </ac:spMkLst>
        </pc:spChg>
        <pc:spChg chg="mod">
          <ac:chgData name="Kencin Autry" userId="a6c17a38-3403-4b9b-b01e-849711fc5fbf" providerId="ADAL" clId="{25A88B4F-44E8-498E-8397-AF15018C01FF}" dt="2023-11-12T08:00:31.633" v="6316" actId="571"/>
          <ac:spMkLst>
            <pc:docMk/>
            <pc:sldMk cId="3016493680" sldId="386"/>
            <ac:spMk id="64" creationId="{85736D9C-30EA-25B9-1205-F25545E16C5E}"/>
          </ac:spMkLst>
        </pc:spChg>
        <pc:spChg chg="mod">
          <ac:chgData name="Kencin Autry" userId="a6c17a38-3403-4b9b-b01e-849711fc5fbf" providerId="ADAL" clId="{25A88B4F-44E8-498E-8397-AF15018C01FF}" dt="2023-11-12T08:00:31.633" v="6316" actId="571"/>
          <ac:spMkLst>
            <pc:docMk/>
            <pc:sldMk cId="3016493680" sldId="386"/>
            <ac:spMk id="65" creationId="{8FE65C37-6738-B923-A0DC-B755336470F5}"/>
          </ac:spMkLst>
        </pc:spChg>
        <pc:spChg chg="mod">
          <ac:chgData name="Kencin Autry" userId="a6c17a38-3403-4b9b-b01e-849711fc5fbf" providerId="ADAL" clId="{25A88B4F-44E8-498E-8397-AF15018C01FF}" dt="2023-11-12T08:00:31.633" v="6316" actId="571"/>
          <ac:spMkLst>
            <pc:docMk/>
            <pc:sldMk cId="3016493680" sldId="386"/>
            <ac:spMk id="66" creationId="{8F4D28E5-F73B-89FA-02F6-04E3AD49CC44}"/>
          </ac:spMkLst>
        </pc:spChg>
        <pc:spChg chg="mod">
          <ac:chgData name="Kencin Autry" userId="a6c17a38-3403-4b9b-b01e-849711fc5fbf" providerId="ADAL" clId="{25A88B4F-44E8-498E-8397-AF15018C01FF}" dt="2023-11-12T08:00:31.633" v="6316" actId="571"/>
          <ac:spMkLst>
            <pc:docMk/>
            <pc:sldMk cId="3016493680" sldId="386"/>
            <ac:spMk id="68" creationId="{6E249872-7541-7B28-ABB4-5EB81DEAE3C2}"/>
          </ac:spMkLst>
        </pc:spChg>
        <pc:spChg chg="mod">
          <ac:chgData name="Kencin Autry" userId="a6c17a38-3403-4b9b-b01e-849711fc5fbf" providerId="ADAL" clId="{25A88B4F-44E8-498E-8397-AF15018C01FF}" dt="2023-11-12T08:00:31.633" v="6316" actId="571"/>
          <ac:spMkLst>
            <pc:docMk/>
            <pc:sldMk cId="3016493680" sldId="386"/>
            <ac:spMk id="69" creationId="{B1F9A721-4EC0-1BB3-79B0-A6DA9662E419}"/>
          </ac:spMkLst>
        </pc:spChg>
        <pc:spChg chg="mod">
          <ac:chgData name="Kencin Autry" userId="a6c17a38-3403-4b9b-b01e-849711fc5fbf" providerId="ADAL" clId="{25A88B4F-44E8-498E-8397-AF15018C01FF}" dt="2023-11-12T08:00:31.633" v="6316" actId="571"/>
          <ac:spMkLst>
            <pc:docMk/>
            <pc:sldMk cId="3016493680" sldId="386"/>
            <ac:spMk id="70" creationId="{14F4B653-1850-1021-52DE-A36EEB0C3812}"/>
          </ac:spMkLst>
        </pc:spChg>
        <pc:spChg chg="mod">
          <ac:chgData name="Kencin Autry" userId="a6c17a38-3403-4b9b-b01e-849711fc5fbf" providerId="ADAL" clId="{25A88B4F-44E8-498E-8397-AF15018C01FF}" dt="2023-11-12T08:00:31.633" v="6316" actId="571"/>
          <ac:spMkLst>
            <pc:docMk/>
            <pc:sldMk cId="3016493680" sldId="386"/>
            <ac:spMk id="72" creationId="{86A1018F-DC6C-1D44-F8E3-C36485045264}"/>
          </ac:spMkLst>
        </pc:spChg>
        <pc:spChg chg="mod">
          <ac:chgData name="Kencin Autry" userId="a6c17a38-3403-4b9b-b01e-849711fc5fbf" providerId="ADAL" clId="{25A88B4F-44E8-498E-8397-AF15018C01FF}" dt="2023-11-12T08:00:31.633" v="6316" actId="571"/>
          <ac:spMkLst>
            <pc:docMk/>
            <pc:sldMk cId="3016493680" sldId="386"/>
            <ac:spMk id="73" creationId="{C7CCBA74-45AA-3EA3-A7BF-24574970AB65}"/>
          </ac:spMkLst>
        </pc:spChg>
        <pc:spChg chg="mod">
          <ac:chgData name="Kencin Autry" userId="a6c17a38-3403-4b9b-b01e-849711fc5fbf" providerId="ADAL" clId="{25A88B4F-44E8-498E-8397-AF15018C01FF}" dt="2023-11-12T08:00:31.633" v="6316" actId="571"/>
          <ac:spMkLst>
            <pc:docMk/>
            <pc:sldMk cId="3016493680" sldId="386"/>
            <ac:spMk id="74" creationId="{6C60D86E-5621-7BFF-691F-5814691256EE}"/>
          </ac:spMkLst>
        </pc:spChg>
        <pc:spChg chg="mod">
          <ac:chgData name="Kencin Autry" userId="a6c17a38-3403-4b9b-b01e-849711fc5fbf" providerId="ADAL" clId="{25A88B4F-44E8-498E-8397-AF15018C01FF}" dt="2023-11-12T08:00:31.633" v="6316" actId="571"/>
          <ac:spMkLst>
            <pc:docMk/>
            <pc:sldMk cId="3016493680" sldId="386"/>
            <ac:spMk id="77" creationId="{C17878DF-41DA-6330-806F-8DE2EDFB9DC9}"/>
          </ac:spMkLst>
        </pc:spChg>
        <pc:spChg chg="mod">
          <ac:chgData name="Kencin Autry" userId="a6c17a38-3403-4b9b-b01e-849711fc5fbf" providerId="ADAL" clId="{25A88B4F-44E8-498E-8397-AF15018C01FF}" dt="2023-11-12T08:00:31.633" v="6316" actId="571"/>
          <ac:spMkLst>
            <pc:docMk/>
            <pc:sldMk cId="3016493680" sldId="386"/>
            <ac:spMk id="78" creationId="{1AADC60D-1B34-C050-CD74-49836B8519E9}"/>
          </ac:spMkLst>
        </pc:spChg>
        <pc:spChg chg="mod">
          <ac:chgData name="Kencin Autry" userId="a6c17a38-3403-4b9b-b01e-849711fc5fbf" providerId="ADAL" clId="{25A88B4F-44E8-498E-8397-AF15018C01FF}" dt="2023-11-12T08:00:31.633" v="6316" actId="571"/>
          <ac:spMkLst>
            <pc:docMk/>
            <pc:sldMk cId="3016493680" sldId="386"/>
            <ac:spMk id="79" creationId="{91A48191-BC0D-7D6F-91C7-B620B1B29D3B}"/>
          </ac:spMkLst>
        </pc:spChg>
        <pc:spChg chg="mod">
          <ac:chgData name="Kencin Autry" userId="a6c17a38-3403-4b9b-b01e-849711fc5fbf" providerId="ADAL" clId="{25A88B4F-44E8-498E-8397-AF15018C01FF}" dt="2023-11-12T08:00:31.633" v="6316" actId="571"/>
          <ac:spMkLst>
            <pc:docMk/>
            <pc:sldMk cId="3016493680" sldId="386"/>
            <ac:spMk id="81" creationId="{131FC5BC-C1F9-15F7-A34B-16E68834D063}"/>
          </ac:spMkLst>
        </pc:spChg>
        <pc:spChg chg="mod">
          <ac:chgData name="Kencin Autry" userId="a6c17a38-3403-4b9b-b01e-849711fc5fbf" providerId="ADAL" clId="{25A88B4F-44E8-498E-8397-AF15018C01FF}" dt="2023-11-12T08:00:31.633" v="6316" actId="571"/>
          <ac:spMkLst>
            <pc:docMk/>
            <pc:sldMk cId="3016493680" sldId="386"/>
            <ac:spMk id="82" creationId="{CFDFC09C-451C-2AF8-C97D-774884787A4B}"/>
          </ac:spMkLst>
        </pc:spChg>
        <pc:spChg chg="mod">
          <ac:chgData name="Kencin Autry" userId="a6c17a38-3403-4b9b-b01e-849711fc5fbf" providerId="ADAL" clId="{25A88B4F-44E8-498E-8397-AF15018C01FF}" dt="2023-11-12T08:00:31.633" v="6316" actId="571"/>
          <ac:spMkLst>
            <pc:docMk/>
            <pc:sldMk cId="3016493680" sldId="386"/>
            <ac:spMk id="83" creationId="{5FB17499-2B5C-A7FA-021F-574166D5BE88}"/>
          </ac:spMkLst>
        </pc:spChg>
        <pc:spChg chg="add del mod">
          <ac:chgData name="Kencin Autry" userId="a6c17a38-3403-4b9b-b01e-849711fc5fbf" providerId="ADAL" clId="{25A88B4F-44E8-498E-8397-AF15018C01FF}" dt="2023-11-12T08:05:14.656" v="6379" actId="478"/>
          <ac:spMkLst>
            <pc:docMk/>
            <pc:sldMk cId="3016493680" sldId="386"/>
            <ac:spMk id="85" creationId="{46B16003-5198-B2D6-A723-44BD7E75FDC4}"/>
          </ac:spMkLst>
        </pc:spChg>
        <pc:spChg chg="add del mod">
          <ac:chgData name="Kencin Autry" userId="a6c17a38-3403-4b9b-b01e-849711fc5fbf" providerId="ADAL" clId="{25A88B4F-44E8-498E-8397-AF15018C01FF}" dt="2023-11-12T08:05:14.656" v="6379" actId="478"/>
          <ac:spMkLst>
            <pc:docMk/>
            <pc:sldMk cId="3016493680" sldId="386"/>
            <ac:spMk id="86" creationId="{4572149F-FA65-27BA-9110-11F01203A271}"/>
          </ac:spMkLst>
        </pc:spChg>
        <pc:spChg chg="add del mod">
          <ac:chgData name="Kencin Autry" userId="a6c17a38-3403-4b9b-b01e-849711fc5fbf" providerId="ADAL" clId="{25A88B4F-44E8-498E-8397-AF15018C01FF}" dt="2023-11-12T08:05:14.656" v="6379" actId="478"/>
          <ac:spMkLst>
            <pc:docMk/>
            <pc:sldMk cId="3016493680" sldId="386"/>
            <ac:spMk id="87" creationId="{624A9EF5-1834-246B-F2F9-368B382DB3F9}"/>
          </ac:spMkLst>
        </pc:spChg>
        <pc:spChg chg="add del mod">
          <ac:chgData name="Kencin Autry" userId="a6c17a38-3403-4b9b-b01e-849711fc5fbf" providerId="ADAL" clId="{25A88B4F-44E8-498E-8397-AF15018C01FF}" dt="2023-11-12T08:05:14.656" v="6379" actId="478"/>
          <ac:spMkLst>
            <pc:docMk/>
            <pc:sldMk cId="3016493680" sldId="386"/>
            <ac:spMk id="89" creationId="{6E533207-0FFB-51BD-CCEA-1F3F84279021}"/>
          </ac:spMkLst>
        </pc:spChg>
        <pc:spChg chg="add del mod">
          <ac:chgData name="Kencin Autry" userId="a6c17a38-3403-4b9b-b01e-849711fc5fbf" providerId="ADAL" clId="{25A88B4F-44E8-498E-8397-AF15018C01FF}" dt="2023-11-12T08:05:14.656" v="6379" actId="478"/>
          <ac:spMkLst>
            <pc:docMk/>
            <pc:sldMk cId="3016493680" sldId="386"/>
            <ac:spMk id="90" creationId="{BB2AF338-6E50-6A29-9125-E03E665993C1}"/>
          </ac:spMkLst>
        </pc:spChg>
        <pc:spChg chg="add del mod">
          <ac:chgData name="Kencin Autry" userId="a6c17a38-3403-4b9b-b01e-849711fc5fbf" providerId="ADAL" clId="{25A88B4F-44E8-498E-8397-AF15018C01FF}" dt="2023-11-12T08:05:14.656" v="6379" actId="478"/>
          <ac:spMkLst>
            <pc:docMk/>
            <pc:sldMk cId="3016493680" sldId="386"/>
            <ac:spMk id="91" creationId="{56402EFD-4328-86A8-2588-5BE54A457E72}"/>
          </ac:spMkLst>
        </pc:spChg>
        <pc:spChg chg="add mod">
          <ac:chgData name="Kencin Autry" userId="a6c17a38-3403-4b9b-b01e-849711fc5fbf" providerId="ADAL" clId="{25A88B4F-44E8-498E-8397-AF15018C01FF}" dt="2023-11-12T14:34:32.757" v="6570" actId="1076"/>
          <ac:spMkLst>
            <pc:docMk/>
            <pc:sldMk cId="3016493680" sldId="386"/>
            <ac:spMk id="92" creationId="{9BACFD65-78CE-A80C-8C01-CF24AA9A7455}"/>
          </ac:spMkLst>
        </pc:spChg>
        <pc:spChg chg="add del">
          <ac:chgData name="Kencin Autry" userId="a6c17a38-3403-4b9b-b01e-849711fc5fbf" providerId="ADAL" clId="{25A88B4F-44E8-498E-8397-AF15018C01FF}" dt="2023-11-12T08:01:30.459" v="6323" actId="478"/>
          <ac:spMkLst>
            <pc:docMk/>
            <pc:sldMk cId="3016493680" sldId="386"/>
            <ac:spMk id="93" creationId="{33B237FC-C91A-15D4-4DDF-F914C446FC6C}"/>
          </ac:spMkLst>
        </pc:spChg>
        <pc:spChg chg="add mod">
          <ac:chgData name="Kencin Autry" userId="a6c17a38-3403-4b9b-b01e-849711fc5fbf" providerId="ADAL" clId="{25A88B4F-44E8-498E-8397-AF15018C01FF}" dt="2023-11-12T14:34:47.334" v="6574" actId="1076"/>
          <ac:spMkLst>
            <pc:docMk/>
            <pc:sldMk cId="3016493680" sldId="386"/>
            <ac:spMk id="94" creationId="{BFA062AF-E7D9-2DEB-B088-A563009EA325}"/>
          </ac:spMkLst>
        </pc:spChg>
        <pc:spChg chg="add mod">
          <ac:chgData name="Kencin Autry" userId="a6c17a38-3403-4b9b-b01e-849711fc5fbf" providerId="ADAL" clId="{25A88B4F-44E8-498E-8397-AF15018C01FF}" dt="2023-11-12T14:35:00.106" v="6575" actId="1076"/>
          <ac:spMkLst>
            <pc:docMk/>
            <pc:sldMk cId="3016493680" sldId="386"/>
            <ac:spMk id="95" creationId="{1BDC1F9F-A9DC-994E-CC4E-2448E5B028BB}"/>
          </ac:spMkLst>
        </pc:spChg>
        <pc:spChg chg="add mod">
          <ac:chgData name="Kencin Autry" userId="a6c17a38-3403-4b9b-b01e-849711fc5fbf" providerId="ADAL" clId="{25A88B4F-44E8-498E-8397-AF15018C01FF}" dt="2023-11-12T14:35:07.386" v="6576" actId="1076"/>
          <ac:spMkLst>
            <pc:docMk/>
            <pc:sldMk cId="3016493680" sldId="386"/>
            <ac:spMk id="96" creationId="{50FEF6A7-6446-C236-3644-8C0210979A61}"/>
          </ac:spMkLst>
        </pc:spChg>
        <pc:spChg chg="add mod">
          <ac:chgData name="Kencin Autry" userId="a6c17a38-3403-4b9b-b01e-849711fc5fbf" providerId="ADAL" clId="{25A88B4F-44E8-498E-8397-AF15018C01FF}" dt="2023-11-12T14:35:14.482" v="6577" actId="1076"/>
          <ac:spMkLst>
            <pc:docMk/>
            <pc:sldMk cId="3016493680" sldId="386"/>
            <ac:spMk id="97" creationId="{239EB809-52F3-27DE-361A-002D19FA126B}"/>
          </ac:spMkLst>
        </pc:spChg>
        <pc:spChg chg="mod">
          <ac:chgData name="Kencin Autry" userId="a6c17a38-3403-4b9b-b01e-849711fc5fbf" providerId="ADAL" clId="{25A88B4F-44E8-498E-8397-AF15018C01FF}" dt="2023-11-12T08:05:09.704" v="6378" actId="571"/>
          <ac:spMkLst>
            <pc:docMk/>
            <pc:sldMk cId="3016493680" sldId="386"/>
            <ac:spMk id="99" creationId="{D74780F1-85EB-BF20-4284-993275863447}"/>
          </ac:spMkLst>
        </pc:spChg>
        <pc:spChg chg="mod">
          <ac:chgData name="Kencin Autry" userId="a6c17a38-3403-4b9b-b01e-849711fc5fbf" providerId="ADAL" clId="{25A88B4F-44E8-498E-8397-AF15018C01FF}" dt="2023-11-12T08:05:09.704" v="6378" actId="571"/>
          <ac:spMkLst>
            <pc:docMk/>
            <pc:sldMk cId="3016493680" sldId="386"/>
            <ac:spMk id="100" creationId="{72B7BEC6-6126-126B-5727-3C33D3EC60CD}"/>
          </ac:spMkLst>
        </pc:spChg>
        <pc:spChg chg="mod">
          <ac:chgData name="Kencin Autry" userId="a6c17a38-3403-4b9b-b01e-849711fc5fbf" providerId="ADAL" clId="{25A88B4F-44E8-498E-8397-AF15018C01FF}" dt="2023-11-12T08:05:09.704" v="6378" actId="571"/>
          <ac:spMkLst>
            <pc:docMk/>
            <pc:sldMk cId="3016493680" sldId="386"/>
            <ac:spMk id="101" creationId="{1A7B7529-9701-25A2-EF70-A0724467C7A2}"/>
          </ac:spMkLst>
        </pc:spChg>
        <pc:spChg chg="mod">
          <ac:chgData name="Kencin Autry" userId="a6c17a38-3403-4b9b-b01e-849711fc5fbf" providerId="ADAL" clId="{25A88B4F-44E8-498E-8397-AF15018C01FF}" dt="2023-11-12T08:05:09.704" v="6378" actId="571"/>
          <ac:spMkLst>
            <pc:docMk/>
            <pc:sldMk cId="3016493680" sldId="386"/>
            <ac:spMk id="103" creationId="{59E76443-085A-EA10-DD9A-6246246650AA}"/>
          </ac:spMkLst>
        </pc:spChg>
        <pc:spChg chg="mod">
          <ac:chgData name="Kencin Autry" userId="a6c17a38-3403-4b9b-b01e-849711fc5fbf" providerId="ADAL" clId="{25A88B4F-44E8-498E-8397-AF15018C01FF}" dt="2023-11-12T08:05:09.704" v="6378" actId="571"/>
          <ac:spMkLst>
            <pc:docMk/>
            <pc:sldMk cId="3016493680" sldId="386"/>
            <ac:spMk id="104" creationId="{365FD84B-81A9-6E1C-3589-C4ACFCCFD5BE}"/>
          </ac:spMkLst>
        </pc:spChg>
        <pc:spChg chg="mod">
          <ac:chgData name="Kencin Autry" userId="a6c17a38-3403-4b9b-b01e-849711fc5fbf" providerId="ADAL" clId="{25A88B4F-44E8-498E-8397-AF15018C01FF}" dt="2023-11-12T08:05:09.704" v="6378" actId="571"/>
          <ac:spMkLst>
            <pc:docMk/>
            <pc:sldMk cId="3016493680" sldId="386"/>
            <ac:spMk id="105" creationId="{B53287A9-7927-8A76-9971-1FA6EF98D88A}"/>
          </ac:spMkLst>
        </pc:spChg>
        <pc:spChg chg="mod">
          <ac:chgData name="Kencin Autry" userId="a6c17a38-3403-4b9b-b01e-849711fc5fbf" providerId="ADAL" clId="{25A88B4F-44E8-498E-8397-AF15018C01FF}" dt="2023-11-12T08:05:09.704" v="6378" actId="571"/>
          <ac:spMkLst>
            <pc:docMk/>
            <pc:sldMk cId="3016493680" sldId="386"/>
            <ac:spMk id="107" creationId="{8A4C7ECD-68B0-1337-393D-2ED04BE44468}"/>
          </ac:spMkLst>
        </pc:spChg>
        <pc:spChg chg="mod">
          <ac:chgData name="Kencin Autry" userId="a6c17a38-3403-4b9b-b01e-849711fc5fbf" providerId="ADAL" clId="{25A88B4F-44E8-498E-8397-AF15018C01FF}" dt="2023-11-12T08:05:09.704" v="6378" actId="571"/>
          <ac:spMkLst>
            <pc:docMk/>
            <pc:sldMk cId="3016493680" sldId="386"/>
            <ac:spMk id="108" creationId="{7E0D8EF3-E110-EF96-5F5B-E752C919157D}"/>
          </ac:spMkLst>
        </pc:spChg>
        <pc:spChg chg="mod">
          <ac:chgData name="Kencin Autry" userId="a6c17a38-3403-4b9b-b01e-849711fc5fbf" providerId="ADAL" clId="{25A88B4F-44E8-498E-8397-AF15018C01FF}" dt="2023-11-12T08:05:09.704" v="6378" actId="571"/>
          <ac:spMkLst>
            <pc:docMk/>
            <pc:sldMk cId="3016493680" sldId="386"/>
            <ac:spMk id="109" creationId="{625B19BB-5397-8EB8-FA3D-D2305463558C}"/>
          </ac:spMkLst>
        </pc:spChg>
        <pc:spChg chg="mod">
          <ac:chgData name="Kencin Autry" userId="a6c17a38-3403-4b9b-b01e-849711fc5fbf" providerId="ADAL" clId="{25A88B4F-44E8-498E-8397-AF15018C01FF}" dt="2023-11-12T08:10:35.003" v="6423" actId="14100"/>
          <ac:spMkLst>
            <pc:docMk/>
            <pc:sldMk cId="3016493680" sldId="386"/>
            <ac:spMk id="111" creationId="{438F7810-DE95-FF0A-EF4C-2BCF43B57FFD}"/>
          </ac:spMkLst>
        </pc:spChg>
        <pc:spChg chg="mod">
          <ac:chgData name="Kencin Autry" userId="a6c17a38-3403-4b9b-b01e-849711fc5fbf" providerId="ADAL" clId="{25A88B4F-44E8-498E-8397-AF15018C01FF}" dt="2023-11-12T08:10:34.450" v="6422" actId="14100"/>
          <ac:spMkLst>
            <pc:docMk/>
            <pc:sldMk cId="3016493680" sldId="386"/>
            <ac:spMk id="112" creationId="{9D1A10BE-7646-E13E-4749-67AC4878F62E}"/>
          </ac:spMkLst>
        </pc:spChg>
        <pc:spChg chg="mod">
          <ac:chgData name="Kencin Autry" userId="a6c17a38-3403-4b9b-b01e-849711fc5fbf" providerId="ADAL" clId="{25A88B4F-44E8-498E-8397-AF15018C01FF}" dt="2023-11-12T08:10:33.460" v="6420" actId="14100"/>
          <ac:spMkLst>
            <pc:docMk/>
            <pc:sldMk cId="3016493680" sldId="386"/>
            <ac:spMk id="113" creationId="{207AE930-FCAD-E4D7-6880-1C41F3A51A31}"/>
          </ac:spMkLst>
        </pc:spChg>
        <pc:spChg chg="mod">
          <ac:chgData name="Kencin Autry" userId="a6c17a38-3403-4b9b-b01e-849711fc5fbf" providerId="ADAL" clId="{25A88B4F-44E8-498E-8397-AF15018C01FF}" dt="2023-11-12T08:05:09.704" v="6378" actId="571"/>
          <ac:spMkLst>
            <pc:docMk/>
            <pc:sldMk cId="3016493680" sldId="386"/>
            <ac:spMk id="116" creationId="{22CA773B-8763-EEDE-4D41-88F9E1414877}"/>
          </ac:spMkLst>
        </pc:spChg>
        <pc:spChg chg="mod">
          <ac:chgData name="Kencin Autry" userId="a6c17a38-3403-4b9b-b01e-849711fc5fbf" providerId="ADAL" clId="{25A88B4F-44E8-498E-8397-AF15018C01FF}" dt="2023-11-12T08:05:09.704" v="6378" actId="571"/>
          <ac:spMkLst>
            <pc:docMk/>
            <pc:sldMk cId="3016493680" sldId="386"/>
            <ac:spMk id="117" creationId="{1F38A6E7-1059-61F6-271D-2A4672B717DC}"/>
          </ac:spMkLst>
        </pc:spChg>
        <pc:spChg chg="mod">
          <ac:chgData name="Kencin Autry" userId="a6c17a38-3403-4b9b-b01e-849711fc5fbf" providerId="ADAL" clId="{25A88B4F-44E8-498E-8397-AF15018C01FF}" dt="2023-11-12T08:05:09.704" v="6378" actId="571"/>
          <ac:spMkLst>
            <pc:docMk/>
            <pc:sldMk cId="3016493680" sldId="386"/>
            <ac:spMk id="118" creationId="{559F3401-07A5-5249-40C7-33734B7AB72D}"/>
          </ac:spMkLst>
        </pc:spChg>
        <pc:spChg chg="mod">
          <ac:chgData name="Kencin Autry" userId="a6c17a38-3403-4b9b-b01e-849711fc5fbf" providerId="ADAL" clId="{25A88B4F-44E8-498E-8397-AF15018C01FF}" dt="2023-11-12T08:05:09.704" v="6378" actId="571"/>
          <ac:spMkLst>
            <pc:docMk/>
            <pc:sldMk cId="3016493680" sldId="386"/>
            <ac:spMk id="120" creationId="{E81EECB2-754A-6A53-7B61-D2C519F4A8DF}"/>
          </ac:spMkLst>
        </pc:spChg>
        <pc:spChg chg="mod">
          <ac:chgData name="Kencin Autry" userId="a6c17a38-3403-4b9b-b01e-849711fc5fbf" providerId="ADAL" clId="{25A88B4F-44E8-498E-8397-AF15018C01FF}" dt="2023-11-12T08:05:09.704" v="6378" actId="571"/>
          <ac:spMkLst>
            <pc:docMk/>
            <pc:sldMk cId="3016493680" sldId="386"/>
            <ac:spMk id="121" creationId="{D247F20E-A0A5-80F7-580C-C287EEDB6699}"/>
          </ac:spMkLst>
        </pc:spChg>
        <pc:spChg chg="mod">
          <ac:chgData name="Kencin Autry" userId="a6c17a38-3403-4b9b-b01e-849711fc5fbf" providerId="ADAL" clId="{25A88B4F-44E8-498E-8397-AF15018C01FF}" dt="2023-11-12T08:05:09.704" v="6378" actId="571"/>
          <ac:spMkLst>
            <pc:docMk/>
            <pc:sldMk cId="3016493680" sldId="386"/>
            <ac:spMk id="122" creationId="{B3B1801A-6734-34C3-73F3-D9871C346903}"/>
          </ac:spMkLst>
        </pc:spChg>
        <pc:spChg chg="add mod">
          <ac:chgData name="Kencin Autry" userId="a6c17a38-3403-4b9b-b01e-849711fc5fbf" providerId="ADAL" clId="{25A88B4F-44E8-498E-8397-AF15018C01FF}" dt="2023-11-12T08:12:28.106" v="6451" actId="14100"/>
          <ac:spMkLst>
            <pc:docMk/>
            <pc:sldMk cId="3016493680" sldId="386"/>
            <ac:spMk id="123" creationId="{BBF3DBBA-07B8-716C-6625-50CA49139C8C}"/>
          </ac:spMkLst>
        </pc:spChg>
        <pc:spChg chg="add mod">
          <ac:chgData name="Kencin Autry" userId="a6c17a38-3403-4b9b-b01e-849711fc5fbf" providerId="ADAL" clId="{25A88B4F-44E8-498E-8397-AF15018C01FF}" dt="2023-11-12T08:11:51.279" v="6441" actId="14100"/>
          <ac:spMkLst>
            <pc:docMk/>
            <pc:sldMk cId="3016493680" sldId="386"/>
            <ac:spMk id="124" creationId="{9216E207-3EB3-64E8-CDDE-45C442CCDDC7}"/>
          </ac:spMkLst>
        </pc:spChg>
        <pc:spChg chg="add mod">
          <ac:chgData name="Kencin Autry" userId="a6c17a38-3403-4b9b-b01e-849711fc5fbf" providerId="ADAL" clId="{25A88B4F-44E8-498E-8397-AF15018C01FF}" dt="2023-11-12T08:11:58.394" v="6443" actId="14100"/>
          <ac:spMkLst>
            <pc:docMk/>
            <pc:sldMk cId="3016493680" sldId="386"/>
            <ac:spMk id="125" creationId="{9D7E4464-ADF7-7689-8478-865270B91501}"/>
          </ac:spMkLst>
        </pc:spChg>
        <pc:spChg chg="add mod">
          <ac:chgData name="Kencin Autry" userId="a6c17a38-3403-4b9b-b01e-849711fc5fbf" providerId="ADAL" clId="{25A88B4F-44E8-498E-8397-AF15018C01FF}" dt="2023-11-12T08:12:05.451" v="6445" actId="14100"/>
          <ac:spMkLst>
            <pc:docMk/>
            <pc:sldMk cId="3016493680" sldId="386"/>
            <ac:spMk id="127" creationId="{0002BB77-A49D-7CC0-A565-6F496CC202B3}"/>
          </ac:spMkLst>
        </pc:spChg>
        <pc:spChg chg="add mod">
          <ac:chgData name="Kencin Autry" userId="a6c17a38-3403-4b9b-b01e-849711fc5fbf" providerId="ADAL" clId="{25A88B4F-44E8-498E-8397-AF15018C01FF}" dt="2023-11-12T08:12:12.490" v="6447" actId="14100"/>
          <ac:spMkLst>
            <pc:docMk/>
            <pc:sldMk cId="3016493680" sldId="386"/>
            <ac:spMk id="128" creationId="{9931B874-5AFB-C302-2EA2-86615CE2D0FC}"/>
          </ac:spMkLst>
        </pc:spChg>
        <pc:spChg chg="add mod">
          <ac:chgData name="Kencin Autry" userId="a6c17a38-3403-4b9b-b01e-849711fc5fbf" providerId="ADAL" clId="{25A88B4F-44E8-498E-8397-AF15018C01FF}" dt="2023-11-12T08:12:20.088" v="6449" actId="14100"/>
          <ac:spMkLst>
            <pc:docMk/>
            <pc:sldMk cId="3016493680" sldId="386"/>
            <ac:spMk id="129" creationId="{7FF6F020-2E69-7B9E-6B36-1DE01FEBC3EB}"/>
          </ac:spMkLst>
        </pc:spChg>
        <pc:spChg chg="add del mod">
          <ac:chgData name="Kencin Autry" userId="a6c17a38-3403-4b9b-b01e-849711fc5fbf" providerId="ADAL" clId="{25A88B4F-44E8-498E-8397-AF15018C01FF}" dt="2023-11-12T08:21:41.263" v="6498" actId="478"/>
          <ac:spMkLst>
            <pc:docMk/>
            <pc:sldMk cId="3016493680" sldId="386"/>
            <ac:spMk id="130" creationId="{DFD7A871-6EEF-B84F-10AE-FC95EAA2FA71}"/>
          </ac:spMkLst>
        </pc:spChg>
        <pc:spChg chg="mod">
          <ac:chgData name="Kencin Autry" userId="a6c17a38-3403-4b9b-b01e-849711fc5fbf" providerId="ADAL" clId="{25A88B4F-44E8-498E-8397-AF15018C01FF}" dt="2023-11-12T08:21:43.533" v="6499"/>
          <ac:spMkLst>
            <pc:docMk/>
            <pc:sldMk cId="3016493680" sldId="386"/>
            <ac:spMk id="132" creationId="{E58C4E64-5F54-104C-1134-45163CABF1FC}"/>
          </ac:spMkLst>
        </pc:spChg>
        <pc:spChg chg="mod">
          <ac:chgData name="Kencin Autry" userId="a6c17a38-3403-4b9b-b01e-849711fc5fbf" providerId="ADAL" clId="{25A88B4F-44E8-498E-8397-AF15018C01FF}" dt="2023-11-12T08:21:43.533" v="6499"/>
          <ac:spMkLst>
            <pc:docMk/>
            <pc:sldMk cId="3016493680" sldId="386"/>
            <ac:spMk id="133" creationId="{8B40E100-017B-C54E-5612-2EF0CAC8F285}"/>
          </ac:spMkLst>
        </pc:spChg>
        <pc:spChg chg="mod">
          <ac:chgData name="Kencin Autry" userId="a6c17a38-3403-4b9b-b01e-849711fc5fbf" providerId="ADAL" clId="{25A88B4F-44E8-498E-8397-AF15018C01FF}" dt="2023-11-12T08:21:43.533" v="6499"/>
          <ac:spMkLst>
            <pc:docMk/>
            <pc:sldMk cId="3016493680" sldId="386"/>
            <ac:spMk id="134" creationId="{D811E3B2-BBE2-21B4-7A6B-C8A051680B27}"/>
          </ac:spMkLst>
        </pc:spChg>
        <pc:grpChg chg="add mod">
          <ac:chgData name="Kencin Autry" userId="a6c17a38-3403-4b9b-b01e-849711fc5fbf" providerId="ADAL" clId="{25A88B4F-44E8-498E-8397-AF15018C01FF}" dt="2023-11-12T16:19:26.246" v="6619" actId="571"/>
          <ac:grpSpMkLst>
            <pc:docMk/>
            <pc:sldMk cId="3016493680" sldId="386"/>
            <ac:grpSpMk id="6" creationId="{339FB58C-73F9-6FEF-595F-87D8C97E03E5}"/>
          </ac:grpSpMkLst>
        </pc:grpChg>
        <pc:grpChg chg="add del mod">
          <ac:chgData name="Kencin Autry" userId="a6c17a38-3403-4b9b-b01e-849711fc5fbf" providerId="ADAL" clId="{25A88B4F-44E8-498E-8397-AF15018C01FF}" dt="2023-11-12T07:55:12.339" v="6249" actId="165"/>
          <ac:grpSpMkLst>
            <pc:docMk/>
            <pc:sldMk cId="3016493680" sldId="386"/>
            <ac:grpSpMk id="16" creationId="{85585DD8-EABB-0F15-8A5E-D535D009E238}"/>
          </ac:grpSpMkLst>
        </pc:grpChg>
        <pc:grpChg chg="add mod">
          <ac:chgData name="Kencin Autry" userId="a6c17a38-3403-4b9b-b01e-849711fc5fbf" providerId="ADAL" clId="{25A88B4F-44E8-498E-8397-AF15018C01FF}" dt="2023-11-12T16:19:26.246" v="6619" actId="571"/>
          <ac:grpSpMkLst>
            <pc:docMk/>
            <pc:sldMk cId="3016493680" sldId="386"/>
            <ac:grpSpMk id="17" creationId="{CC25818F-D8D6-33A8-2367-902ADDAD9A2D}"/>
          </ac:grpSpMkLst>
        </pc:grpChg>
        <pc:grpChg chg="add mod">
          <ac:chgData name="Kencin Autry" userId="a6c17a38-3403-4b9b-b01e-849711fc5fbf" providerId="ADAL" clId="{25A88B4F-44E8-498E-8397-AF15018C01FF}" dt="2023-11-12T16:19:26.246" v="6619" actId="571"/>
          <ac:grpSpMkLst>
            <pc:docMk/>
            <pc:sldMk cId="3016493680" sldId="386"/>
            <ac:grpSpMk id="21" creationId="{9D7AB92E-8C97-7FE6-4459-DB534EFAE8BF}"/>
          </ac:grpSpMkLst>
        </pc:grpChg>
        <pc:grpChg chg="add del mod">
          <ac:chgData name="Kencin Autry" userId="a6c17a38-3403-4b9b-b01e-849711fc5fbf" providerId="ADAL" clId="{25A88B4F-44E8-498E-8397-AF15018C01FF}" dt="2023-11-12T08:00:35.601" v="6317" actId="478"/>
          <ac:grpSpMkLst>
            <pc:docMk/>
            <pc:sldMk cId="3016493680" sldId="386"/>
            <ac:grpSpMk id="25" creationId="{DC7C98CF-305E-C8A6-CFEB-E05EB7BC8C0B}"/>
          </ac:grpSpMkLst>
        </pc:grpChg>
        <pc:grpChg chg="add mod">
          <ac:chgData name="Kencin Autry" userId="a6c17a38-3403-4b9b-b01e-849711fc5fbf" providerId="ADAL" clId="{25A88B4F-44E8-498E-8397-AF15018C01FF}" dt="2023-11-12T16:19:26.246" v="6619" actId="571"/>
          <ac:grpSpMkLst>
            <pc:docMk/>
            <pc:sldMk cId="3016493680" sldId="386"/>
            <ac:grpSpMk id="25" creationId="{EF426C19-5B01-EE77-7207-9CE92F8FAD66}"/>
          </ac:grpSpMkLst>
        </pc:grpChg>
        <pc:grpChg chg="add del mod">
          <ac:chgData name="Kencin Autry" userId="a6c17a38-3403-4b9b-b01e-849711fc5fbf" providerId="ADAL" clId="{25A88B4F-44E8-498E-8397-AF15018C01FF}" dt="2023-11-12T08:00:35.601" v="6317" actId="478"/>
          <ac:grpSpMkLst>
            <pc:docMk/>
            <pc:sldMk cId="3016493680" sldId="386"/>
            <ac:grpSpMk id="29" creationId="{76FB1057-BBC2-258F-5307-8A6ECD5B2953}"/>
          </ac:grpSpMkLst>
        </pc:grpChg>
        <pc:grpChg chg="add mod">
          <ac:chgData name="Kencin Autry" userId="a6c17a38-3403-4b9b-b01e-849711fc5fbf" providerId="ADAL" clId="{25A88B4F-44E8-498E-8397-AF15018C01FF}" dt="2023-11-12T16:19:26.246" v="6619" actId="571"/>
          <ac:grpSpMkLst>
            <pc:docMk/>
            <pc:sldMk cId="3016493680" sldId="386"/>
            <ac:grpSpMk id="29" creationId="{CD2EA992-3B8B-BFB5-D49B-E0089537716C}"/>
          </ac:grpSpMkLst>
        </pc:grpChg>
        <pc:grpChg chg="add del mod">
          <ac:chgData name="Kencin Autry" userId="a6c17a38-3403-4b9b-b01e-849711fc5fbf" providerId="ADAL" clId="{25A88B4F-44E8-498E-8397-AF15018C01FF}" dt="2023-11-12T08:00:35.601" v="6317" actId="478"/>
          <ac:grpSpMkLst>
            <pc:docMk/>
            <pc:sldMk cId="3016493680" sldId="386"/>
            <ac:grpSpMk id="33" creationId="{A50DF31E-F985-958A-38E3-667E941EE44B}"/>
          </ac:grpSpMkLst>
        </pc:grpChg>
        <pc:grpChg chg="add mod">
          <ac:chgData name="Kencin Autry" userId="a6c17a38-3403-4b9b-b01e-849711fc5fbf" providerId="ADAL" clId="{25A88B4F-44E8-498E-8397-AF15018C01FF}" dt="2023-11-12T16:19:26.246" v="6619" actId="571"/>
          <ac:grpSpMkLst>
            <pc:docMk/>
            <pc:sldMk cId="3016493680" sldId="386"/>
            <ac:grpSpMk id="33" creationId="{F06F76B7-396A-0F14-E2E6-D2D6882C2A65}"/>
          </ac:grpSpMkLst>
        </pc:grpChg>
        <pc:grpChg chg="add del mod">
          <ac:chgData name="Kencin Autry" userId="a6c17a38-3403-4b9b-b01e-849711fc5fbf" providerId="ADAL" clId="{25A88B4F-44E8-498E-8397-AF15018C01FF}" dt="2023-11-12T08:00:35.601" v="6317" actId="478"/>
          <ac:grpSpMkLst>
            <pc:docMk/>
            <pc:sldMk cId="3016493680" sldId="386"/>
            <ac:grpSpMk id="37" creationId="{375F2B3B-2FB0-3A81-3759-DA07142E098F}"/>
          </ac:grpSpMkLst>
        </pc:grpChg>
        <pc:grpChg chg="add del mod">
          <ac:chgData name="Kencin Autry" userId="a6c17a38-3403-4b9b-b01e-849711fc5fbf" providerId="ADAL" clId="{25A88B4F-44E8-498E-8397-AF15018C01FF}" dt="2023-11-12T08:00:35.601" v="6317" actId="478"/>
          <ac:grpSpMkLst>
            <pc:docMk/>
            <pc:sldMk cId="3016493680" sldId="386"/>
            <ac:grpSpMk id="41" creationId="{B1D4224D-0E1E-21CB-37C0-04E4B4DF6A7E}"/>
          </ac:grpSpMkLst>
        </pc:grpChg>
        <pc:grpChg chg="add mod">
          <ac:chgData name="Kencin Autry" userId="a6c17a38-3403-4b9b-b01e-849711fc5fbf" providerId="ADAL" clId="{25A88B4F-44E8-498E-8397-AF15018C01FF}" dt="2023-11-12T16:19:26.246" v="6619" actId="571"/>
          <ac:grpSpMkLst>
            <pc:docMk/>
            <pc:sldMk cId="3016493680" sldId="386"/>
            <ac:grpSpMk id="45" creationId="{9F35FE08-C6AD-AACF-B704-8FFA23BD54CB}"/>
          </ac:grpSpMkLst>
        </pc:grpChg>
        <pc:grpChg chg="add del mod">
          <ac:chgData name="Kencin Autry" userId="a6c17a38-3403-4b9b-b01e-849711fc5fbf" providerId="ADAL" clId="{25A88B4F-44E8-498E-8397-AF15018C01FF}" dt="2023-11-12T08:00:35.601" v="6317" actId="478"/>
          <ac:grpSpMkLst>
            <pc:docMk/>
            <pc:sldMk cId="3016493680" sldId="386"/>
            <ac:grpSpMk id="45" creationId="{E101A68F-61D4-427B-071E-F7D0D745FC03}"/>
          </ac:grpSpMkLst>
        </pc:grpChg>
        <pc:grpChg chg="add mod">
          <ac:chgData name="Kencin Autry" userId="a6c17a38-3403-4b9b-b01e-849711fc5fbf" providerId="ADAL" clId="{25A88B4F-44E8-498E-8397-AF15018C01FF}" dt="2023-11-12T08:00:24.909" v="6315" actId="164"/>
          <ac:grpSpMkLst>
            <pc:docMk/>
            <pc:sldMk cId="3016493680" sldId="386"/>
            <ac:grpSpMk id="58" creationId="{4B2F9FF1-C5EF-511F-7274-4DD8447D6DA8}"/>
          </ac:grpSpMkLst>
        </pc:grpChg>
        <pc:grpChg chg="add del mod">
          <ac:chgData name="Kencin Autry" userId="a6c17a38-3403-4b9b-b01e-849711fc5fbf" providerId="ADAL" clId="{25A88B4F-44E8-498E-8397-AF15018C01FF}" dt="2023-11-12T08:05:14.656" v="6379" actId="478"/>
          <ac:grpSpMkLst>
            <pc:docMk/>
            <pc:sldMk cId="3016493680" sldId="386"/>
            <ac:grpSpMk id="59" creationId="{5E43EE71-BED2-3146-DAE8-D2FC5D82B2FB}"/>
          </ac:grpSpMkLst>
        </pc:grpChg>
        <pc:grpChg chg="add del mod">
          <ac:chgData name="Kencin Autry" userId="a6c17a38-3403-4b9b-b01e-849711fc5fbf" providerId="ADAL" clId="{25A88B4F-44E8-498E-8397-AF15018C01FF}" dt="2023-11-12T08:05:14.656" v="6379" actId="478"/>
          <ac:grpSpMkLst>
            <pc:docMk/>
            <pc:sldMk cId="3016493680" sldId="386"/>
            <ac:grpSpMk id="63" creationId="{4BC73B6B-F9FE-38AC-6AC5-CBDA35584385}"/>
          </ac:grpSpMkLst>
        </pc:grpChg>
        <pc:grpChg chg="add del mod">
          <ac:chgData name="Kencin Autry" userId="a6c17a38-3403-4b9b-b01e-849711fc5fbf" providerId="ADAL" clId="{25A88B4F-44E8-498E-8397-AF15018C01FF}" dt="2023-11-12T08:05:14.656" v="6379" actId="478"/>
          <ac:grpSpMkLst>
            <pc:docMk/>
            <pc:sldMk cId="3016493680" sldId="386"/>
            <ac:grpSpMk id="67" creationId="{269CCCA0-145A-7089-BAC2-081323F2B6AA}"/>
          </ac:grpSpMkLst>
        </pc:grpChg>
        <pc:grpChg chg="add del mod">
          <ac:chgData name="Kencin Autry" userId="a6c17a38-3403-4b9b-b01e-849711fc5fbf" providerId="ADAL" clId="{25A88B4F-44E8-498E-8397-AF15018C01FF}" dt="2023-11-12T08:05:14.656" v="6379" actId="478"/>
          <ac:grpSpMkLst>
            <pc:docMk/>
            <pc:sldMk cId="3016493680" sldId="386"/>
            <ac:grpSpMk id="71" creationId="{DEE30FEF-C2BA-89D6-BB20-4C90BE31A432}"/>
          </ac:grpSpMkLst>
        </pc:grpChg>
        <pc:grpChg chg="add del mod">
          <ac:chgData name="Kencin Autry" userId="a6c17a38-3403-4b9b-b01e-849711fc5fbf" providerId="ADAL" clId="{25A88B4F-44E8-498E-8397-AF15018C01FF}" dt="2023-11-12T08:05:14.656" v="6379" actId="478"/>
          <ac:grpSpMkLst>
            <pc:docMk/>
            <pc:sldMk cId="3016493680" sldId="386"/>
            <ac:grpSpMk id="76" creationId="{35A3000F-1C97-6A42-ABA1-BA56780332F1}"/>
          </ac:grpSpMkLst>
        </pc:grpChg>
        <pc:grpChg chg="add del mod">
          <ac:chgData name="Kencin Autry" userId="a6c17a38-3403-4b9b-b01e-849711fc5fbf" providerId="ADAL" clId="{25A88B4F-44E8-498E-8397-AF15018C01FF}" dt="2023-11-12T08:05:14.656" v="6379" actId="478"/>
          <ac:grpSpMkLst>
            <pc:docMk/>
            <pc:sldMk cId="3016493680" sldId="386"/>
            <ac:grpSpMk id="80" creationId="{241A46EE-EBAD-44DA-8604-A8A1D84FF947}"/>
          </ac:grpSpMkLst>
        </pc:grpChg>
        <pc:grpChg chg="add mod ord">
          <ac:chgData name="Kencin Autry" userId="a6c17a38-3403-4b9b-b01e-849711fc5fbf" providerId="ADAL" clId="{25A88B4F-44E8-498E-8397-AF15018C01FF}" dt="2023-11-12T08:23:18.700" v="6509" actId="171"/>
          <ac:grpSpMkLst>
            <pc:docMk/>
            <pc:sldMk cId="3016493680" sldId="386"/>
            <ac:grpSpMk id="98" creationId="{B9049B39-E134-6038-3695-1A155AA306FD}"/>
          </ac:grpSpMkLst>
        </pc:grpChg>
        <pc:grpChg chg="add mod ord">
          <ac:chgData name="Kencin Autry" userId="a6c17a38-3403-4b9b-b01e-849711fc5fbf" providerId="ADAL" clId="{25A88B4F-44E8-498E-8397-AF15018C01FF}" dt="2023-11-12T08:23:18.700" v="6509" actId="171"/>
          <ac:grpSpMkLst>
            <pc:docMk/>
            <pc:sldMk cId="3016493680" sldId="386"/>
            <ac:grpSpMk id="102" creationId="{7C56481B-799A-44A7-DFD0-D975D28ED6B7}"/>
          </ac:grpSpMkLst>
        </pc:grpChg>
        <pc:grpChg chg="add mod ord">
          <ac:chgData name="Kencin Autry" userId="a6c17a38-3403-4b9b-b01e-849711fc5fbf" providerId="ADAL" clId="{25A88B4F-44E8-498E-8397-AF15018C01FF}" dt="2023-11-12T08:23:18.700" v="6509" actId="171"/>
          <ac:grpSpMkLst>
            <pc:docMk/>
            <pc:sldMk cId="3016493680" sldId="386"/>
            <ac:grpSpMk id="106" creationId="{D22AA4F1-72BE-7500-1C5B-73CC9CFA1D47}"/>
          </ac:grpSpMkLst>
        </pc:grpChg>
        <pc:grpChg chg="add mod ord">
          <ac:chgData name="Kencin Autry" userId="a6c17a38-3403-4b9b-b01e-849711fc5fbf" providerId="ADAL" clId="{25A88B4F-44E8-498E-8397-AF15018C01FF}" dt="2023-11-12T08:23:18.700" v="6509" actId="171"/>
          <ac:grpSpMkLst>
            <pc:docMk/>
            <pc:sldMk cId="3016493680" sldId="386"/>
            <ac:grpSpMk id="110" creationId="{647ACD66-4A7F-CBE2-896C-8E5778B26981}"/>
          </ac:grpSpMkLst>
        </pc:grpChg>
        <pc:grpChg chg="add mod ord">
          <ac:chgData name="Kencin Autry" userId="a6c17a38-3403-4b9b-b01e-849711fc5fbf" providerId="ADAL" clId="{25A88B4F-44E8-498E-8397-AF15018C01FF}" dt="2023-11-12T08:23:18.700" v="6509" actId="171"/>
          <ac:grpSpMkLst>
            <pc:docMk/>
            <pc:sldMk cId="3016493680" sldId="386"/>
            <ac:grpSpMk id="115" creationId="{BBB0FFA7-C7EE-8A01-4738-88C44EE6FBD5}"/>
          </ac:grpSpMkLst>
        </pc:grpChg>
        <pc:grpChg chg="add mod ord">
          <ac:chgData name="Kencin Autry" userId="a6c17a38-3403-4b9b-b01e-849711fc5fbf" providerId="ADAL" clId="{25A88B4F-44E8-498E-8397-AF15018C01FF}" dt="2023-11-12T08:23:18.700" v="6509" actId="171"/>
          <ac:grpSpMkLst>
            <pc:docMk/>
            <pc:sldMk cId="3016493680" sldId="386"/>
            <ac:grpSpMk id="119" creationId="{B11DE523-C9E8-5913-466B-EE5583876C51}"/>
          </ac:grpSpMkLst>
        </pc:grpChg>
        <pc:grpChg chg="add mod">
          <ac:chgData name="Kencin Autry" userId="a6c17a38-3403-4b9b-b01e-849711fc5fbf" providerId="ADAL" clId="{25A88B4F-44E8-498E-8397-AF15018C01FF}" dt="2023-11-12T08:21:46.197" v="6500" actId="1076"/>
          <ac:grpSpMkLst>
            <pc:docMk/>
            <pc:sldMk cId="3016493680" sldId="386"/>
            <ac:grpSpMk id="131" creationId="{041E598E-E80B-5B05-2D15-0645BBB6A3BC}"/>
          </ac:grpSpMkLst>
        </pc:grpChg>
        <pc:picChg chg="add del mod">
          <ac:chgData name="Kencin Autry" userId="a6c17a38-3403-4b9b-b01e-849711fc5fbf" providerId="ADAL" clId="{25A88B4F-44E8-498E-8397-AF15018C01FF}" dt="2023-11-12T07:53:40.500" v="6244" actId="478"/>
          <ac:picMkLst>
            <pc:docMk/>
            <pc:sldMk cId="3016493680" sldId="386"/>
            <ac:picMk id="23" creationId="{DE3F3D7F-7D0D-CF7E-D94E-704F2C8F80E7}"/>
          </ac:picMkLst>
        </pc:picChg>
        <pc:picChg chg="add mod">
          <ac:chgData name="Kencin Autry" userId="a6c17a38-3403-4b9b-b01e-849711fc5fbf" providerId="ADAL" clId="{25A88B4F-44E8-498E-8397-AF15018C01FF}" dt="2023-11-12T16:19:26.246" v="6619" actId="571"/>
          <ac:picMkLst>
            <pc:docMk/>
            <pc:sldMk cId="3016493680" sldId="386"/>
            <ac:picMk id="37" creationId="{FF95BBDA-6DCE-9AD9-03E3-19EC59AAC7BB}"/>
          </ac:picMkLst>
        </pc:picChg>
        <pc:picChg chg="add mod">
          <ac:chgData name="Kencin Autry" userId="a6c17a38-3403-4b9b-b01e-849711fc5fbf" providerId="ADAL" clId="{25A88B4F-44E8-498E-8397-AF15018C01FF}" dt="2023-11-12T16:19:26.246" v="6619" actId="571"/>
          <ac:picMkLst>
            <pc:docMk/>
            <pc:sldMk cId="3016493680" sldId="386"/>
            <ac:picMk id="41" creationId="{148B8DB2-AA32-D18F-9962-B0586C144300}"/>
          </ac:picMkLst>
        </pc:picChg>
        <pc:picChg chg="add del mod">
          <ac:chgData name="Kencin Autry" userId="a6c17a38-3403-4b9b-b01e-849711fc5fbf" providerId="ADAL" clId="{25A88B4F-44E8-498E-8397-AF15018C01FF}" dt="2023-11-12T08:00:35.601" v="6317" actId="478"/>
          <ac:picMkLst>
            <pc:docMk/>
            <pc:sldMk cId="3016493680" sldId="386"/>
            <ac:picMk id="49" creationId="{D4C66085-0D05-A83D-5B8A-4526C89074F7}"/>
          </ac:picMkLst>
        </pc:picChg>
        <pc:picChg chg="add del mod ord">
          <ac:chgData name="Kencin Autry" userId="a6c17a38-3403-4b9b-b01e-849711fc5fbf" providerId="ADAL" clId="{25A88B4F-44E8-498E-8397-AF15018C01FF}" dt="2023-11-12T08:00:35.601" v="6317" actId="478"/>
          <ac:picMkLst>
            <pc:docMk/>
            <pc:sldMk cId="3016493680" sldId="386"/>
            <ac:picMk id="53" creationId="{C07E81AF-EB57-E284-3F6E-3076E7D1C5FD}"/>
          </ac:picMkLst>
        </pc:picChg>
        <pc:picChg chg="add del mod">
          <ac:chgData name="Kencin Autry" userId="a6c17a38-3403-4b9b-b01e-849711fc5fbf" providerId="ADAL" clId="{25A88B4F-44E8-498E-8397-AF15018C01FF}" dt="2023-11-12T08:00:35.601" v="6317" actId="478"/>
          <ac:picMkLst>
            <pc:docMk/>
            <pc:sldMk cId="3016493680" sldId="386"/>
            <ac:picMk id="54" creationId="{2419B08C-E192-53A9-6AB5-8BA8B04334B5}"/>
          </ac:picMkLst>
        </pc:picChg>
        <pc:picChg chg="add del mod">
          <ac:chgData name="Kencin Autry" userId="a6c17a38-3403-4b9b-b01e-849711fc5fbf" providerId="ADAL" clId="{25A88B4F-44E8-498E-8397-AF15018C01FF}" dt="2023-11-12T08:05:15.884" v="6380" actId="478"/>
          <ac:picMkLst>
            <pc:docMk/>
            <pc:sldMk cId="3016493680" sldId="386"/>
            <ac:picMk id="75" creationId="{3BF0497A-5FCC-17B8-772A-D7877C7825B5}"/>
          </ac:picMkLst>
        </pc:picChg>
        <pc:picChg chg="add del mod">
          <ac:chgData name="Kencin Autry" userId="a6c17a38-3403-4b9b-b01e-849711fc5fbf" providerId="ADAL" clId="{25A88B4F-44E8-498E-8397-AF15018C01FF}" dt="2023-11-12T08:05:16.710" v="6381" actId="478"/>
          <ac:picMkLst>
            <pc:docMk/>
            <pc:sldMk cId="3016493680" sldId="386"/>
            <ac:picMk id="84" creationId="{0226556C-0771-18A2-88CE-A8E6902C07BE}"/>
          </ac:picMkLst>
        </pc:picChg>
        <pc:picChg chg="add del mod">
          <ac:chgData name="Kencin Autry" userId="a6c17a38-3403-4b9b-b01e-849711fc5fbf" providerId="ADAL" clId="{25A88B4F-44E8-498E-8397-AF15018C01FF}" dt="2023-11-12T08:05:14.656" v="6379" actId="478"/>
          <ac:picMkLst>
            <pc:docMk/>
            <pc:sldMk cId="3016493680" sldId="386"/>
            <ac:picMk id="88" creationId="{7715031A-4A21-D3A5-06CB-809EAE8B6BC8}"/>
          </ac:picMkLst>
        </pc:picChg>
        <pc:picChg chg="add mod">
          <ac:chgData name="Kencin Autry" userId="a6c17a38-3403-4b9b-b01e-849711fc5fbf" providerId="ADAL" clId="{25A88B4F-44E8-498E-8397-AF15018C01FF}" dt="2023-11-12T08:12:41.586" v="6453" actId="14100"/>
          <ac:picMkLst>
            <pc:docMk/>
            <pc:sldMk cId="3016493680" sldId="386"/>
            <ac:picMk id="114" creationId="{6324710B-864D-95EC-106F-72EBFBEF326D}"/>
          </ac:picMkLst>
        </pc:picChg>
        <pc:picChg chg="add mod">
          <ac:chgData name="Kencin Autry" userId="a6c17a38-3403-4b9b-b01e-849711fc5fbf" providerId="ADAL" clId="{25A88B4F-44E8-498E-8397-AF15018C01FF}" dt="2023-11-12T08:12:35.744" v="6452" actId="14100"/>
          <ac:picMkLst>
            <pc:docMk/>
            <pc:sldMk cId="3016493680" sldId="386"/>
            <ac:picMk id="126" creationId="{71A05AE7-D62C-DCE3-457E-530DA870244E}"/>
          </ac:picMkLst>
        </pc:picChg>
      </pc:sldChg>
      <pc:sldChg chg="new del">
        <pc:chgData name="Kencin Autry" userId="a6c17a38-3403-4b9b-b01e-849711fc5fbf" providerId="ADAL" clId="{25A88B4F-44E8-498E-8397-AF15018C01FF}" dt="2023-11-09T20:44:18.931" v="673" actId="47"/>
        <pc:sldMkLst>
          <pc:docMk/>
          <pc:sldMk cId="4066770590" sldId="386"/>
        </pc:sldMkLst>
      </pc:sldChg>
      <pc:sldChg chg="addSp delSp modSp new mod modTransition modAnim modNotesTx">
        <pc:chgData name="Kencin Autry" userId="a6c17a38-3403-4b9b-b01e-849711fc5fbf" providerId="ADAL" clId="{25A88B4F-44E8-498E-8397-AF15018C01FF}" dt="2023-12-04T00:40:50.097" v="7380" actId="207"/>
        <pc:sldMkLst>
          <pc:docMk/>
          <pc:sldMk cId="1928420998" sldId="387"/>
        </pc:sldMkLst>
        <pc:spChg chg="del">
          <ac:chgData name="Kencin Autry" userId="a6c17a38-3403-4b9b-b01e-849711fc5fbf" providerId="ADAL" clId="{25A88B4F-44E8-498E-8397-AF15018C01FF}" dt="2023-11-10T02:36:29.646" v="2222" actId="478"/>
          <ac:spMkLst>
            <pc:docMk/>
            <pc:sldMk cId="1928420998" sldId="387"/>
            <ac:spMk id="2" creationId="{F3E02C1A-3DC5-9671-3C80-AF5D90D7C3DE}"/>
          </ac:spMkLst>
        </pc:spChg>
        <pc:spChg chg="del">
          <ac:chgData name="Kencin Autry" userId="a6c17a38-3403-4b9b-b01e-849711fc5fbf" providerId="ADAL" clId="{25A88B4F-44E8-498E-8397-AF15018C01FF}" dt="2023-11-12T04:20:30.453" v="3277" actId="478"/>
          <ac:spMkLst>
            <pc:docMk/>
            <pc:sldMk cId="1928420998" sldId="387"/>
            <ac:spMk id="3" creationId="{BA8532A8-54E1-786E-6E59-486447D48064}"/>
          </ac:spMkLst>
        </pc:spChg>
        <pc:spChg chg="mod">
          <ac:chgData name="Kencin Autry" userId="a6c17a38-3403-4b9b-b01e-849711fc5fbf" providerId="ADAL" clId="{25A88B4F-44E8-498E-8397-AF15018C01FF}" dt="2023-11-10T01:13:53.892" v="841" actId="20577"/>
          <ac:spMkLst>
            <pc:docMk/>
            <pc:sldMk cId="1928420998" sldId="387"/>
            <ac:spMk id="5" creationId="{8622F726-671A-4B02-F037-A15447C36876}"/>
          </ac:spMkLst>
        </pc:spChg>
        <pc:spChg chg="mod topLvl">
          <ac:chgData name="Kencin Autry" userId="a6c17a38-3403-4b9b-b01e-849711fc5fbf" providerId="ADAL" clId="{25A88B4F-44E8-498E-8397-AF15018C01FF}" dt="2023-12-04T00:37:28.103" v="7376" actId="207"/>
          <ac:spMkLst>
            <pc:docMk/>
            <pc:sldMk cId="1928420998" sldId="387"/>
            <ac:spMk id="6" creationId="{CB5DCE3C-218E-0A10-D4DD-D268C4669A04}"/>
          </ac:spMkLst>
        </pc:spChg>
        <pc:spChg chg="add del mod topLvl">
          <ac:chgData name="Kencin Autry" userId="a6c17a38-3403-4b9b-b01e-849711fc5fbf" providerId="ADAL" clId="{25A88B4F-44E8-498E-8397-AF15018C01FF}" dt="2023-12-04T00:38:00.167" v="7377" actId="207"/>
          <ac:spMkLst>
            <pc:docMk/>
            <pc:sldMk cId="1928420998" sldId="387"/>
            <ac:spMk id="7" creationId="{005FE5EF-1804-1585-816D-4F2C1629A30E}"/>
          </ac:spMkLst>
        </pc:spChg>
        <pc:spChg chg="add mod">
          <ac:chgData name="Kencin Autry" userId="a6c17a38-3403-4b9b-b01e-849711fc5fbf" providerId="ADAL" clId="{25A88B4F-44E8-498E-8397-AF15018C01FF}" dt="2023-11-12T04:30:09.095" v="3328" actId="164"/>
          <ac:spMkLst>
            <pc:docMk/>
            <pc:sldMk cId="1928420998" sldId="387"/>
            <ac:spMk id="8" creationId="{38B743A1-763E-8B76-4258-B7C8C4D3C253}"/>
          </ac:spMkLst>
        </pc:spChg>
        <pc:spChg chg="add del mod">
          <ac:chgData name="Kencin Autry" userId="a6c17a38-3403-4b9b-b01e-849711fc5fbf" providerId="ADAL" clId="{25A88B4F-44E8-498E-8397-AF15018C01FF}" dt="2023-11-12T04:05:34.177" v="2960" actId="478"/>
          <ac:spMkLst>
            <pc:docMk/>
            <pc:sldMk cId="1928420998" sldId="387"/>
            <ac:spMk id="9" creationId="{9EA34384-A005-1FEB-13A6-B1DD45352630}"/>
          </ac:spMkLst>
        </pc:spChg>
        <pc:spChg chg="add del mod">
          <ac:chgData name="Kencin Autry" userId="a6c17a38-3403-4b9b-b01e-849711fc5fbf" providerId="ADAL" clId="{25A88B4F-44E8-498E-8397-AF15018C01FF}" dt="2023-11-12T04:05:26.658" v="2957" actId="478"/>
          <ac:spMkLst>
            <pc:docMk/>
            <pc:sldMk cId="1928420998" sldId="387"/>
            <ac:spMk id="10" creationId="{EE236449-66F7-643C-02FC-E2988F9E3DD4}"/>
          </ac:spMkLst>
        </pc:spChg>
        <pc:spChg chg="add mod">
          <ac:chgData name="Kencin Autry" userId="a6c17a38-3403-4b9b-b01e-849711fc5fbf" providerId="ADAL" clId="{25A88B4F-44E8-498E-8397-AF15018C01FF}" dt="2023-11-12T04:30:09.095" v="3328" actId="164"/>
          <ac:spMkLst>
            <pc:docMk/>
            <pc:sldMk cId="1928420998" sldId="387"/>
            <ac:spMk id="11" creationId="{B52BFBD4-761A-7F6E-9A77-B9E79E7D810A}"/>
          </ac:spMkLst>
        </pc:spChg>
        <pc:spChg chg="mod topLvl">
          <ac:chgData name="Kencin Autry" userId="a6c17a38-3403-4b9b-b01e-849711fc5fbf" providerId="ADAL" clId="{25A88B4F-44E8-498E-8397-AF15018C01FF}" dt="2023-11-12T04:30:09.095" v="3328" actId="164"/>
          <ac:spMkLst>
            <pc:docMk/>
            <pc:sldMk cId="1928420998" sldId="387"/>
            <ac:spMk id="17" creationId="{0B672864-B8BF-1E59-5334-42521DBF2AAB}"/>
          </ac:spMkLst>
        </pc:spChg>
        <pc:spChg chg="mod topLvl">
          <ac:chgData name="Kencin Autry" userId="a6c17a38-3403-4b9b-b01e-849711fc5fbf" providerId="ADAL" clId="{25A88B4F-44E8-498E-8397-AF15018C01FF}" dt="2023-12-04T00:39:54.421" v="7379" actId="207"/>
          <ac:spMkLst>
            <pc:docMk/>
            <pc:sldMk cId="1928420998" sldId="387"/>
            <ac:spMk id="18" creationId="{CF963234-9D05-2D01-9C85-C7A7FF878878}"/>
          </ac:spMkLst>
        </pc:spChg>
        <pc:spChg chg="mod topLvl">
          <ac:chgData name="Kencin Autry" userId="a6c17a38-3403-4b9b-b01e-849711fc5fbf" providerId="ADAL" clId="{25A88B4F-44E8-498E-8397-AF15018C01FF}" dt="2023-11-12T04:30:09.095" v="3328" actId="164"/>
          <ac:spMkLst>
            <pc:docMk/>
            <pc:sldMk cId="1928420998" sldId="387"/>
            <ac:spMk id="19" creationId="{176547B5-710C-5561-E588-3EA54973411E}"/>
          </ac:spMkLst>
        </pc:spChg>
        <pc:spChg chg="mod topLvl">
          <ac:chgData name="Kencin Autry" userId="a6c17a38-3403-4b9b-b01e-849711fc5fbf" providerId="ADAL" clId="{25A88B4F-44E8-498E-8397-AF15018C01FF}" dt="2023-12-04T00:40:50.097" v="7380" actId="207"/>
          <ac:spMkLst>
            <pc:docMk/>
            <pc:sldMk cId="1928420998" sldId="387"/>
            <ac:spMk id="22" creationId="{20FB2AFC-6078-ADF2-0ADB-38A23D2C7FA6}"/>
          </ac:spMkLst>
        </pc:spChg>
        <pc:spChg chg="mod">
          <ac:chgData name="Kencin Autry" userId="a6c17a38-3403-4b9b-b01e-849711fc5fbf" providerId="ADAL" clId="{25A88B4F-44E8-498E-8397-AF15018C01FF}" dt="2023-11-12T04:30:09.095" v="3328" actId="164"/>
          <ac:spMkLst>
            <pc:docMk/>
            <pc:sldMk cId="1928420998" sldId="387"/>
            <ac:spMk id="23" creationId="{670FB049-9C62-B0E3-7C31-F6C5741102F5}"/>
          </ac:spMkLst>
        </pc:spChg>
        <pc:spChg chg="mod">
          <ac:chgData name="Kencin Autry" userId="a6c17a38-3403-4b9b-b01e-849711fc5fbf" providerId="ADAL" clId="{25A88B4F-44E8-498E-8397-AF15018C01FF}" dt="2023-11-12T04:30:09.095" v="3328" actId="164"/>
          <ac:spMkLst>
            <pc:docMk/>
            <pc:sldMk cId="1928420998" sldId="387"/>
            <ac:spMk id="24" creationId="{280612C3-A0A7-BB05-FEA0-EA70E2EF52E9}"/>
          </ac:spMkLst>
        </pc:spChg>
        <pc:spChg chg="mod">
          <ac:chgData name="Kencin Autry" userId="a6c17a38-3403-4b9b-b01e-849711fc5fbf" providerId="ADAL" clId="{25A88B4F-44E8-498E-8397-AF15018C01FF}" dt="2023-11-12T04:30:09.095" v="3328" actId="164"/>
          <ac:spMkLst>
            <pc:docMk/>
            <pc:sldMk cId="1928420998" sldId="387"/>
            <ac:spMk id="27" creationId="{D879B148-7A19-54AC-DBAD-04CE6EF45595}"/>
          </ac:spMkLst>
        </pc:spChg>
        <pc:spChg chg="mod">
          <ac:chgData name="Kencin Autry" userId="a6c17a38-3403-4b9b-b01e-849711fc5fbf" providerId="ADAL" clId="{25A88B4F-44E8-498E-8397-AF15018C01FF}" dt="2023-11-12T04:30:09.095" v="3328" actId="164"/>
          <ac:spMkLst>
            <pc:docMk/>
            <pc:sldMk cId="1928420998" sldId="387"/>
            <ac:spMk id="28" creationId="{5C7ADEF5-5712-8512-26BD-A948AB801CA5}"/>
          </ac:spMkLst>
        </pc:spChg>
        <pc:spChg chg="mod">
          <ac:chgData name="Kencin Autry" userId="a6c17a38-3403-4b9b-b01e-849711fc5fbf" providerId="ADAL" clId="{25A88B4F-44E8-498E-8397-AF15018C01FF}" dt="2023-11-12T04:30:09.095" v="3328" actId="164"/>
          <ac:spMkLst>
            <pc:docMk/>
            <pc:sldMk cId="1928420998" sldId="387"/>
            <ac:spMk id="29" creationId="{DE5AD82F-21B5-0383-E326-2E7317F6B728}"/>
          </ac:spMkLst>
        </pc:spChg>
        <pc:spChg chg="mod">
          <ac:chgData name="Kencin Autry" userId="a6c17a38-3403-4b9b-b01e-849711fc5fbf" providerId="ADAL" clId="{25A88B4F-44E8-498E-8397-AF15018C01FF}" dt="2023-11-12T04:30:09.095" v="3328" actId="164"/>
          <ac:spMkLst>
            <pc:docMk/>
            <pc:sldMk cId="1928420998" sldId="387"/>
            <ac:spMk id="32" creationId="{82BF5E42-2ED4-F44C-D733-32047025EF91}"/>
          </ac:spMkLst>
        </pc:spChg>
        <pc:spChg chg="mod">
          <ac:chgData name="Kencin Autry" userId="a6c17a38-3403-4b9b-b01e-849711fc5fbf" providerId="ADAL" clId="{25A88B4F-44E8-498E-8397-AF15018C01FF}" dt="2023-11-12T04:30:09.095" v="3328" actId="164"/>
          <ac:spMkLst>
            <pc:docMk/>
            <pc:sldMk cId="1928420998" sldId="387"/>
            <ac:spMk id="33" creationId="{A83F91B6-B2CD-0D31-7D8B-F2C49C6FB9AC}"/>
          </ac:spMkLst>
        </pc:spChg>
        <pc:spChg chg="mod">
          <ac:chgData name="Kencin Autry" userId="a6c17a38-3403-4b9b-b01e-849711fc5fbf" providerId="ADAL" clId="{25A88B4F-44E8-498E-8397-AF15018C01FF}" dt="2023-11-12T04:30:09.095" v="3328" actId="164"/>
          <ac:spMkLst>
            <pc:docMk/>
            <pc:sldMk cId="1928420998" sldId="387"/>
            <ac:spMk id="34" creationId="{FD3E7FD9-8D56-0B64-FC64-9610A03B4912}"/>
          </ac:spMkLst>
        </pc:spChg>
        <pc:spChg chg="mod">
          <ac:chgData name="Kencin Autry" userId="a6c17a38-3403-4b9b-b01e-849711fc5fbf" providerId="ADAL" clId="{25A88B4F-44E8-498E-8397-AF15018C01FF}" dt="2023-11-12T04:30:09.095" v="3328" actId="164"/>
          <ac:spMkLst>
            <pc:docMk/>
            <pc:sldMk cId="1928420998" sldId="387"/>
            <ac:spMk id="37" creationId="{B7515914-32B7-182B-8BAD-6A7D8267D4F4}"/>
          </ac:spMkLst>
        </pc:spChg>
        <pc:spChg chg="mod">
          <ac:chgData name="Kencin Autry" userId="a6c17a38-3403-4b9b-b01e-849711fc5fbf" providerId="ADAL" clId="{25A88B4F-44E8-498E-8397-AF15018C01FF}" dt="2023-11-12T04:30:09.095" v="3328" actId="164"/>
          <ac:spMkLst>
            <pc:docMk/>
            <pc:sldMk cId="1928420998" sldId="387"/>
            <ac:spMk id="38" creationId="{7D53A607-428C-95DC-F061-4EA2B749194B}"/>
          </ac:spMkLst>
        </pc:spChg>
        <pc:spChg chg="mod">
          <ac:chgData name="Kencin Autry" userId="a6c17a38-3403-4b9b-b01e-849711fc5fbf" providerId="ADAL" clId="{25A88B4F-44E8-498E-8397-AF15018C01FF}" dt="2023-11-12T04:30:09.095" v="3328" actId="164"/>
          <ac:spMkLst>
            <pc:docMk/>
            <pc:sldMk cId="1928420998" sldId="387"/>
            <ac:spMk id="39" creationId="{D9F862DD-CE38-C01C-6CAE-E87934751F01}"/>
          </ac:spMkLst>
        </pc:spChg>
        <pc:spChg chg="mod">
          <ac:chgData name="Kencin Autry" userId="a6c17a38-3403-4b9b-b01e-849711fc5fbf" providerId="ADAL" clId="{25A88B4F-44E8-498E-8397-AF15018C01FF}" dt="2023-11-12T04:30:09.095" v="3328" actId="164"/>
          <ac:spMkLst>
            <pc:docMk/>
            <pc:sldMk cId="1928420998" sldId="387"/>
            <ac:spMk id="42" creationId="{2E043DB6-14C2-0420-CA04-65155F2D231B}"/>
          </ac:spMkLst>
        </pc:spChg>
        <pc:spChg chg="mod">
          <ac:chgData name="Kencin Autry" userId="a6c17a38-3403-4b9b-b01e-849711fc5fbf" providerId="ADAL" clId="{25A88B4F-44E8-498E-8397-AF15018C01FF}" dt="2023-11-12T04:30:09.095" v="3328" actId="164"/>
          <ac:spMkLst>
            <pc:docMk/>
            <pc:sldMk cId="1928420998" sldId="387"/>
            <ac:spMk id="43" creationId="{680F313A-15C8-1F5E-19C8-BC840D6A4326}"/>
          </ac:spMkLst>
        </pc:spChg>
        <pc:spChg chg="mod">
          <ac:chgData name="Kencin Autry" userId="a6c17a38-3403-4b9b-b01e-849711fc5fbf" providerId="ADAL" clId="{25A88B4F-44E8-498E-8397-AF15018C01FF}" dt="2023-11-12T04:30:09.095" v="3328" actId="164"/>
          <ac:spMkLst>
            <pc:docMk/>
            <pc:sldMk cId="1928420998" sldId="387"/>
            <ac:spMk id="44" creationId="{CB203A36-5849-0980-AE3B-F50D510BD146}"/>
          </ac:spMkLst>
        </pc:spChg>
        <pc:spChg chg="mod">
          <ac:chgData name="Kencin Autry" userId="a6c17a38-3403-4b9b-b01e-849711fc5fbf" providerId="ADAL" clId="{25A88B4F-44E8-498E-8397-AF15018C01FF}" dt="2023-11-12T04:30:09.095" v="3328" actId="164"/>
          <ac:spMkLst>
            <pc:docMk/>
            <pc:sldMk cId="1928420998" sldId="387"/>
            <ac:spMk id="47" creationId="{8AD228A5-9883-CBB9-B56F-BC20A5C5AF23}"/>
          </ac:spMkLst>
        </pc:spChg>
        <pc:spChg chg="mod">
          <ac:chgData name="Kencin Autry" userId="a6c17a38-3403-4b9b-b01e-849711fc5fbf" providerId="ADAL" clId="{25A88B4F-44E8-498E-8397-AF15018C01FF}" dt="2023-11-12T04:30:09.095" v="3328" actId="164"/>
          <ac:spMkLst>
            <pc:docMk/>
            <pc:sldMk cId="1928420998" sldId="387"/>
            <ac:spMk id="48" creationId="{B10D3209-A57A-9EAE-B5DD-50DA21C9F734}"/>
          </ac:spMkLst>
        </pc:spChg>
        <pc:spChg chg="mod">
          <ac:chgData name="Kencin Autry" userId="a6c17a38-3403-4b9b-b01e-849711fc5fbf" providerId="ADAL" clId="{25A88B4F-44E8-498E-8397-AF15018C01FF}" dt="2023-11-12T04:30:09.095" v="3328" actId="164"/>
          <ac:spMkLst>
            <pc:docMk/>
            <pc:sldMk cId="1928420998" sldId="387"/>
            <ac:spMk id="49" creationId="{3C57ECCB-9D31-4E4C-FDD0-4FFC8D65621E}"/>
          </ac:spMkLst>
        </pc:spChg>
        <pc:spChg chg="mod">
          <ac:chgData name="Kencin Autry" userId="a6c17a38-3403-4b9b-b01e-849711fc5fbf" providerId="ADAL" clId="{25A88B4F-44E8-498E-8397-AF15018C01FF}" dt="2023-11-12T03:37:49.933" v="2730"/>
          <ac:spMkLst>
            <pc:docMk/>
            <pc:sldMk cId="1928420998" sldId="387"/>
            <ac:spMk id="51" creationId="{559D359F-A5B1-7368-A38D-856CCDD680E2}"/>
          </ac:spMkLst>
        </pc:spChg>
        <pc:spChg chg="mod">
          <ac:chgData name="Kencin Autry" userId="a6c17a38-3403-4b9b-b01e-849711fc5fbf" providerId="ADAL" clId="{25A88B4F-44E8-498E-8397-AF15018C01FF}" dt="2023-11-12T03:37:49.933" v="2730"/>
          <ac:spMkLst>
            <pc:docMk/>
            <pc:sldMk cId="1928420998" sldId="387"/>
            <ac:spMk id="52" creationId="{E3FFB7D2-A2F7-6E98-1144-D71C049DA693}"/>
          </ac:spMkLst>
        </pc:spChg>
        <pc:spChg chg="mod">
          <ac:chgData name="Kencin Autry" userId="a6c17a38-3403-4b9b-b01e-849711fc5fbf" providerId="ADAL" clId="{25A88B4F-44E8-498E-8397-AF15018C01FF}" dt="2023-11-12T03:45:00.956" v="2734"/>
          <ac:spMkLst>
            <pc:docMk/>
            <pc:sldMk cId="1928420998" sldId="387"/>
            <ac:spMk id="55" creationId="{E48A9DF8-DBB4-B280-DBAA-9CF62D8F8032}"/>
          </ac:spMkLst>
        </pc:spChg>
        <pc:spChg chg="mod">
          <ac:chgData name="Kencin Autry" userId="a6c17a38-3403-4b9b-b01e-849711fc5fbf" providerId="ADAL" clId="{25A88B4F-44E8-498E-8397-AF15018C01FF}" dt="2023-11-12T03:45:00.956" v="2734"/>
          <ac:spMkLst>
            <pc:docMk/>
            <pc:sldMk cId="1928420998" sldId="387"/>
            <ac:spMk id="56" creationId="{740F41C8-78CB-AD2E-818C-104380DA91F5}"/>
          </ac:spMkLst>
        </pc:spChg>
        <pc:spChg chg="add mod topLvl">
          <ac:chgData name="Kencin Autry" userId="a6c17a38-3403-4b9b-b01e-849711fc5fbf" providerId="ADAL" clId="{25A88B4F-44E8-498E-8397-AF15018C01FF}" dt="2023-11-12T04:30:09.095" v="3328" actId="164"/>
          <ac:spMkLst>
            <pc:docMk/>
            <pc:sldMk cId="1928420998" sldId="387"/>
            <ac:spMk id="57" creationId="{12DF34C2-E0FD-2E77-36A6-15BA67149567}"/>
          </ac:spMkLst>
        </pc:spChg>
        <pc:spChg chg="add mod topLvl">
          <ac:chgData name="Kencin Autry" userId="a6c17a38-3403-4b9b-b01e-849711fc5fbf" providerId="ADAL" clId="{25A88B4F-44E8-498E-8397-AF15018C01FF}" dt="2023-11-12T04:30:09.095" v="3328" actId="164"/>
          <ac:spMkLst>
            <pc:docMk/>
            <pc:sldMk cId="1928420998" sldId="387"/>
            <ac:spMk id="58" creationId="{01B3078F-F097-8476-57C8-DBE1500D2410}"/>
          </ac:spMkLst>
        </pc:spChg>
        <pc:spChg chg="add mod topLvl">
          <ac:chgData name="Kencin Autry" userId="a6c17a38-3403-4b9b-b01e-849711fc5fbf" providerId="ADAL" clId="{25A88B4F-44E8-498E-8397-AF15018C01FF}" dt="2023-11-12T04:30:09.095" v="3328" actId="164"/>
          <ac:spMkLst>
            <pc:docMk/>
            <pc:sldMk cId="1928420998" sldId="387"/>
            <ac:spMk id="59" creationId="{5B8D135E-D2F3-35D4-7C05-828D60C3321B}"/>
          </ac:spMkLst>
        </pc:spChg>
        <pc:spChg chg="add mod topLvl">
          <ac:chgData name="Kencin Autry" userId="a6c17a38-3403-4b9b-b01e-849711fc5fbf" providerId="ADAL" clId="{25A88B4F-44E8-498E-8397-AF15018C01FF}" dt="2023-11-12T04:30:09.095" v="3328" actId="164"/>
          <ac:spMkLst>
            <pc:docMk/>
            <pc:sldMk cId="1928420998" sldId="387"/>
            <ac:spMk id="60" creationId="{1FAF29C0-DEE7-3BD9-7BE5-017EDC3E16E7}"/>
          </ac:spMkLst>
        </pc:spChg>
        <pc:spChg chg="add mod">
          <ac:chgData name="Kencin Autry" userId="a6c17a38-3403-4b9b-b01e-849711fc5fbf" providerId="ADAL" clId="{25A88B4F-44E8-498E-8397-AF15018C01FF}" dt="2023-11-12T04:30:09.095" v="3328" actId="164"/>
          <ac:spMkLst>
            <pc:docMk/>
            <pc:sldMk cId="1928420998" sldId="387"/>
            <ac:spMk id="65" creationId="{80940047-F1CD-1D19-DF27-9FD390F98726}"/>
          </ac:spMkLst>
        </pc:spChg>
        <pc:spChg chg="mod">
          <ac:chgData name="Kencin Autry" userId="a6c17a38-3403-4b9b-b01e-849711fc5fbf" providerId="ADAL" clId="{25A88B4F-44E8-498E-8397-AF15018C01FF}" dt="2023-11-12T04:30:09.095" v="3328" actId="164"/>
          <ac:spMkLst>
            <pc:docMk/>
            <pc:sldMk cId="1928420998" sldId="387"/>
            <ac:spMk id="68" creationId="{6BA7C6B7-69DB-524B-FCB4-E8D4C85620CA}"/>
          </ac:spMkLst>
        </pc:spChg>
        <pc:spChg chg="mod">
          <ac:chgData name="Kencin Autry" userId="a6c17a38-3403-4b9b-b01e-849711fc5fbf" providerId="ADAL" clId="{25A88B4F-44E8-498E-8397-AF15018C01FF}" dt="2023-11-12T04:30:09.095" v="3328" actId="164"/>
          <ac:spMkLst>
            <pc:docMk/>
            <pc:sldMk cId="1928420998" sldId="387"/>
            <ac:spMk id="69" creationId="{B8E37952-9335-72AA-9537-91B1F722FB2A}"/>
          </ac:spMkLst>
        </pc:spChg>
        <pc:spChg chg="mod">
          <ac:chgData name="Kencin Autry" userId="a6c17a38-3403-4b9b-b01e-849711fc5fbf" providerId="ADAL" clId="{25A88B4F-44E8-498E-8397-AF15018C01FF}" dt="2023-11-12T04:30:09.095" v="3328" actId="164"/>
          <ac:spMkLst>
            <pc:docMk/>
            <pc:sldMk cId="1928420998" sldId="387"/>
            <ac:spMk id="71" creationId="{DE0F5269-B3C4-D48C-E7DE-4979BEDF59F1}"/>
          </ac:spMkLst>
        </pc:spChg>
        <pc:spChg chg="mod">
          <ac:chgData name="Kencin Autry" userId="a6c17a38-3403-4b9b-b01e-849711fc5fbf" providerId="ADAL" clId="{25A88B4F-44E8-498E-8397-AF15018C01FF}" dt="2023-11-12T04:30:09.095" v="3328" actId="164"/>
          <ac:spMkLst>
            <pc:docMk/>
            <pc:sldMk cId="1928420998" sldId="387"/>
            <ac:spMk id="72" creationId="{FD58D54F-6155-8D58-EA84-DAA6BEDA3861}"/>
          </ac:spMkLst>
        </pc:spChg>
        <pc:spChg chg="mod">
          <ac:chgData name="Kencin Autry" userId="a6c17a38-3403-4b9b-b01e-849711fc5fbf" providerId="ADAL" clId="{25A88B4F-44E8-498E-8397-AF15018C01FF}" dt="2023-12-04T00:39:14.592" v="7378" actId="207"/>
          <ac:spMkLst>
            <pc:docMk/>
            <pc:sldMk cId="1928420998" sldId="387"/>
            <ac:spMk id="74" creationId="{CD53129F-B387-ED04-B178-2C6D71195A6D}"/>
          </ac:spMkLst>
        </pc:spChg>
        <pc:spChg chg="mod">
          <ac:chgData name="Kencin Autry" userId="a6c17a38-3403-4b9b-b01e-849711fc5fbf" providerId="ADAL" clId="{25A88B4F-44E8-498E-8397-AF15018C01FF}" dt="2023-11-12T04:30:09.095" v="3328" actId="164"/>
          <ac:spMkLst>
            <pc:docMk/>
            <pc:sldMk cId="1928420998" sldId="387"/>
            <ac:spMk id="75" creationId="{1E112A18-10CD-4435-F717-16C0F4C1FC10}"/>
          </ac:spMkLst>
        </pc:spChg>
        <pc:spChg chg="add del mod">
          <ac:chgData name="Kencin Autry" userId="a6c17a38-3403-4b9b-b01e-849711fc5fbf" providerId="ADAL" clId="{25A88B4F-44E8-498E-8397-AF15018C01FF}" dt="2023-11-12T04:06:17.466" v="2966"/>
          <ac:spMkLst>
            <pc:docMk/>
            <pc:sldMk cId="1928420998" sldId="387"/>
            <ac:spMk id="76" creationId="{7D2C8105-AFBE-5AFF-1418-A07ECD5A15EF}"/>
          </ac:spMkLst>
        </pc:spChg>
        <pc:spChg chg="add mod">
          <ac:chgData name="Kencin Autry" userId="a6c17a38-3403-4b9b-b01e-849711fc5fbf" providerId="ADAL" clId="{25A88B4F-44E8-498E-8397-AF15018C01FF}" dt="2023-11-12T04:52:14.209" v="3730" actId="20577"/>
          <ac:spMkLst>
            <pc:docMk/>
            <pc:sldMk cId="1928420998" sldId="387"/>
            <ac:spMk id="77" creationId="{7F020D66-DF73-42A0-92F5-1F5367F41FF7}"/>
          </ac:spMkLst>
        </pc:spChg>
        <pc:spChg chg="add del mod">
          <ac:chgData name="Kencin Autry" userId="a6c17a38-3403-4b9b-b01e-849711fc5fbf" providerId="ADAL" clId="{25A88B4F-44E8-498E-8397-AF15018C01FF}" dt="2023-11-12T04:09:26.638" v="3045"/>
          <ac:spMkLst>
            <pc:docMk/>
            <pc:sldMk cId="1928420998" sldId="387"/>
            <ac:spMk id="78" creationId="{EF6BAF98-D828-30F1-A3D4-9C3B1024F128}"/>
          </ac:spMkLst>
        </pc:spChg>
        <pc:spChg chg="add del mod">
          <ac:chgData name="Kencin Autry" userId="a6c17a38-3403-4b9b-b01e-849711fc5fbf" providerId="ADAL" clId="{25A88B4F-44E8-498E-8397-AF15018C01FF}" dt="2023-11-12T04:09:26.638" v="3047"/>
          <ac:spMkLst>
            <pc:docMk/>
            <pc:sldMk cId="1928420998" sldId="387"/>
            <ac:spMk id="79" creationId="{0A9AA79E-E8EE-7777-60F7-AF76C3402F56}"/>
          </ac:spMkLst>
        </pc:spChg>
        <pc:spChg chg="mod">
          <ac:chgData name="Kencin Autry" userId="a6c17a38-3403-4b9b-b01e-849711fc5fbf" providerId="ADAL" clId="{25A88B4F-44E8-498E-8397-AF15018C01FF}" dt="2023-11-12T04:09:29.544" v="3048"/>
          <ac:spMkLst>
            <pc:docMk/>
            <pc:sldMk cId="1928420998" sldId="387"/>
            <ac:spMk id="81" creationId="{037552BF-88A7-1F82-A837-E31E4E57C70D}"/>
          </ac:spMkLst>
        </pc:spChg>
        <pc:spChg chg="mod">
          <ac:chgData name="Kencin Autry" userId="a6c17a38-3403-4b9b-b01e-849711fc5fbf" providerId="ADAL" clId="{25A88B4F-44E8-498E-8397-AF15018C01FF}" dt="2023-11-12T04:09:29.544" v="3048"/>
          <ac:spMkLst>
            <pc:docMk/>
            <pc:sldMk cId="1928420998" sldId="387"/>
            <ac:spMk id="82" creationId="{7014DB1C-EA6B-647F-218A-204A4A080E03}"/>
          </ac:spMkLst>
        </pc:spChg>
        <pc:spChg chg="add mod">
          <ac:chgData name="Kencin Autry" userId="a6c17a38-3403-4b9b-b01e-849711fc5fbf" providerId="ADAL" clId="{25A88B4F-44E8-498E-8397-AF15018C01FF}" dt="2023-11-12T04:52:17.139" v="3731" actId="20577"/>
          <ac:spMkLst>
            <pc:docMk/>
            <pc:sldMk cId="1928420998" sldId="387"/>
            <ac:spMk id="83" creationId="{1FFF2D66-10E9-BB8B-BAAF-CAE8FEABEB41}"/>
          </ac:spMkLst>
        </pc:spChg>
        <pc:spChg chg="add del mod">
          <ac:chgData name="Kencin Autry" userId="a6c17a38-3403-4b9b-b01e-849711fc5fbf" providerId="ADAL" clId="{25A88B4F-44E8-498E-8397-AF15018C01FF}" dt="2023-11-12T04:29:46.332" v="3326" actId="478"/>
          <ac:spMkLst>
            <pc:docMk/>
            <pc:sldMk cId="1928420998" sldId="387"/>
            <ac:spMk id="84" creationId="{0A5B1A75-FAB7-933F-7A91-DF14A281760E}"/>
          </ac:spMkLst>
        </pc:spChg>
        <pc:spChg chg="add del mod">
          <ac:chgData name="Kencin Autry" userId="a6c17a38-3403-4b9b-b01e-849711fc5fbf" providerId="ADAL" clId="{25A88B4F-44E8-498E-8397-AF15018C01FF}" dt="2023-11-12T04:20:27.121" v="3276" actId="478"/>
          <ac:spMkLst>
            <pc:docMk/>
            <pc:sldMk cId="1928420998" sldId="387"/>
            <ac:spMk id="86" creationId="{7346CE39-7511-5F9F-E191-27473661A614}"/>
          </ac:spMkLst>
        </pc:spChg>
        <pc:spChg chg="add mod">
          <ac:chgData name="Kencin Autry" userId="a6c17a38-3403-4b9b-b01e-849711fc5fbf" providerId="ADAL" clId="{25A88B4F-44E8-498E-8397-AF15018C01FF}" dt="2023-11-12T06:35:26.368" v="5403"/>
          <ac:spMkLst>
            <pc:docMk/>
            <pc:sldMk cId="1928420998" sldId="387"/>
            <ac:spMk id="88" creationId="{B81349F3-723E-121F-EF21-9EE44A5FC19C}"/>
          </ac:spMkLst>
        </pc:spChg>
        <pc:grpChg chg="add del mod">
          <ac:chgData name="Kencin Autry" userId="a6c17a38-3403-4b9b-b01e-849711fc5fbf" providerId="ADAL" clId="{25A88B4F-44E8-498E-8397-AF15018C01FF}" dt="2023-11-12T03:48:42.240" v="2751" actId="165"/>
          <ac:grpSpMkLst>
            <pc:docMk/>
            <pc:sldMk cId="1928420998" sldId="387"/>
            <ac:grpSpMk id="2" creationId="{6824CB83-7548-FDCA-6E77-5A83244463C7}"/>
          </ac:grpSpMkLst>
        </pc:grpChg>
        <pc:grpChg chg="add del mod topLvl">
          <ac:chgData name="Kencin Autry" userId="a6c17a38-3403-4b9b-b01e-849711fc5fbf" providerId="ADAL" clId="{25A88B4F-44E8-498E-8397-AF15018C01FF}" dt="2023-11-12T03:48:42.240" v="2751" actId="165"/>
          <ac:grpSpMkLst>
            <pc:docMk/>
            <pc:sldMk cId="1928420998" sldId="387"/>
            <ac:grpSpMk id="15" creationId="{58F3019C-A119-2D7A-9C76-12DE744B0D0B}"/>
          </ac:grpSpMkLst>
        </pc:grpChg>
        <pc:grpChg chg="del mod topLvl">
          <ac:chgData name="Kencin Autry" userId="a6c17a38-3403-4b9b-b01e-849711fc5fbf" providerId="ADAL" clId="{25A88B4F-44E8-498E-8397-AF15018C01FF}" dt="2023-11-12T03:56:42.146" v="2834" actId="165"/>
          <ac:grpSpMkLst>
            <pc:docMk/>
            <pc:sldMk cId="1928420998" sldId="387"/>
            <ac:grpSpMk id="16" creationId="{3006558D-D887-05E9-2C18-C518235704F8}"/>
          </ac:grpSpMkLst>
        </pc:grpChg>
        <pc:grpChg chg="add del mod topLvl">
          <ac:chgData name="Kencin Autry" userId="a6c17a38-3403-4b9b-b01e-849711fc5fbf" providerId="ADAL" clId="{25A88B4F-44E8-498E-8397-AF15018C01FF}" dt="2023-11-12T03:48:42.240" v="2751" actId="165"/>
          <ac:grpSpMkLst>
            <pc:docMk/>
            <pc:sldMk cId="1928420998" sldId="387"/>
            <ac:grpSpMk id="20" creationId="{5428852E-6E5A-8EB8-A1B5-F5B1926E8782}"/>
          </ac:grpSpMkLst>
        </pc:grpChg>
        <pc:grpChg chg="mod topLvl">
          <ac:chgData name="Kencin Autry" userId="a6c17a38-3403-4b9b-b01e-849711fc5fbf" providerId="ADAL" clId="{25A88B4F-44E8-498E-8397-AF15018C01FF}" dt="2023-11-12T04:30:09.095" v="3328" actId="164"/>
          <ac:grpSpMkLst>
            <pc:docMk/>
            <pc:sldMk cId="1928420998" sldId="387"/>
            <ac:grpSpMk id="21" creationId="{BB19112A-3B47-5B4C-E070-04E60179709D}"/>
          </ac:grpSpMkLst>
        </pc:grpChg>
        <pc:grpChg chg="add mod topLvl">
          <ac:chgData name="Kencin Autry" userId="a6c17a38-3403-4b9b-b01e-849711fc5fbf" providerId="ADAL" clId="{25A88B4F-44E8-498E-8397-AF15018C01FF}" dt="2023-11-12T04:30:09.095" v="3328" actId="164"/>
          <ac:grpSpMkLst>
            <pc:docMk/>
            <pc:sldMk cId="1928420998" sldId="387"/>
            <ac:grpSpMk id="25" creationId="{F5055EB3-1C59-FED2-5961-887A083A52BB}"/>
          </ac:grpSpMkLst>
        </pc:grpChg>
        <pc:grpChg chg="mod">
          <ac:chgData name="Kencin Autry" userId="a6c17a38-3403-4b9b-b01e-849711fc5fbf" providerId="ADAL" clId="{25A88B4F-44E8-498E-8397-AF15018C01FF}" dt="2023-11-12T04:30:09.095" v="3328" actId="164"/>
          <ac:grpSpMkLst>
            <pc:docMk/>
            <pc:sldMk cId="1928420998" sldId="387"/>
            <ac:grpSpMk id="26" creationId="{37364298-9EB0-C1D1-8BAC-9805FE4A2650}"/>
          </ac:grpSpMkLst>
        </pc:grpChg>
        <pc:grpChg chg="add mod topLvl">
          <ac:chgData name="Kencin Autry" userId="a6c17a38-3403-4b9b-b01e-849711fc5fbf" providerId="ADAL" clId="{25A88B4F-44E8-498E-8397-AF15018C01FF}" dt="2023-11-12T04:30:09.095" v="3328" actId="164"/>
          <ac:grpSpMkLst>
            <pc:docMk/>
            <pc:sldMk cId="1928420998" sldId="387"/>
            <ac:grpSpMk id="30" creationId="{CF00C9E5-533C-C90D-8F0A-B52251B2DA6A}"/>
          </ac:grpSpMkLst>
        </pc:grpChg>
        <pc:grpChg chg="mod">
          <ac:chgData name="Kencin Autry" userId="a6c17a38-3403-4b9b-b01e-849711fc5fbf" providerId="ADAL" clId="{25A88B4F-44E8-498E-8397-AF15018C01FF}" dt="2023-11-12T04:30:09.095" v="3328" actId="164"/>
          <ac:grpSpMkLst>
            <pc:docMk/>
            <pc:sldMk cId="1928420998" sldId="387"/>
            <ac:grpSpMk id="31" creationId="{71C07B4C-DD2C-8ADC-0405-942813F2D5F4}"/>
          </ac:grpSpMkLst>
        </pc:grpChg>
        <pc:grpChg chg="add mod topLvl">
          <ac:chgData name="Kencin Autry" userId="a6c17a38-3403-4b9b-b01e-849711fc5fbf" providerId="ADAL" clId="{25A88B4F-44E8-498E-8397-AF15018C01FF}" dt="2023-11-12T04:30:09.095" v="3328" actId="164"/>
          <ac:grpSpMkLst>
            <pc:docMk/>
            <pc:sldMk cId="1928420998" sldId="387"/>
            <ac:grpSpMk id="35" creationId="{7E8E0CB2-63E4-7349-A862-113114D52FB5}"/>
          </ac:grpSpMkLst>
        </pc:grpChg>
        <pc:grpChg chg="mod">
          <ac:chgData name="Kencin Autry" userId="a6c17a38-3403-4b9b-b01e-849711fc5fbf" providerId="ADAL" clId="{25A88B4F-44E8-498E-8397-AF15018C01FF}" dt="2023-11-12T04:30:09.095" v="3328" actId="164"/>
          <ac:grpSpMkLst>
            <pc:docMk/>
            <pc:sldMk cId="1928420998" sldId="387"/>
            <ac:grpSpMk id="36" creationId="{810F4D3B-2022-C0F9-F95C-934AD5E84DF8}"/>
          </ac:grpSpMkLst>
        </pc:grpChg>
        <pc:grpChg chg="add mod topLvl">
          <ac:chgData name="Kencin Autry" userId="a6c17a38-3403-4b9b-b01e-849711fc5fbf" providerId="ADAL" clId="{25A88B4F-44E8-498E-8397-AF15018C01FF}" dt="2023-11-12T04:30:09.095" v="3328" actId="164"/>
          <ac:grpSpMkLst>
            <pc:docMk/>
            <pc:sldMk cId="1928420998" sldId="387"/>
            <ac:grpSpMk id="40" creationId="{4BDB56F9-5E18-2CDF-FD2D-4118BDA3D5FB}"/>
          </ac:grpSpMkLst>
        </pc:grpChg>
        <pc:grpChg chg="mod">
          <ac:chgData name="Kencin Autry" userId="a6c17a38-3403-4b9b-b01e-849711fc5fbf" providerId="ADAL" clId="{25A88B4F-44E8-498E-8397-AF15018C01FF}" dt="2023-11-12T04:30:09.095" v="3328" actId="164"/>
          <ac:grpSpMkLst>
            <pc:docMk/>
            <pc:sldMk cId="1928420998" sldId="387"/>
            <ac:grpSpMk id="41" creationId="{5867A790-E948-EBDE-5D80-B17677D65456}"/>
          </ac:grpSpMkLst>
        </pc:grpChg>
        <pc:grpChg chg="add mod topLvl">
          <ac:chgData name="Kencin Autry" userId="a6c17a38-3403-4b9b-b01e-849711fc5fbf" providerId="ADAL" clId="{25A88B4F-44E8-498E-8397-AF15018C01FF}" dt="2023-11-12T04:30:09.095" v="3328" actId="164"/>
          <ac:grpSpMkLst>
            <pc:docMk/>
            <pc:sldMk cId="1928420998" sldId="387"/>
            <ac:grpSpMk id="45" creationId="{950FCCB2-5FFB-8841-AB04-E72339B0E5D5}"/>
          </ac:grpSpMkLst>
        </pc:grpChg>
        <pc:grpChg chg="mod">
          <ac:chgData name="Kencin Autry" userId="a6c17a38-3403-4b9b-b01e-849711fc5fbf" providerId="ADAL" clId="{25A88B4F-44E8-498E-8397-AF15018C01FF}" dt="2023-11-12T04:30:09.095" v="3328" actId="164"/>
          <ac:grpSpMkLst>
            <pc:docMk/>
            <pc:sldMk cId="1928420998" sldId="387"/>
            <ac:grpSpMk id="46" creationId="{7DB11E37-2AA9-52A4-CEAD-E36FF2E58445}"/>
          </ac:grpSpMkLst>
        </pc:grpChg>
        <pc:grpChg chg="add mod">
          <ac:chgData name="Kencin Autry" userId="a6c17a38-3403-4b9b-b01e-849711fc5fbf" providerId="ADAL" clId="{25A88B4F-44E8-498E-8397-AF15018C01FF}" dt="2023-11-12T03:37:49.933" v="2730"/>
          <ac:grpSpMkLst>
            <pc:docMk/>
            <pc:sldMk cId="1928420998" sldId="387"/>
            <ac:grpSpMk id="50" creationId="{07B17493-3B6C-6363-90D9-D30015894596}"/>
          </ac:grpSpMkLst>
        </pc:grpChg>
        <pc:grpChg chg="add mod">
          <ac:chgData name="Kencin Autry" userId="a6c17a38-3403-4b9b-b01e-849711fc5fbf" providerId="ADAL" clId="{25A88B4F-44E8-498E-8397-AF15018C01FF}" dt="2023-11-12T03:45:00.956" v="2734"/>
          <ac:grpSpMkLst>
            <pc:docMk/>
            <pc:sldMk cId="1928420998" sldId="387"/>
            <ac:grpSpMk id="54" creationId="{EDE36727-0905-42AF-CBBC-258DE8969FEB}"/>
          </ac:grpSpMkLst>
        </pc:grpChg>
        <pc:grpChg chg="add del mod">
          <ac:chgData name="Kencin Autry" userId="a6c17a38-3403-4b9b-b01e-849711fc5fbf" providerId="ADAL" clId="{25A88B4F-44E8-498E-8397-AF15018C01FF}" dt="2023-11-12T03:48:28.204" v="2750" actId="165"/>
          <ac:grpSpMkLst>
            <pc:docMk/>
            <pc:sldMk cId="1928420998" sldId="387"/>
            <ac:grpSpMk id="61" creationId="{994D4E19-C019-8165-ED9F-AC2031A67F26}"/>
          </ac:grpSpMkLst>
        </pc:grpChg>
        <pc:grpChg chg="add mod">
          <ac:chgData name="Kencin Autry" userId="a6c17a38-3403-4b9b-b01e-849711fc5fbf" providerId="ADAL" clId="{25A88B4F-44E8-498E-8397-AF15018C01FF}" dt="2023-11-12T04:30:09.095" v="3328" actId="164"/>
          <ac:grpSpMkLst>
            <pc:docMk/>
            <pc:sldMk cId="1928420998" sldId="387"/>
            <ac:grpSpMk id="62" creationId="{65DFB569-E02F-F5C5-8146-84A27CFDFDFE}"/>
          </ac:grpSpMkLst>
        </pc:grpChg>
        <pc:grpChg chg="add mod">
          <ac:chgData name="Kencin Autry" userId="a6c17a38-3403-4b9b-b01e-849711fc5fbf" providerId="ADAL" clId="{25A88B4F-44E8-498E-8397-AF15018C01FF}" dt="2023-11-12T03:56:39.463" v="2833" actId="338"/>
          <ac:grpSpMkLst>
            <pc:docMk/>
            <pc:sldMk cId="1928420998" sldId="387"/>
            <ac:grpSpMk id="63" creationId="{60C2A1CA-9BDB-3C0B-E4A9-C8845B718B59}"/>
          </ac:grpSpMkLst>
        </pc:grpChg>
        <pc:grpChg chg="add mod">
          <ac:chgData name="Kencin Autry" userId="a6c17a38-3403-4b9b-b01e-849711fc5fbf" providerId="ADAL" clId="{25A88B4F-44E8-498E-8397-AF15018C01FF}" dt="2023-11-12T04:30:09.095" v="3328" actId="164"/>
          <ac:grpSpMkLst>
            <pc:docMk/>
            <pc:sldMk cId="1928420998" sldId="387"/>
            <ac:grpSpMk id="64" creationId="{5F8AD9DC-5B79-E1FE-48DD-23509EC4A4CF}"/>
          </ac:grpSpMkLst>
        </pc:grpChg>
        <pc:grpChg chg="add mod">
          <ac:chgData name="Kencin Autry" userId="a6c17a38-3403-4b9b-b01e-849711fc5fbf" providerId="ADAL" clId="{25A88B4F-44E8-498E-8397-AF15018C01FF}" dt="2023-11-12T04:30:09.095" v="3328" actId="164"/>
          <ac:grpSpMkLst>
            <pc:docMk/>
            <pc:sldMk cId="1928420998" sldId="387"/>
            <ac:grpSpMk id="66" creationId="{A5C0BB37-87BE-662A-3C01-E0545309D1C5}"/>
          </ac:grpSpMkLst>
        </pc:grpChg>
        <pc:grpChg chg="add mod">
          <ac:chgData name="Kencin Autry" userId="a6c17a38-3403-4b9b-b01e-849711fc5fbf" providerId="ADAL" clId="{25A88B4F-44E8-498E-8397-AF15018C01FF}" dt="2023-11-12T04:30:09.095" v="3328" actId="164"/>
          <ac:grpSpMkLst>
            <pc:docMk/>
            <pc:sldMk cId="1928420998" sldId="387"/>
            <ac:grpSpMk id="67" creationId="{1540C8EE-C1FC-949F-01E6-60B26D0CE73A}"/>
          </ac:grpSpMkLst>
        </pc:grpChg>
        <pc:grpChg chg="add mod">
          <ac:chgData name="Kencin Autry" userId="a6c17a38-3403-4b9b-b01e-849711fc5fbf" providerId="ADAL" clId="{25A88B4F-44E8-498E-8397-AF15018C01FF}" dt="2023-11-12T04:30:09.095" v="3328" actId="164"/>
          <ac:grpSpMkLst>
            <pc:docMk/>
            <pc:sldMk cId="1928420998" sldId="387"/>
            <ac:grpSpMk id="70" creationId="{7F26B194-BA18-0573-CE98-63A0E652C7F4}"/>
          </ac:grpSpMkLst>
        </pc:grpChg>
        <pc:grpChg chg="add mod">
          <ac:chgData name="Kencin Autry" userId="a6c17a38-3403-4b9b-b01e-849711fc5fbf" providerId="ADAL" clId="{25A88B4F-44E8-498E-8397-AF15018C01FF}" dt="2023-11-12T04:30:09.095" v="3328" actId="164"/>
          <ac:grpSpMkLst>
            <pc:docMk/>
            <pc:sldMk cId="1928420998" sldId="387"/>
            <ac:grpSpMk id="73" creationId="{2D46E9E2-0AED-46F5-B72C-CFDC28C4D9E7}"/>
          </ac:grpSpMkLst>
        </pc:grpChg>
        <pc:grpChg chg="add del mod">
          <ac:chgData name="Kencin Autry" userId="a6c17a38-3403-4b9b-b01e-849711fc5fbf" providerId="ADAL" clId="{25A88B4F-44E8-498E-8397-AF15018C01FF}" dt="2023-11-12T04:09:31.037" v="3049"/>
          <ac:grpSpMkLst>
            <pc:docMk/>
            <pc:sldMk cId="1928420998" sldId="387"/>
            <ac:grpSpMk id="80" creationId="{262DECBE-489D-0A0D-5675-7C2EEF07BC6D}"/>
          </ac:grpSpMkLst>
        </pc:grpChg>
        <pc:grpChg chg="add mod">
          <ac:chgData name="Kencin Autry" userId="a6c17a38-3403-4b9b-b01e-849711fc5fbf" providerId="ADAL" clId="{25A88B4F-44E8-498E-8397-AF15018C01FF}" dt="2023-11-12T04:30:09.095" v="3328" actId="164"/>
          <ac:grpSpMkLst>
            <pc:docMk/>
            <pc:sldMk cId="1928420998" sldId="387"/>
            <ac:grpSpMk id="87" creationId="{8A5B5614-FD76-4D35-D065-D63A51BEF5AC}"/>
          </ac:grpSpMkLst>
        </pc:grpChg>
        <pc:picChg chg="add mod topLvl">
          <ac:chgData name="Kencin Autry" userId="a6c17a38-3403-4b9b-b01e-849711fc5fbf" providerId="ADAL" clId="{25A88B4F-44E8-498E-8397-AF15018C01FF}" dt="2023-11-12T04:30:09.095" v="3328" actId="164"/>
          <ac:picMkLst>
            <pc:docMk/>
            <pc:sldMk cId="1928420998" sldId="387"/>
            <ac:picMk id="13" creationId="{CB0A0AD0-91F9-E1AF-DFB3-11E0AC01FEE9}"/>
          </ac:picMkLst>
        </pc:picChg>
        <pc:picChg chg="add mod topLvl">
          <ac:chgData name="Kencin Autry" userId="a6c17a38-3403-4b9b-b01e-849711fc5fbf" providerId="ADAL" clId="{25A88B4F-44E8-498E-8397-AF15018C01FF}" dt="2023-11-12T04:30:09.095" v="3328" actId="164"/>
          <ac:picMkLst>
            <pc:docMk/>
            <pc:sldMk cId="1928420998" sldId="387"/>
            <ac:picMk id="14" creationId="{31E33163-8871-4A5F-4503-BAAFD5316838}"/>
          </ac:picMkLst>
        </pc:picChg>
        <pc:picChg chg="add mod topLvl">
          <ac:chgData name="Kencin Autry" userId="a6c17a38-3403-4b9b-b01e-849711fc5fbf" providerId="ADAL" clId="{25A88B4F-44E8-498E-8397-AF15018C01FF}" dt="2023-11-12T04:30:09.095" v="3328" actId="164"/>
          <ac:picMkLst>
            <pc:docMk/>
            <pc:sldMk cId="1928420998" sldId="387"/>
            <ac:picMk id="53" creationId="{7CC0C0FE-7262-9F13-043D-D87DB539929B}"/>
          </ac:picMkLst>
        </pc:picChg>
        <pc:picChg chg="add mod">
          <ac:chgData name="Kencin Autry" userId="a6c17a38-3403-4b9b-b01e-849711fc5fbf" providerId="ADAL" clId="{25A88B4F-44E8-498E-8397-AF15018C01FF}" dt="2023-11-12T04:30:09.095" v="3328" actId="164"/>
          <ac:picMkLst>
            <pc:docMk/>
            <pc:sldMk cId="1928420998" sldId="387"/>
            <ac:picMk id="85" creationId="{1AD6FAFA-D710-8564-B15F-B9DD60A9F359}"/>
          </ac:picMkLst>
        </pc:picChg>
      </pc:sldChg>
      <pc:sldChg chg="addSp delSp modSp new mod modTransition delAnim modAnim modNotesTx">
        <pc:chgData name="Kencin Autry" userId="a6c17a38-3403-4b9b-b01e-849711fc5fbf" providerId="ADAL" clId="{25A88B4F-44E8-498E-8397-AF15018C01FF}" dt="2023-11-12T06:35:11.922" v="5399"/>
        <pc:sldMkLst>
          <pc:docMk/>
          <pc:sldMk cId="3349138887" sldId="388"/>
        </pc:sldMkLst>
        <pc:spChg chg="del">
          <ac:chgData name="Kencin Autry" userId="a6c17a38-3403-4b9b-b01e-849711fc5fbf" providerId="ADAL" clId="{25A88B4F-44E8-498E-8397-AF15018C01FF}" dt="2023-11-10T01:20:55.464" v="1183" actId="478"/>
          <ac:spMkLst>
            <pc:docMk/>
            <pc:sldMk cId="3349138887" sldId="388"/>
            <ac:spMk id="2" creationId="{16925A10-A4C9-27D8-28B1-A4F2AE6A507C}"/>
          </ac:spMkLst>
        </pc:spChg>
        <pc:spChg chg="add mod">
          <ac:chgData name="Kencin Autry" userId="a6c17a38-3403-4b9b-b01e-849711fc5fbf" providerId="ADAL" clId="{25A88B4F-44E8-498E-8397-AF15018C01FF}" dt="2023-11-12T05:55:54.601" v="4431" actId="571"/>
          <ac:spMkLst>
            <pc:docMk/>
            <pc:sldMk cId="3349138887" sldId="388"/>
            <ac:spMk id="2" creationId="{528DF063-1F8C-04EC-B006-EF7E7F53B22A}"/>
          </ac:spMkLst>
        </pc:spChg>
        <pc:spChg chg="del">
          <ac:chgData name="Kencin Autry" userId="a6c17a38-3403-4b9b-b01e-849711fc5fbf" providerId="ADAL" clId="{25A88B4F-44E8-498E-8397-AF15018C01FF}" dt="2023-11-12T05:18:48.473" v="3954" actId="478"/>
          <ac:spMkLst>
            <pc:docMk/>
            <pc:sldMk cId="3349138887" sldId="388"/>
            <ac:spMk id="3" creationId="{43CEC2FA-1073-C0F7-0586-4F9F1B1F7B0E}"/>
          </ac:spMkLst>
        </pc:spChg>
        <pc:spChg chg="mod">
          <ac:chgData name="Kencin Autry" userId="a6c17a38-3403-4b9b-b01e-849711fc5fbf" providerId="ADAL" clId="{25A88B4F-44E8-498E-8397-AF15018C01FF}" dt="2023-11-10T01:20:52.155" v="1182" actId="20577"/>
          <ac:spMkLst>
            <pc:docMk/>
            <pc:sldMk cId="3349138887" sldId="388"/>
            <ac:spMk id="5" creationId="{7FEDF599-86D7-317C-2392-377D30D64B6E}"/>
          </ac:spMkLst>
        </pc:spChg>
        <pc:spChg chg="add mod">
          <ac:chgData name="Kencin Autry" userId="a6c17a38-3403-4b9b-b01e-849711fc5fbf" providerId="ADAL" clId="{25A88B4F-44E8-498E-8397-AF15018C01FF}" dt="2023-11-12T05:55:03.560" v="4424" actId="12788"/>
          <ac:spMkLst>
            <pc:docMk/>
            <pc:sldMk cId="3349138887" sldId="388"/>
            <ac:spMk id="6" creationId="{33DFA101-0721-0DA0-DD15-90D2213C9EBA}"/>
          </ac:spMkLst>
        </pc:spChg>
        <pc:spChg chg="add mod">
          <ac:chgData name="Kencin Autry" userId="a6c17a38-3403-4b9b-b01e-849711fc5fbf" providerId="ADAL" clId="{25A88B4F-44E8-498E-8397-AF15018C01FF}" dt="2023-11-12T05:18:03.625" v="3951" actId="2711"/>
          <ac:spMkLst>
            <pc:docMk/>
            <pc:sldMk cId="3349138887" sldId="388"/>
            <ac:spMk id="7" creationId="{F45F749B-7F24-8FA1-EE78-0697F79D5CE2}"/>
          </ac:spMkLst>
        </pc:spChg>
        <pc:spChg chg="add mod">
          <ac:chgData name="Kencin Autry" userId="a6c17a38-3403-4b9b-b01e-849711fc5fbf" providerId="ADAL" clId="{25A88B4F-44E8-498E-8397-AF15018C01FF}" dt="2023-11-12T05:55:54.601" v="4431" actId="571"/>
          <ac:spMkLst>
            <pc:docMk/>
            <pc:sldMk cId="3349138887" sldId="388"/>
            <ac:spMk id="8" creationId="{B7056D81-69F7-3373-1640-74CD9A5606D8}"/>
          </ac:spMkLst>
        </pc:spChg>
        <pc:spChg chg="add mod">
          <ac:chgData name="Kencin Autry" userId="a6c17a38-3403-4b9b-b01e-849711fc5fbf" providerId="ADAL" clId="{25A88B4F-44E8-498E-8397-AF15018C01FF}" dt="2023-11-12T05:55:54.601" v="4431" actId="571"/>
          <ac:spMkLst>
            <pc:docMk/>
            <pc:sldMk cId="3349138887" sldId="388"/>
            <ac:spMk id="9" creationId="{59F8332C-497B-7C66-45C5-E55C83CAD590}"/>
          </ac:spMkLst>
        </pc:spChg>
        <pc:spChg chg="mod">
          <ac:chgData name="Kencin Autry" userId="a6c17a38-3403-4b9b-b01e-849711fc5fbf" providerId="ADAL" clId="{25A88B4F-44E8-498E-8397-AF15018C01FF}" dt="2023-11-10T01:22:37.290" v="1196"/>
          <ac:spMkLst>
            <pc:docMk/>
            <pc:sldMk cId="3349138887" sldId="388"/>
            <ac:spMk id="9" creationId="{73A0F26B-E346-1EE7-48E6-6DAEA68A7DE7}"/>
          </ac:spMkLst>
        </pc:spChg>
        <pc:spChg chg="mod">
          <ac:chgData name="Kencin Autry" userId="a6c17a38-3403-4b9b-b01e-849711fc5fbf" providerId="ADAL" clId="{25A88B4F-44E8-498E-8397-AF15018C01FF}" dt="2023-11-10T01:22:37.290" v="1196"/>
          <ac:spMkLst>
            <pc:docMk/>
            <pc:sldMk cId="3349138887" sldId="388"/>
            <ac:spMk id="10" creationId="{B2D82B84-C7F1-8175-91E7-81BCAA9CD370}"/>
          </ac:spMkLst>
        </pc:spChg>
        <pc:spChg chg="add mod">
          <ac:chgData name="Kencin Autry" userId="a6c17a38-3403-4b9b-b01e-849711fc5fbf" providerId="ADAL" clId="{25A88B4F-44E8-498E-8397-AF15018C01FF}" dt="2023-11-12T06:12:44.489" v="5038" actId="207"/>
          <ac:spMkLst>
            <pc:docMk/>
            <pc:sldMk cId="3349138887" sldId="388"/>
            <ac:spMk id="11" creationId="{38E96E7D-694F-5868-8741-F7F131961004}"/>
          </ac:spMkLst>
        </pc:spChg>
        <pc:spChg chg="mod">
          <ac:chgData name="Kencin Autry" userId="a6c17a38-3403-4b9b-b01e-849711fc5fbf" providerId="ADAL" clId="{25A88B4F-44E8-498E-8397-AF15018C01FF}" dt="2023-11-10T01:22:37.290" v="1196"/>
          <ac:spMkLst>
            <pc:docMk/>
            <pc:sldMk cId="3349138887" sldId="388"/>
            <ac:spMk id="11" creationId="{BEF02D26-152C-7178-21F3-47BC2CDD6CD3}"/>
          </ac:spMkLst>
        </pc:spChg>
        <pc:spChg chg="mod">
          <ac:chgData name="Kencin Autry" userId="a6c17a38-3403-4b9b-b01e-849711fc5fbf" providerId="ADAL" clId="{25A88B4F-44E8-498E-8397-AF15018C01FF}" dt="2023-11-12T05:56:01.941" v="4432" actId="1076"/>
          <ac:spMkLst>
            <pc:docMk/>
            <pc:sldMk cId="3349138887" sldId="388"/>
            <ac:spMk id="13" creationId="{CE8637DC-8041-75F1-3399-57A4C32FDAA2}"/>
          </ac:spMkLst>
        </pc:spChg>
        <pc:spChg chg="mod">
          <ac:chgData name="Kencin Autry" userId="a6c17a38-3403-4b9b-b01e-849711fc5fbf" providerId="ADAL" clId="{25A88B4F-44E8-498E-8397-AF15018C01FF}" dt="2023-11-12T05:56:01.941" v="4432" actId="1076"/>
          <ac:spMkLst>
            <pc:docMk/>
            <pc:sldMk cId="3349138887" sldId="388"/>
            <ac:spMk id="14" creationId="{D7685AD7-2FE4-0F85-EF15-AA8ECFE4DD51}"/>
          </ac:spMkLst>
        </pc:spChg>
        <pc:spChg chg="mod">
          <ac:chgData name="Kencin Autry" userId="a6c17a38-3403-4b9b-b01e-849711fc5fbf" providerId="ADAL" clId="{25A88B4F-44E8-498E-8397-AF15018C01FF}" dt="2023-11-12T05:56:01.941" v="4432" actId="1076"/>
          <ac:spMkLst>
            <pc:docMk/>
            <pc:sldMk cId="3349138887" sldId="388"/>
            <ac:spMk id="15" creationId="{7E14179B-987A-B679-1371-AB538943A380}"/>
          </ac:spMkLst>
        </pc:spChg>
        <pc:spChg chg="add mod ord">
          <ac:chgData name="Kencin Autry" userId="a6c17a38-3403-4b9b-b01e-849711fc5fbf" providerId="ADAL" clId="{25A88B4F-44E8-498E-8397-AF15018C01FF}" dt="2023-11-12T05:56:31.577" v="4438" actId="339"/>
          <ac:spMkLst>
            <pc:docMk/>
            <pc:sldMk cId="3349138887" sldId="388"/>
            <ac:spMk id="16" creationId="{59F2A50D-EBCA-E0F6-1749-EF803240FFB5}"/>
          </ac:spMkLst>
        </pc:spChg>
        <pc:spChg chg="add del mod">
          <ac:chgData name="Kencin Autry" userId="a6c17a38-3403-4b9b-b01e-849711fc5fbf" providerId="ADAL" clId="{25A88B4F-44E8-498E-8397-AF15018C01FF}" dt="2023-11-12T05:58:26.201" v="4455" actId="478"/>
          <ac:spMkLst>
            <pc:docMk/>
            <pc:sldMk cId="3349138887" sldId="388"/>
            <ac:spMk id="17" creationId="{B17ACFD0-3E7C-9191-5B81-787BF3EB0F10}"/>
          </ac:spMkLst>
        </pc:spChg>
        <pc:spChg chg="add mod">
          <ac:chgData name="Kencin Autry" userId="a6c17a38-3403-4b9b-b01e-849711fc5fbf" providerId="ADAL" clId="{25A88B4F-44E8-498E-8397-AF15018C01FF}" dt="2023-11-12T05:55:54.601" v="4431" actId="571"/>
          <ac:spMkLst>
            <pc:docMk/>
            <pc:sldMk cId="3349138887" sldId="388"/>
            <ac:spMk id="19" creationId="{6212CA91-D47E-16B4-C638-6BCB2883709F}"/>
          </ac:spMkLst>
        </pc:spChg>
        <pc:spChg chg="mod">
          <ac:chgData name="Kencin Autry" userId="a6c17a38-3403-4b9b-b01e-849711fc5fbf" providerId="ADAL" clId="{25A88B4F-44E8-498E-8397-AF15018C01FF}" dt="2023-11-10T01:22:52.291" v="1198"/>
          <ac:spMkLst>
            <pc:docMk/>
            <pc:sldMk cId="3349138887" sldId="388"/>
            <ac:spMk id="20" creationId="{8FF98BD3-7AAE-756E-DD48-1BAF6DD8ED80}"/>
          </ac:spMkLst>
        </pc:spChg>
        <pc:spChg chg="add mod">
          <ac:chgData name="Kencin Autry" userId="a6c17a38-3403-4b9b-b01e-849711fc5fbf" providerId="ADAL" clId="{25A88B4F-44E8-498E-8397-AF15018C01FF}" dt="2023-11-12T05:55:54.601" v="4431" actId="571"/>
          <ac:spMkLst>
            <pc:docMk/>
            <pc:sldMk cId="3349138887" sldId="388"/>
            <ac:spMk id="20" creationId="{D5B9FD7E-8F12-58D9-9C44-67D8CA27DD6C}"/>
          </ac:spMkLst>
        </pc:spChg>
        <pc:spChg chg="mod">
          <ac:chgData name="Kencin Autry" userId="a6c17a38-3403-4b9b-b01e-849711fc5fbf" providerId="ADAL" clId="{25A88B4F-44E8-498E-8397-AF15018C01FF}" dt="2023-11-10T01:22:52.291" v="1198"/>
          <ac:spMkLst>
            <pc:docMk/>
            <pc:sldMk cId="3349138887" sldId="388"/>
            <ac:spMk id="21" creationId="{444CD25D-5067-7C37-0F69-EDFADC53BB08}"/>
          </ac:spMkLst>
        </pc:spChg>
        <pc:spChg chg="add mod">
          <ac:chgData name="Kencin Autry" userId="a6c17a38-3403-4b9b-b01e-849711fc5fbf" providerId="ADAL" clId="{25A88B4F-44E8-498E-8397-AF15018C01FF}" dt="2023-11-12T05:55:54.601" v="4431" actId="571"/>
          <ac:spMkLst>
            <pc:docMk/>
            <pc:sldMk cId="3349138887" sldId="388"/>
            <ac:spMk id="21" creationId="{64C99B0B-8859-27C5-CCC7-DADDB53BEA0A}"/>
          </ac:spMkLst>
        </pc:spChg>
        <pc:spChg chg="add mod">
          <ac:chgData name="Kencin Autry" userId="a6c17a38-3403-4b9b-b01e-849711fc5fbf" providerId="ADAL" clId="{25A88B4F-44E8-498E-8397-AF15018C01FF}" dt="2023-11-12T05:55:54.601" v="4431" actId="571"/>
          <ac:spMkLst>
            <pc:docMk/>
            <pc:sldMk cId="3349138887" sldId="388"/>
            <ac:spMk id="22" creationId="{104A08FB-7B21-D7A0-6E53-D5C0DF0DDE2E}"/>
          </ac:spMkLst>
        </pc:spChg>
        <pc:spChg chg="mod">
          <ac:chgData name="Kencin Autry" userId="a6c17a38-3403-4b9b-b01e-849711fc5fbf" providerId="ADAL" clId="{25A88B4F-44E8-498E-8397-AF15018C01FF}" dt="2023-11-10T01:22:52.291" v="1198"/>
          <ac:spMkLst>
            <pc:docMk/>
            <pc:sldMk cId="3349138887" sldId="388"/>
            <ac:spMk id="22" creationId="{A533F987-30A1-01AC-D64C-26DC5FAAD9F4}"/>
          </ac:spMkLst>
        </pc:spChg>
        <pc:spChg chg="add del">
          <ac:chgData name="Kencin Autry" userId="a6c17a38-3403-4b9b-b01e-849711fc5fbf" providerId="ADAL" clId="{25A88B4F-44E8-498E-8397-AF15018C01FF}" dt="2023-11-12T05:57:39.199" v="4442" actId="478"/>
          <ac:spMkLst>
            <pc:docMk/>
            <pc:sldMk cId="3349138887" sldId="388"/>
            <ac:spMk id="23" creationId="{A21A4AEA-F730-4BDA-709D-7E34479C400A}"/>
          </ac:spMkLst>
        </pc:spChg>
        <pc:spChg chg="add mod">
          <ac:chgData name="Kencin Autry" userId="a6c17a38-3403-4b9b-b01e-849711fc5fbf" providerId="ADAL" clId="{25A88B4F-44E8-498E-8397-AF15018C01FF}" dt="2023-11-12T06:13:07.053" v="5040" actId="208"/>
          <ac:spMkLst>
            <pc:docMk/>
            <pc:sldMk cId="3349138887" sldId="388"/>
            <ac:spMk id="24" creationId="{FA8B157D-F8FF-5B82-E22F-29078BA2FC38}"/>
          </ac:spMkLst>
        </pc:spChg>
        <pc:spChg chg="add del mod">
          <ac:chgData name="Kencin Autry" userId="a6c17a38-3403-4b9b-b01e-849711fc5fbf" providerId="ADAL" clId="{25A88B4F-44E8-498E-8397-AF15018C01FF}" dt="2023-11-12T06:08:22.028" v="4971" actId="478"/>
          <ac:spMkLst>
            <pc:docMk/>
            <pc:sldMk cId="3349138887" sldId="388"/>
            <ac:spMk id="25" creationId="{72AF105D-8266-C5FE-DEFD-671DF6CAAD19}"/>
          </ac:spMkLst>
        </pc:spChg>
        <pc:spChg chg="add del mod">
          <ac:chgData name="Kencin Autry" userId="a6c17a38-3403-4b9b-b01e-849711fc5fbf" providerId="ADAL" clId="{25A88B4F-44E8-498E-8397-AF15018C01FF}" dt="2023-11-12T06:08:22.028" v="4971" actId="478"/>
          <ac:spMkLst>
            <pc:docMk/>
            <pc:sldMk cId="3349138887" sldId="388"/>
            <ac:spMk id="26" creationId="{76F01032-D56F-12F0-1E45-378AC07E1F0F}"/>
          </ac:spMkLst>
        </pc:spChg>
        <pc:spChg chg="add del mod">
          <ac:chgData name="Kencin Autry" userId="a6c17a38-3403-4b9b-b01e-849711fc5fbf" providerId="ADAL" clId="{25A88B4F-44E8-498E-8397-AF15018C01FF}" dt="2023-11-12T06:08:22.028" v="4971" actId="478"/>
          <ac:spMkLst>
            <pc:docMk/>
            <pc:sldMk cId="3349138887" sldId="388"/>
            <ac:spMk id="27" creationId="{091695FE-CA48-F93D-9496-67FF0FC06C6C}"/>
          </ac:spMkLst>
        </pc:spChg>
        <pc:spChg chg="mod">
          <ac:chgData name="Kencin Autry" userId="a6c17a38-3403-4b9b-b01e-849711fc5fbf" providerId="ADAL" clId="{25A88B4F-44E8-498E-8397-AF15018C01FF}" dt="2023-11-10T01:22:52.291" v="1198"/>
          <ac:spMkLst>
            <pc:docMk/>
            <pc:sldMk cId="3349138887" sldId="388"/>
            <ac:spMk id="27" creationId="{224A30AA-F01D-1D94-72E1-6423086CEE22}"/>
          </ac:spMkLst>
        </pc:spChg>
        <pc:spChg chg="mod">
          <ac:chgData name="Kencin Autry" userId="a6c17a38-3403-4b9b-b01e-849711fc5fbf" providerId="ADAL" clId="{25A88B4F-44E8-498E-8397-AF15018C01FF}" dt="2023-11-10T01:22:52.291" v="1198"/>
          <ac:spMkLst>
            <pc:docMk/>
            <pc:sldMk cId="3349138887" sldId="388"/>
            <ac:spMk id="28" creationId="{37CBEB17-F170-0206-0C82-6194368EE31D}"/>
          </ac:spMkLst>
        </pc:spChg>
        <pc:spChg chg="add del mod">
          <ac:chgData name="Kencin Autry" userId="a6c17a38-3403-4b9b-b01e-849711fc5fbf" providerId="ADAL" clId="{25A88B4F-44E8-498E-8397-AF15018C01FF}" dt="2023-11-12T06:08:22.028" v="4971" actId="478"/>
          <ac:spMkLst>
            <pc:docMk/>
            <pc:sldMk cId="3349138887" sldId="388"/>
            <ac:spMk id="28" creationId="{5B5BE173-F88B-D125-6460-CD061081EB6B}"/>
          </ac:spMkLst>
        </pc:spChg>
        <pc:spChg chg="mod">
          <ac:chgData name="Kencin Autry" userId="a6c17a38-3403-4b9b-b01e-849711fc5fbf" providerId="ADAL" clId="{25A88B4F-44E8-498E-8397-AF15018C01FF}" dt="2023-11-10T01:22:52.291" v="1198"/>
          <ac:spMkLst>
            <pc:docMk/>
            <pc:sldMk cId="3349138887" sldId="388"/>
            <ac:spMk id="29" creationId="{9C028A3B-712C-692C-949B-7DBF1273B480}"/>
          </ac:spMkLst>
        </pc:spChg>
        <pc:spChg chg="add del mod">
          <ac:chgData name="Kencin Autry" userId="a6c17a38-3403-4b9b-b01e-849711fc5fbf" providerId="ADAL" clId="{25A88B4F-44E8-498E-8397-AF15018C01FF}" dt="2023-11-12T06:08:22.028" v="4971" actId="478"/>
          <ac:spMkLst>
            <pc:docMk/>
            <pc:sldMk cId="3349138887" sldId="388"/>
            <ac:spMk id="29" creationId="{F4426023-E67B-EBA8-1BA1-875F2C1E1734}"/>
          </ac:spMkLst>
        </pc:spChg>
        <pc:spChg chg="add mod ord">
          <ac:chgData name="Kencin Autry" userId="a6c17a38-3403-4b9b-b01e-849711fc5fbf" providerId="ADAL" clId="{25A88B4F-44E8-498E-8397-AF15018C01FF}" dt="2023-11-10T01:29:01.022" v="1389" actId="1076"/>
          <ac:spMkLst>
            <pc:docMk/>
            <pc:sldMk cId="3349138887" sldId="388"/>
            <ac:spMk id="31" creationId="{EB7B6FD6-CCD7-312F-B6C4-EC00F3CA2E4D}"/>
          </ac:spMkLst>
        </pc:spChg>
        <pc:spChg chg="add mod">
          <ac:chgData name="Kencin Autry" userId="a6c17a38-3403-4b9b-b01e-849711fc5fbf" providerId="ADAL" clId="{25A88B4F-44E8-498E-8397-AF15018C01FF}" dt="2023-11-10T01:28:48.558" v="1386" actId="164"/>
          <ac:spMkLst>
            <pc:docMk/>
            <pc:sldMk cId="3349138887" sldId="388"/>
            <ac:spMk id="32" creationId="{D26DA670-D717-21DA-F9B6-8E2765C15607}"/>
          </ac:spMkLst>
        </pc:spChg>
        <pc:spChg chg="add mod">
          <ac:chgData name="Kencin Autry" userId="a6c17a38-3403-4b9b-b01e-849711fc5fbf" providerId="ADAL" clId="{25A88B4F-44E8-498E-8397-AF15018C01FF}" dt="2023-11-10T01:28:48.558" v="1386" actId="164"/>
          <ac:spMkLst>
            <pc:docMk/>
            <pc:sldMk cId="3349138887" sldId="388"/>
            <ac:spMk id="33" creationId="{074084C8-4EE7-7806-C5DC-E7C93241D0E3}"/>
          </ac:spMkLst>
        </pc:spChg>
        <pc:spChg chg="add mod">
          <ac:chgData name="Kencin Autry" userId="a6c17a38-3403-4b9b-b01e-849711fc5fbf" providerId="ADAL" clId="{25A88B4F-44E8-498E-8397-AF15018C01FF}" dt="2023-11-10T01:28:48.558" v="1386" actId="164"/>
          <ac:spMkLst>
            <pc:docMk/>
            <pc:sldMk cId="3349138887" sldId="388"/>
            <ac:spMk id="34" creationId="{D038FA92-9B4D-C7EC-D05E-09A0B8B2CAFB}"/>
          </ac:spMkLst>
        </pc:spChg>
        <pc:spChg chg="add mod">
          <ac:chgData name="Kencin Autry" userId="a6c17a38-3403-4b9b-b01e-849711fc5fbf" providerId="ADAL" clId="{25A88B4F-44E8-498E-8397-AF15018C01FF}" dt="2023-11-10T01:28:48.558" v="1386" actId="164"/>
          <ac:spMkLst>
            <pc:docMk/>
            <pc:sldMk cId="3349138887" sldId="388"/>
            <ac:spMk id="35" creationId="{FA26F7C8-9738-AD7F-456A-6F2511F2A9BD}"/>
          </ac:spMkLst>
        </pc:spChg>
        <pc:spChg chg="add mod">
          <ac:chgData name="Kencin Autry" userId="a6c17a38-3403-4b9b-b01e-849711fc5fbf" providerId="ADAL" clId="{25A88B4F-44E8-498E-8397-AF15018C01FF}" dt="2023-11-10T01:28:48.558" v="1386" actId="164"/>
          <ac:spMkLst>
            <pc:docMk/>
            <pc:sldMk cId="3349138887" sldId="388"/>
            <ac:spMk id="36" creationId="{42403556-95AE-1CA3-E10F-1B12D07AEDDE}"/>
          </ac:spMkLst>
        </pc:spChg>
        <pc:spChg chg="add mod">
          <ac:chgData name="Kencin Autry" userId="a6c17a38-3403-4b9b-b01e-849711fc5fbf" providerId="ADAL" clId="{25A88B4F-44E8-498E-8397-AF15018C01FF}" dt="2023-11-10T01:28:48.558" v="1386" actId="164"/>
          <ac:spMkLst>
            <pc:docMk/>
            <pc:sldMk cId="3349138887" sldId="388"/>
            <ac:spMk id="37" creationId="{E6F78BE7-3F41-EC7B-F06D-AA7BBEB77EE7}"/>
          </ac:spMkLst>
        </pc:spChg>
        <pc:spChg chg="add mod">
          <ac:chgData name="Kencin Autry" userId="a6c17a38-3403-4b9b-b01e-849711fc5fbf" providerId="ADAL" clId="{25A88B4F-44E8-498E-8397-AF15018C01FF}" dt="2023-11-10T01:28:48.558" v="1386" actId="164"/>
          <ac:spMkLst>
            <pc:docMk/>
            <pc:sldMk cId="3349138887" sldId="388"/>
            <ac:spMk id="38" creationId="{D0B41026-0911-D2B4-E2B1-45D71E4F9376}"/>
          </ac:spMkLst>
        </pc:spChg>
        <pc:spChg chg="add mod">
          <ac:chgData name="Kencin Autry" userId="a6c17a38-3403-4b9b-b01e-849711fc5fbf" providerId="ADAL" clId="{25A88B4F-44E8-498E-8397-AF15018C01FF}" dt="2023-11-10T01:28:48.558" v="1386" actId="164"/>
          <ac:spMkLst>
            <pc:docMk/>
            <pc:sldMk cId="3349138887" sldId="388"/>
            <ac:spMk id="39" creationId="{BEEC2E0C-3BE1-E9F2-4A14-AF421FDDCD32}"/>
          </ac:spMkLst>
        </pc:spChg>
        <pc:spChg chg="add mod">
          <ac:chgData name="Kencin Autry" userId="a6c17a38-3403-4b9b-b01e-849711fc5fbf" providerId="ADAL" clId="{25A88B4F-44E8-498E-8397-AF15018C01FF}" dt="2023-11-10T01:28:48.558" v="1386" actId="164"/>
          <ac:spMkLst>
            <pc:docMk/>
            <pc:sldMk cId="3349138887" sldId="388"/>
            <ac:spMk id="40" creationId="{9329B9F5-B893-D698-58BE-F0CB73E2AF6C}"/>
          </ac:spMkLst>
        </pc:spChg>
        <pc:spChg chg="add mod">
          <ac:chgData name="Kencin Autry" userId="a6c17a38-3403-4b9b-b01e-849711fc5fbf" providerId="ADAL" clId="{25A88B4F-44E8-498E-8397-AF15018C01FF}" dt="2023-11-10T01:24:45.124" v="1228"/>
          <ac:spMkLst>
            <pc:docMk/>
            <pc:sldMk cId="3349138887" sldId="388"/>
            <ac:spMk id="41" creationId="{153D8CB8-4B98-B27D-6610-E09ED93AB9C3}"/>
          </ac:spMkLst>
        </pc:spChg>
        <pc:spChg chg="add del mod">
          <ac:chgData name="Kencin Autry" userId="a6c17a38-3403-4b9b-b01e-849711fc5fbf" providerId="ADAL" clId="{25A88B4F-44E8-498E-8397-AF15018C01FF}" dt="2023-11-12T06:08:22.028" v="4971" actId="478"/>
          <ac:spMkLst>
            <pc:docMk/>
            <pc:sldMk cId="3349138887" sldId="388"/>
            <ac:spMk id="41" creationId="{94AA493C-5D69-2A79-0CA5-98775B2BF475}"/>
          </ac:spMkLst>
        </pc:spChg>
        <pc:spChg chg="add del mod">
          <ac:chgData name="Kencin Autry" userId="a6c17a38-3403-4b9b-b01e-849711fc5fbf" providerId="ADAL" clId="{25A88B4F-44E8-498E-8397-AF15018C01FF}" dt="2023-11-12T06:08:22.028" v="4971" actId="478"/>
          <ac:spMkLst>
            <pc:docMk/>
            <pc:sldMk cId="3349138887" sldId="388"/>
            <ac:spMk id="42" creationId="{67E73420-3CE9-D661-9994-3599CDEB2D32}"/>
          </ac:spMkLst>
        </pc:spChg>
        <pc:spChg chg="add mod">
          <ac:chgData name="Kencin Autry" userId="a6c17a38-3403-4b9b-b01e-849711fc5fbf" providerId="ADAL" clId="{25A88B4F-44E8-498E-8397-AF15018C01FF}" dt="2023-11-10T01:24:44.824" v="1227"/>
          <ac:spMkLst>
            <pc:docMk/>
            <pc:sldMk cId="3349138887" sldId="388"/>
            <ac:spMk id="42" creationId="{C3651287-7FA0-B69E-FD07-959C88358CD9}"/>
          </ac:spMkLst>
        </pc:spChg>
        <pc:spChg chg="add mod">
          <ac:chgData name="Kencin Autry" userId="a6c17a38-3403-4b9b-b01e-849711fc5fbf" providerId="ADAL" clId="{25A88B4F-44E8-498E-8397-AF15018C01FF}" dt="2023-11-10T01:24:44.414" v="1226"/>
          <ac:spMkLst>
            <pc:docMk/>
            <pc:sldMk cId="3349138887" sldId="388"/>
            <ac:spMk id="43" creationId="{10E21E0F-7C9C-B4DA-10F9-29223C3BBB62}"/>
          </ac:spMkLst>
        </pc:spChg>
        <pc:spChg chg="add del mod">
          <ac:chgData name="Kencin Autry" userId="a6c17a38-3403-4b9b-b01e-849711fc5fbf" providerId="ADAL" clId="{25A88B4F-44E8-498E-8397-AF15018C01FF}" dt="2023-11-12T06:00:15.181" v="4475" actId="478"/>
          <ac:spMkLst>
            <pc:docMk/>
            <pc:sldMk cId="3349138887" sldId="388"/>
            <ac:spMk id="43" creationId="{D8536C96-486C-4D0C-8038-EB1F8A048AE3}"/>
          </ac:spMkLst>
        </pc:spChg>
        <pc:spChg chg="add mod">
          <ac:chgData name="Kencin Autry" userId="a6c17a38-3403-4b9b-b01e-849711fc5fbf" providerId="ADAL" clId="{25A88B4F-44E8-498E-8397-AF15018C01FF}" dt="2023-11-10T01:28:48.558" v="1386" actId="164"/>
          <ac:spMkLst>
            <pc:docMk/>
            <pc:sldMk cId="3349138887" sldId="388"/>
            <ac:spMk id="44" creationId="{A7873F15-646B-994D-8620-5AB349505D0E}"/>
          </ac:spMkLst>
        </pc:spChg>
        <pc:spChg chg="add mod">
          <ac:chgData name="Kencin Autry" userId="a6c17a38-3403-4b9b-b01e-849711fc5fbf" providerId="ADAL" clId="{25A88B4F-44E8-498E-8397-AF15018C01FF}" dt="2023-11-10T01:28:48.558" v="1386" actId="164"/>
          <ac:spMkLst>
            <pc:docMk/>
            <pc:sldMk cId="3349138887" sldId="388"/>
            <ac:spMk id="45" creationId="{243FD532-3266-0B64-7578-650AB6B63623}"/>
          </ac:spMkLst>
        </pc:spChg>
        <pc:spChg chg="add mod">
          <ac:chgData name="Kencin Autry" userId="a6c17a38-3403-4b9b-b01e-849711fc5fbf" providerId="ADAL" clId="{25A88B4F-44E8-498E-8397-AF15018C01FF}" dt="2023-11-10T01:28:48.558" v="1386" actId="164"/>
          <ac:spMkLst>
            <pc:docMk/>
            <pc:sldMk cId="3349138887" sldId="388"/>
            <ac:spMk id="46" creationId="{BD2B1804-72B0-49F9-8314-4F31063A9975}"/>
          </ac:spMkLst>
        </pc:spChg>
        <pc:spChg chg="add mod">
          <ac:chgData name="Kencin Autry" userId="a6c17a38-3403-4b9b-b01e-849711fc5fbf" providerId="ADAL" clId="{25A88B4F-44E8-498E-8397-AF15018C01FF}" dt="2023-11-10T01:28:48.558" v="1386" actId="164"/>
          <ac:spMkLst>
            <pc:docMk/>
            <pc:sldMk cId="3349138887" sldId="388"/>
            <ac:spMk id="47" creationId="{32A38CBC-32E7-194F-2518-4FD81FCD76FB}"/>
          </ac:spMkLst>
        </pc:spChg>
        <pc:spChg chg="add mod">
          <ac:chgData name="Kencin Autry" userId="a6c17a38-3403-4b9b-b01e-849711fc5fbf" providerId="ADAL" clId="{25A88B4F-44E8-498E-8397-AF15018C01FF}" dt="2023-11-10T01:28:48.558" v="1386" actId="164"/>
          <ac:spMkLst>
            <pc:docMk/>
            <pc:sldMk cId="3349138887" sldId="388"/>
            <ac:spMk id="48" creationId="{6FFDA058-DAA7-7D33-F505-8F4BFC26AD6D}"/>
          </ac:spMkLst>
        </pc:spChg>
        <pc:spChg chg="add mod">
          <ac:chgData name="Kencin Autry" userId="a6c17a38-3403-4b9b-b01e-849711fc5fbf" providerId="ADAL" clId="{25A88B4F-44E8-498E-8397-AF15018C01FF}" dt="2023-11-10T01:28:48.558" v="1386" actId="164"/>
          <ac:spMkLst>
            <pc:docMk/>
            <pc:sldMk cId="3349138887" sldId="388"/>
            <ac:spMk id="49" creationId="{88BA6AC6-762C-A8BD-FBE3-E6FA3C13C5CE}"/>
          </ac:spMkLst>
        </pc:spChg>
        <pc:spChg chg="add mod">
          <ac:chgData name="Kencin Autry" userId="a6c17a38-3403-4b9b-b01e-849711fc5fbf" providerId="ADAL" clId="{25A88B4F-44E8-498E-8397-AF15018C01FF}" dt="2023-11-10T06:47:11.946" v="2367" actId="11530"/>
          <ac:spMkLst>
            <pc:docMk/>
            <pc:sldMk cId="3349138887" sldId="388"/>
            <ac:spMk id="50" creationId="{046CB2DB-9555-F2A7-5CA2-B0ADCA6ED685}"/>
          </ac:spMkLst>
        </pc:spChg>
        <pc:spChg chg="add mod">
          <ac:chgData name="Kencin Autry" userId="a6c17a38-3403-4b9b-b01e-849711fc5fbf" providerId="ADAL" clId="{25A88B4F-44E8-498E-8397-AF15018C01FF}" dt="2023-11-10T01:28:48.558" v="1386" actId="164"/>
          <ac:spMkLst>
            <pc:docMk/>
            <pc:sldMk cId="3349138887" sldId="388"/>
            <ac:spMk id="51" creationId="{85F731D3-3FC1-C25F-ACE9-C46F813EF52A}"/>
          </ac:spMkLst>
        </pc:spChg>
        <pc:spChg chg="add mod">
          <ac:chgData name="Kencin Autry" userId="a6c17a38-3403-4b9b-b01e-849711fc5fbf" providerId="ADAL" clId="{25A88B4F-44E8-498E-8397-AF15018C01FF}" dt="2023-11-10T01:28:48.558" v="1386" actId="164"/>
          <ac:spMkLst>
            <pc:docMk/>
            <pc:sldMk cId="3349138887" sldId="388"/>
            <ac:spMk id="52" creationId="{2247839F-4E0A-5AEA-4EC1-0E56617DC723}"/>
          </ac:spMkLst>
        </pc:spChg>
        <pc:spChg chg="add mod">
          <ac:chgData name="Kencin Autry" userId="a6c17a38-3403-4b9b-b01e-849711fc5fbf" providerId="ADAL" clId="{25A88B4F-44E8-498E-8397-AF15018C01FF}" dt="2023-11-10T01:28:48.558" v="1386" actId="164"/>
          <ac:spMkLst>
            <pc:docMk/>
            <pc:sldMk cId="3349138887" sldId="388"/>
            <ac:spMk id="53" creationId="{338E0252-C146-6D6E-9ABC-58AC6291246D}"/>
          </ac:spMkLst>
        </pc:spChg>
        <pc:spChg chg="add mod">
          <ac:chgData name="Kencin Autry" userId="a6c17a38-3403-4b9b-b01e-849711fc5fbf" providerId="ADAL" clId="{25A88B4F-44E8-498E-8397-AF15018C01FF}" dt="2023-11-10T01:28:48.558" v="1386" actId="164"/>
          <ac:spMkLst>
            <pc:docMk/>
            <pc:sldMk cId="3349138887" sldId="388"/>
            <ac:spMk id="54" creationId="{BD72EE48-B70A-FE99-DECD-A9828E0DBF0B}"/>
          </ac:spMkLst>
        </pc:spChg>
        <pc:spChg chg="add mod ord">
          <ac:chgData name="Kencin Autry" userId="a6c17a38-3403-4b9b-b01e-849711fc5fbf" providerId="ADAL" clId="{25A88B4F-44E8-498E-8397-AF15018C01FF}" dt="2023-11-10T02:39:51.555" v="2253" actId="1076"/>
          <ac:spMkLst>
            <pc:docMk/>
            <pc:sldMk cId="3349138887" sldId="388"/>
            <ac:spMk id="55" creationId="{CA3FE989-AB51-5BB9-382B-4379BFB4FD50}"/>
          </ac:spMkLst>
        </pc:spChg>
        <pc:spChg chg="add mod">
          <ac:chgData name="Kencin Autry" userId="a6c17a38-3403-4b9b-b01e-849711fc5fbf" providerId="ADAL" clId="{25A88B4F-44E8-498E-8397-AF15018C01FF}" dt="2023-11-10T01:26:16.329" v="1272"/>
          <ac:spMkLst>
            <pc:docMk/>
            <pc:sldMk cId="3349138887" sldId="388"/>
            <ac:spMk id="56" creationId="{1C866DA9-CD2D-EA32-E949-7CCE094494AD}"/>
          </ac:spMkLst>
        </pc:spChg>
        <pc:spChg chg="add del mod">
          <ac:chgData name="Kencin Autry" userId="a6c17a38-3403-4b9b-b01e-849711fc5fbf" providerId="ADAL" clId="{25A88B4F-44E8-498E-8397-AF15018C01FF}" dt="2023-11-12T06:00:17.231" v="4476" actId="478"/>
          <ac:spMkLst>
            <pc:docMk/>
            <pc:sldMk cId="3349138887" sldId="388"/>
            <ac:spMk id="56" creationId="{DBA29137-B950-BEB8-3BB0-A3235BA02E5C}"/>
          </ac:spMkLst>
        </pc:spChg>
        <pc:spChg chg="add mod">
          <ac:chgData name="Kencin Autry" userId="a6c17a38-3403-4b9b-b01e-849711fc5fbf" providerId="ADAL" clId="{25A88B4F-44E8-498E-8397-AF15018C01FF}" dt="2023-11-10T01:31:00.820" v="1461" actId="164"/>
          <ac:spMkLst>
            <pc:docMk/>
            <pc:sldMk cId="3349138887" sldId="388"/>
            <ac:spMk id="57" creationId="{005E0B86-6CF3-0AA2-D57A-E79F3295D237}"/>
          </ac:spMkLst>
        </pc:spChg>
        <pc:spChg chg="add mod">
          <ac:chgData name="Kencin Autry" userId="a6c17a38-3403-4b9b-b01e-849711fc5fbf" providerId="ADAL" clId="{25A88B4F-44E8-498E-8397-AF15018C01FF}" dt="2023-11-12T06:00:30.322" v="4477" actId="571"/>
          <ac:spMkLst>
            <pc:docMk/>
            <pc:sldMk cId="3349138887" sldId="388"/>
            <ac:spMk id="57" creationId="{C4BF2316-89CB-9B26-4AB2-A7FA02A10D76}"/>
          </ac:spMkLst>
        </pc:spChg>
        <pc:spChg chg="add mod">
          <ac:chgData name="Kencin Autry" userId="a6c17a38-3403-4b9b-b01e-849711fc5fbf" providerId="ADAL" clId="{25A88B4F-44E8-498E-8397-AF15018C01FF}" dt="2023-11-10T01:31:00.820" v="1461" actId="164"/>
          <ac:spMkLst>
            <pc:docMk/>
            <pc:sldMk cId="3349138887" sldId="388"/>
            <ac:spMk id="58" creationId="{50AD7D7A-474F-E46D-F7B3-FB15D2B9CA6B}"/>
          </ac:spMkLst>
        </pc:spChg>
        <pc:spChg chg="add mod">
          <ac:chgData name="Kencin Autry" userId="a6c17a38-3403-4b9b-b01e-849711fc5fbf" providerId="ADAL" clId="{25A88B4F-44E8-498E-8397-AF15018C01FF}" dt="2023-11-12T06:00:30.322" v="4477" actId="571"/>
          <ac:spMkLst>
            <pc:docMk/>
            <pc:sldMk cId="3349138887" sldId="388"/>
            <ac:spMk id="58" creationId="{8091E33F-81A6-6C72-EAC1-65A0F9ADB06A}"/>
          </ac:spMkLst>
        </pc:spChg>
        <pc:spChg chg="add mod">
          <ac:chgData name="Kencin Autry" userId="a6c17a38-3403-4b9b-b01e-849711fc5fbf" providerId="ADAL" clId="{25A88B4F-44E8-498E-8397-AF15018C01FF}" dt="2023-11-12T06:00:30.322" v="4477" actId="571"/>
          <ac:spMkLst>
            <pc:docMk/>
            <pc:sldMk cId="3349138887" sldId="388"/>
            <ac:spMk id="59" creationId="{67C78A27-2805-9CCD-C78E-6C21A79C2B1B}"/>
          </ac:spMkLst>
        </pc:spChg>
        <pc:spChg chg="add mod">
          <ac:chgData name="Kencin Autry" userId="a6c17a38-3403-4b9b-b01e-849711fc5fbf" providerId="ADAL" clId="{25A88B4F-44E8-498E-8397-AF15018C01FF}" dt="2023-11-10T01:31:00.820" v="1461" actId="164"/>
          <ac:spMkLst>
            <pc:docMk/>
            <pc:sldMk cId="3349138887" sldId="388"/>
            <ac:spMk id="59" creationId="{78682AB0-A3B9-D713-8CD9-A9091BE69260}"/>
          </ac:spMkLst>
        </pc:spChg>
        <pc:spChg chg="add mod">
          <ac:chgData name="Kencin Autry" userId="a6c17a38-3403-4b9b-b01e-849711fc5fbf" providerId="ADAL" clId="{25A88B4F-44E8-498E-8397-AF15018C01FF}" dt="2023-11-12T06:00:30.322" v="4477" actId="571"/>
          <ac:spMkLst>
            <pc:docMk/>
            <pc:sldMk cId="3349138887" sldId="388"/>
            <ac:spMk id="60" creationId="{557DE6B7-E16C-33C2-5C15-74A7F4BBC80C}"/>
          </ac:spMkLst>
        </pc:spChg>
        <pc:spChg chg="add mod">
          <ac:chgData name="Kencin Autry" userId="a6c17a38-3403-4b9b-b01e-849711fc5fbf" providerId="ADAL" clId="{25A88B4F-44E8-498E-8397-AF15018C01FF}" dt="2023-11-10T01:31:00.820" v="1461" actId="164"/>
          <ac:spMkLst>
            <pc:docMk/>
            <pc:sldMk cId="3349138887" sldId="388"/>
            <ac:spMk id="60" creationId="{82595FA7-0BAE-4518-B808-B1C2FE0E9794}"/>
          </ac:spMkLst>
        </pc:spChg>
        <pc:spChg chg="add mod">
          <ac:chgData name="Kencin Autry" userId="a6c17a38-3403-4b9b-b01e-849711fc5fbf" providerId="ADAL" clId="{25A88B4F-44E8-498E-8397-AF15018C01FF}" dt="2023-11-12T06:00:30.322" v="4477" actId="571"/>
          <ac:spMkLst>
            <pc:docMk/>
            <pc:sldMk cId="3349138887" sldId="388"/>
            <ac:spMk id="61" creationId="{420150E1-703D-625A-5912-FBDDA0ED2D6D}"/>
          </ac:spMkLst>
        </pc:spChg>
        <pc:spChg chg="add mod">
          <ac:chgData name="Kencin Autry" userId="a6c17a38-3403-4b9b-b01e-849711fc5fbf" providerId="ADAL" clId="{25A88B4F-44E8-498E-8397-AF15018C01FF}" dt="2023-11-10T01:31:00.820" v="1461" actId="164"/>
          <ac:spMkLst>
            <pc:docMk/>
            <pc:sldMk cId="3349138887" sldId="388"/>
            <ac:spMk id="61" creationId="{DBB60C43-8ED6-4E22-EA96-E56627FF5E8A}"/>
          </ac:spMkLst>
        </pc:spChg>
        <pc:spChg chg="add mod">
          <ac:chgData name="Kencin Autry" userId="a6c17a38-3403-4b9b-b01e-849711fc5fbf" providerId="ADAL" clId="{25A88B4F-44E8-498E-8397-AF15018C01FF}" dt="2023-11-12T06:00:30.322" v="4477" actId="571"/>
          <ac:spMkLst>
            <pc:docMk/>
            <pc:sldMk cId="3349138887" sldId="388"/>
            <ac:spMk id="62" creationId="{AFE6B787-6FB4-3F53-677C-66359E316E90}"/>
          </ac:spMkLst>
        </pc:spChg>
        <pc:spChg chg="add del mod ord">
          <ac:chgData name="Kencin Autry" userId="a6c17a38-3403-4b9b-b01e-849711fc5fbf" providerId="ADAL" clId="{25A88B4F-44E8-498E-8397-AF15018C01FF}" dt="2023-11-10T01:28:55.769" v="1388" actId="478"/>
          <ac:spMkLst>
            <pc:docMk/>
            <pc:sldMk cId="3349138887" sldId="388"/>
            <ac:spMk id="62" creationId="{E50213D4-6981-9C42-859A-A222E472E050}"/>
          </ac:spMkLst>
        </pc:spChg>
        <pc:spChg chg="add mod">
          <ac:chgData name="Kencin Autry" userId="a6c17a38-3403-4b9b-b01e-849711fc5fbf" providerId="ADAL" clId="{25A88B4F-44E8-498E-8397-AF15018C01FF}" dt="2023-11-10T01:26:36.697" v="1286"/>
          <ac:spMkLst>
            <pc:docMk/>
            <pc:sldMk cId="3349138887" sldId="388"/>
            <ac:spMk id="63" creationId="{2CCDCE29-008A-678F-CFF1-4508E5079F29}"/>
          </ac:spMkLst>
        </pc:spChg>
        <pc:spChg chg="add mod">
          <ac:chgData name="Kencin Autry" userId="a6c17a38-3403-4b9b-b01e-849711fc5fbf" providerId="ADAL" clId="{25A88B4F-44E8-498E-8397-AF15018C01FF}" dt="2023-11-12T06:00:30.322" v="4477" actId="571"/>
          <ac:spMkLst>
            <pc:docMk/>
            <pc:sldMk cId="3349138887" sldId="388"/>
            <ac:spMk id="63" creationId="{B642A9D2-D819-11A1-8CA3-734B423BBA25}"/>
          </ac:spMkLst>
        </pc:spChg>
        <pc:spChg chg="add mod">
          <ac:chgData name="Kencin Autry" userId="a6c17a38-3403-4b9b-b01e-849711fc5fbf" providerId="ADAL" clId="{25A88B4F-44E8-498E-8397-AF15018C01FF}" dt="2023-11-10T01:26:36.496" v="1285"/>
          <ac:spMkLst>
            <pc:docMk/>
            <pc:sldMk cId="3349138887" sldId="388"/>
            <ac:spMk id="64" creationId="{4A76A9B6-5700-801A-04CE-318C4C984F7E}"/>
          </ac:spMkLst>
        </pc:spChg>
        <pc:spChg chg="add mod">
          <ac:chgData name="Kencin Autry" userId="a6c17a38-3403-4b9b-b01e-849711fc5fbf" providerId="ADAL" clId="{25A88B4F-44E8-498E-8397-AF15018C01FF}" dt="2023-11-12T06:02:03.678" v="4489" actId="571"/>
          <ac:spMkLst>
            <pc:docMk/>
            <pc:sldMk cId="3349138887" sldId="388"/>
            <ac:spMk id="64" creationId="{76B0AF6A-C4E2-676C-0349-131F3CBC5583}"/>
          </ac:spMkLst>
        </pc:spChg>
        <pc:spChg chg="add mod">
          <ac:chgData name="Kencin Autry" userId="a6c17a38-3403-4b9b-b01e-849711fc5fbf" providerId="ADAL" clId="{25A88B4F-44E8-498E-8397-AF15018C01FF}" dt="2023-11-10T01:31:00.820" v="1461" actId="164"/>
          <ac:spMkLst>
            <pc:docMk/>
            <pc:sldMk cId="3349138887" sldId="388"/>
            <ac:spMk id="65" creationId="{A36202D7-5A46-FE66-5170-80FD774E4FBE}"/>
          </ac:spMkLst>
        </pc:spChg>
        <pc:spChg chg="add mod">
          <ac:chgData name="Kencin Autry" userId="a6c17a38-3403-4b9b-b01e-849711fc5fbf" providerId="ADAL" clId="{25A88B4F-44E8-498E-8397-AF15018C01FF}" dt="2023-11-12T06:02:03.678" v="4489" actId="571"/>
          <ac:spMkLst>
            <pc:docMk/>
            <pc:sldMk cId="3349138887" sldId="388"/>
            <ac:spMk id="65" creationId="{D168DEAC-B315-C8F4-8B5A-87BFA3AA605B}"/>
          </ac:spMkLst>
        </pc:spChg>
        <pc:spChg chg="add mod">
          <ac:chgData name="Kencin Autry" userId="a6c17a38-3403-4b9b-b01e-849711fc5fbf" providerId="ADAL" clId="{25A88B4F-44E8-498E-8397-AF15018C01FF}" dt="2023-11-12T06:02:03.678" v="4489" actId="571"/>
          <ac:spMkLst>
            <pc:docMk/>
            <pc:sldMk cId="3349138887" sldId="388"/>
            <ac:spMk id="66" creationId="{0D9C0F41-3F8E-4304-C03D-D1BC96E3CAEB}"/>
          </ac:spMkLst>
        </pc:spChg>
        <pc:spChg chg="add mod">
          <ac:chgData name="Kencin Autry" userId="a6c17a38-3403-4b9b-b01e-849711fc5fbf" providerId="ADAL" clId="{25A88B4F-44E8-498E-8397-AF15018C01FF}" dt="2023-11-10T01:31:00.820" v="1461" actId="164"/>
          <ac:spMkLst>
            <pc:docMk/>
            <pc:sldMk cId="3349138887" sldId="388"/>
            <ac:spMk id="66" creationId="{5900DD1A-FAA8-CADD-884F-E3956E8C08D7}"/>
          </ac:spMkLst>
        </pc:spChg>
        <pc:spChg chg="add mod">
          <ac:chgData name="Kencin Autry" userId="a6c17a38-3403-4b9b-b01e-849711fc5fbf" providerId="ADAL" clId="{25A88B4F-44E8-498E-8397-AF15018C01FF}" dt="2023-11-10T01:31:00.820" v="1461" actId="164"/>
          <ac:spMkLst>
            <pc:docMk/>
            <pc:sldMk cId="3349138887" sldId="388"/>
            <ac:spMk id="67" creationId="{2622DA04-1168-E4E2-222C-7D283EBA0FA9}"/>
          </ac:spMkLst>
        </pc:spChg>
        <pc:spChg chg="add mod">
          <ac:chgData name="Kencin Autry" userId="a6c17a38-3403-4b9b-b01e-849711fc5fbf" providerId="ADAL" clId="{25A88B4F-44E8-498E-8397-AF15018C01FF}" dt="2023-11-12T06:02:03.678" v="4489" actId="571"/>
          <ac:spMkLst>
            <pc:docMk/>
            <pc:sldMk cId="3349138887" sldId="388"/>
            <ac:spMk id="67" creationId="{F5A0A91F-88F3-ED30-4260-95B8B3F9FFF0}"/>
          </ac:spMkLst>
        </pc:spChg>
        <pc:spChg chg="add mod">
          <ac:chgData name="Kencin Autry" userId="a6c17a38-3403-4b9b-b01e-849711fc5fbf" providerId="ADAL" clId="{25A88B4F-44E8-498E-8397-AF15018C01FF}" dt="2023-11-12T06:02:03.678" v="4489" actId="571"/>
          <ac:spMkLst>
            <pc:docMk/>
            <pc:sldMk cId="3349138887" sldId="388"/>
            <ac:spMk id="68" creationId="{D3A0516E-E03B-4430-26B4-FDA85E556841}"/>
          </ac:spMkLst>
        </pc:spChg>
        <pc:spChg chg="add mod">
          <ac:chgData name="Kencin Autry" userId="a6c17a38-3403-4b9b-b01e-849711fc5fbf" providerId="ADAL" clId="{25A88B4F-44E8-498E-8397-AF15018C01FF}" dt="2023-11-10T01:31:00.820" v="1461" actId="164"/>
          <ac:spMkLst>
            <pc:docMk/>
            <pc:sldMk cId="3349138887" sldId="388"/>
            <ac:spMk id="68" creationId="{E90428E6-29A3-DFA5-47D5-0F288FAE9117}"/>
          </ac:spMkLst>
        </pc:spChg>
        <pc:spChg chg="add del mod">
          <ac:chgData name="Kencin Autry" userId="a6c17a38-3403-4b9b-b01e-849711fc5fbf" providerId="ADAL" clId="{25A88B4F-44E8-498E-8397-AF15018C01FF}" dt="2023-11-10T01:27:52.827" v="1349" actId="478"/>
          <ac:spMkLst>
            <pc:docMk/>
            <pc:sldMk cId="3349138887" sldId="388"/>
            <ac:spMk id="69" creationId="{1DA81281-0DC9-B8D1-59BA-AA38F6F6633D}"/>
          </ac:spMkLst>
        </pc:spChg>
        <pc:spChg chg="add mod">
          <ac:chgData name="Kencin Autry" userId="a6c17a38-3403-4b9b-b01e-849711fc5fbf" providerId="ADAL" clId="{25A88B4F-44E8-498E-8397-AF15018C01FF}" dt="2023-11-12T06:02:03.678" v="4489" actId="571"/>
          <ac:spMkLst>
            <pc:docMk/>
            <pc:sldMk cId="3349138887" sldId="388"/>
            <ac:spMk id="69" creationId="{64EE89FB-8B6D-9C7C-E899-2E29A461C2FC}"/>
          </ac:spMkLst>
        </pc:spChg>
        <pc:spChg chg="add del mod">
          <ac:chgData name="Kencin Autry" userId="a6c17a38-3403-4b9b-b01e-849711fc5fbf" providerId="ADAL" clId="{25A88B4F-44E8-498E-8397-AF15018C01FF}" dt="2023-11-10T01:27:55.676" v="1350" actId="478"/>
          <ac:spMkLst>
            <pc:docMk/>
            <pc:sldMk cId="3349138887" sldId="388"/>
            <ac:spMk id="70" creationId="{D7B0AF27-AF8F-D0C1-2D37-5397080EDEA7}"/>
          </ac:spMkLst>
        </pc:spChg>
        <pc:spChg chg="add mod">
          <ac:chgData name="Kencin Autry" userId="a6c17a38-3403-4b9b-b01e-849711fc5fbf" providerId="ADAL" clId="{25A88B4F-44E8-498E-8397-AF15018C01FF}" dt="2023-11-12T06:02:25.020" v="4492" actId="571"/>
          <ac:spMkLst>
            <pc:docMk/>
            <pc:sldMk cId="3349138887" sldId="388"/>
            <ac:spMk id="70" creationId="{D88A2CA2-CA12-DEEB-2E6A-2E25CA565FFD}"/>
          </ac:spMkLst>
        </pc:spChg>
        <pc:spChg chg="add mod">
          <ac:chgData name="Kencin Autry" userId="a6c17a38-3403-4b9b-b01e-849711fc5fbf" providerId="ADAL" clId="{25A88B4F-44E8-498E-8397-AF15018C01FF}" dt="2023-11-12T06:02:25.020" v="4492" actId="571"/>
          <ac:spMkLst>
            <pc:docMk/>
            <pc:sldMk cId="3349138887" sldId="388"/>
            <ac:spMk id="71" creationId="{4DE1247E-A2F5-F2C3-BFB6-A4FB4AF8286B}"/>
          </ac:spMkLst>
        </pc:spChg>
        <pc:spChg chg="add mod">
          <ac:chgData name="Kencin Autry" userId="a6c17a38-3403-4b9b-b01e-849711fc5fbf" providerId="ADAL" clId="{25A88B4F-44E8-498E-8397-AF15018C01FF}" dt="2023-11-10T01:26:59.221" v="1303"/>
          <ac:spMkLst>
            <pc:docMk/>
            <pc:sldMk cId="3349138887" sldId="388"/>
            <ac:spMk id="71" creationId="{CA8CF362-32B0-43C9-8E86-68860BAB1C27}"/>
          </ac:spMkLst>
        </pc:spChg>
        <pc:spChg chg="add mod">
          <ac:chgData name="Kencin Autry" userId="a6c17a38-3403-4b9b-b01e-849711fc5fbf" providerId="ADAL" clId="{25A88B4F-44E8-498E-8397-AF15018C01FF}" dt="2023-11-10T01:31:00.820" v="1461" actId="164"/>
          <ac:spMkLst>
            <pc:docMk/>
            <pc:sldMk cId="3349138887" sldId="388"/>
            <ac:spMk id="72" creationId="{ADED74F3-E9AB-E16D-6BE2-194BB03465CE}"/>
          </ac:spMkLst>
        </pc:spChg>
        <pc:spChg chg="add mod">
          <ac:chgData name="Kencin Autry" userId="a6c17a38-3403-4b9b-b01e-849711fc5fbf" providerId="ADAL" clId="{25A88B4F-44E8-498E-8397-AF15018C01FF}" dt="2023-11-12T06:02:25.020" v="4492" actId="571"/>
          <ac:spMkLst>
            <pc:docMk/>
            <pc:sldMk cId="3349138887" sldId="388"/>
            <ac:spMk id="72" creationId="{BE4D0225-7537-0236-8F70-309D44293DD7}"/>
          </ac:spMkLst>
        </pc:spChg>
        <pc:spChg chg="add mod">
          <ac:chgData name="Kencin Autry" userId="a6c17a38-3403-4b9b-b01e-849711fc5fbf" providerId="ADAL" clId="{25A88B4F-44E8-498E-8397-AF15018C01FF}" dt="2023-11-12T06:02:25.020" v="4492" actId="571"/>
          <ac:spMkLst>
            <pc:docMk/>
            <pc:sldMk cId="3349138887" sldId="388"/>
            <ac:spMk id="73" creationId="{1366E1A3-6F24-22B7-C038-900E5FA9290C}"/>
          </ac:spMkLst>
        </pc:spChg>
        <pc:spChg chg="add mod">
          <ac:chgData name="Kencin Autry" userId="a6c17a38-3403-4b9b-b01e-849711fc5fbf" providerId="ADAL" clId="{25A88B4F-44E8-498E-8397-AF15018C01FF}" dt="2023-11-10T01:31:00.820" v="1461" actId="164"/>
          <ac:spMkLst>
            <pc:docMk/>
            <pc:sldMk cId="3349138887" sldId="388"/>
            <ac:spMk id="73" creationId="{8EDC2BC4-4999-8380-EF28-AD8715D76126}"/>
          </ac:spMkLst>
        </pc:spChg>
        <pc:spChg chg="add mod">
          <ac:chgData name="Kencin Autry" userId="a6c17a38-3403-4b9b-b01e-849711fc5fbf" providerId="ADAL" clId="{25A88B4F-44E8-498E-8397-AF15018C01FF}" dt="2023-11-10T01:31:00.820" v="1461" actId="164"/>
          <ac:spMkLst>
            <pc:docMk/>
            <pc:sldMk cId="3349138887" sldId="388"/>
            <ac:spMk id="74" creationId="{9DBEF574-DC92-8A40-F7A2-5489A8BDA6B3}"/>
          </ac:spMkLst>
        </pc:spChg>
        <pc:spChg chg="add mod">
          <ac:chgData name="Kencin Autry" userId="a6c17a38-3403-4b9b-b01e-849711fc5fbf" providerId="ADAL" clId="{25A88B4F-44E8-498E-8397-AF15018C01FF}" dt="2023-11-12T06:02:25.020" v="4492" actId="571"/>
          <ac:spMkLst>
            <pc:docMk/>
            <pc:sldMk cId="3349138887" sldId="388"/>
            <ac:spMk id="74" creationId="{C4EAC16E-A10C-4062-F312-9CAD8330922F}"/>
          </ac:spMkLst>
        </pc:spChg>
        <pc:spChg chg="add mod">
          <ac:chgData name="Kencin Autry" userId="a6c17a38-3403-4b9b-b01e-849711fc5fbf" providerId="ADAL" clId="{25A88B4F-44E8-498E-8397-AF15018C01FF}" dt="2023-11-10T01:31:00.820" v="1461" actId="164"/>
          <ac:spMkLst>
            <pc:docMk/>
            <pc:sldMk cId="3349138887" sldId="388"/>
            <ac:spMk id="75" creationId="{313F012C-8E77-4334-2D4F-205CB0DAEBA2}"/>
          </ac:spMkLst>
        </pc:spChg>
        <pc:spChg chg="add mod">
          <ac:chgData name="Kencin Autry" userId="a6c17a38-3403-4b9b-b01e-849711fc5fbf" providerId="ADAL" clId="{25A88B4F-44E8-498E-8397-AF15018C01FF}" dt="2023-11-12T06:02:25.020" v="4492" actId="571"/>
          <ac:spMkLst>
            <pc:docMk/>
            <pc:sldMk cId="3349138887" sldId="388"/>
            <ac:spMk id="75" creationId="{48C2806E-D126-2E99-257E-828C480FEBD5}"/>
          </ac:spMkLst>
        </pc:spChg>
        <pc:spChg chg="add mod">
          <ac:chgData name="Kencin Autry" userId="a6c17a38-3403-4b9b-b01e-849711fc5fbf" providerId="ADAL" clId="{25A88B4F-44E8-498E-8397-AF15018C01FF}" dt="2023-11-12T06:02:25.020" v="4492" actId="571"/>
          <ac:spMkLst>
            <pc:docMk/>
            <pc:sldMk cId="3349138887" sldId="388"/>
            <ac:spMk id="76" creationId="{A6DBC20C-E26C-92B0-26D3-E8D32B213DE4}"/>
          </ac:spMkLst>
        </pc:spChg>
        <pc:spChg chg="add mod">
          <ac:chgData name="Kencin Autry" userId="a6c17a38-3403-4b9b-b01e-849711fc5fbf" providerId="ADAL" clId="{25A88B4F-44E8-498E-8397-AF15018C01FF}" dt="2023-11-10T01:31:00.820" v="1461" actId="164"/>
          <ac:spMkLst>
            <pc:docMk/>
            <pc:sldMk cId="3349138887" sldId="388"/>
            <ac:spMk id="76" creationId="{DA2DA1F4-3F21-19E8-815C-E8D68DA9E87E}"/>
          </ac:spMkLst>
        </pc:spChg>
        <pc:spChg chg="add mod">
          <ac:chgData name="Kencin Autry" userId="a6c17a38-3403-4b9b-b01e-849711fc5fbf" providerId="ADAL" clId="{25A88B4F-44E8-498E-8397-AF15018C01FF}" dt="2023-11-12T06:02:42.215" v="4498" actId="1076"/>
          <ac:spMkLst>
            <pc:docMk/>
            <pc:sldMk cId="3349138887" sldId="388"/>
            <ac:spMk id="77" creationId="{1F19EF5B-B68D-29EE-68A4-2075E7E987AB}"/>
          </ac:spMkLst>
        </pc:spChg>
        <pc:spChg chg="add mod">
          <ac:chgData name="Kencin Autry" userId="a6c17a38-3403-4b9b-b01e-849711fc5fbf" providerId="ADAL" clId="{25A88B4F-44E8-498E-8397-AF15018C01FF}" dt="2023-11-10T01:31:00.820" v="1461" actId="164"/>
          <ac:spMkLst>
            <pc:docMk/>
            <pc:sldMk cId="3349138887" sldId="388"/>
            <ac:spMk id="77" creationId="{5991DBFB-DBEE-77B1-B8FB-BF0615EFF0A9}"/>
          </ac:spMkLst>
        </pc:spChg>
        <pc:spChg chg="add mod">
          <ac:chgData name="Kencin Autry" userId="a6c17a38-3403-4b9b-b01e-849711fc5fbf" providerId="ADAL" clId="{25A88B4F-44E8-498E-8397-AF15018C01FF}" dt="2023-11-10T01:27:06.128" v="1312"/>
          <ac:spMkLst>
            <pc:docMk/>
            <pc:sldMk cId="3349138887" sldId="388"/>
            <ac:spMk id="78" creationId="{44747DC8-F371-9916-3618-864D16AFEC24}"/>
          </ac:spMkLst>
        </pc:spChg>
        <pc:spChg chg="add mod">
          <ac:chgData name="Kencin Autry" userId="a6c17a38-3403-4b9b-b01e-849711fc5fbf" providerId="ADAL" clId="{25A88B4F-44E8-498E-8397-AF15018C01FF}" dt="2023-11-12T06:02:35.536" v="4493" actId="571"/>
          <ac:spMkLst>
            <pc:docMk/>
            <pc:sldMk cId="3349138887" sldId="388"/>
            <ac:spMk id="78" creationId="{F0AE0A1B-B9D5-92A7-4224-4AA2F5768A6D}"/>
          </ac:spMkLst>
        </pc:spChg>
        <pc:spChg chg="add mod">
          <ac:chgData name="Kencin Autry" userId="a6c17a38-3403-4b9b-b01e-849711fc5fbf" providerId="ADAL" clId="{25A88B4F-44E8-498E-8397-AF15018C01FF}" dt="2023-11-10T01:31:00.820" v="1461" actId="164"/>
          <ac:spMkLst>
            <pc:docMk/>
            <pc:sldMk cId="3349138887" sldId="388"/>
            <ac:spMk id="79" creationId="{22BC7E43-72DD-0E48-9580-00AB9EB1CE06}"/>
          </ac:spMkLst>
        </pc:spChg>
        <pc:spChg chg="add mod">
          <ac:chgData name="Kencin Autry" userId="a6c17a38-3403-4b9b-b01e-849711fc5fbf" providerId="ADAL" clId="{25A88B4F-44E8-498E-8397-AF15018C01FF}" dt="2023-11-12T06:02:35.536" v="4493" actId="571"/>
          <ac:spMkLst>
            <pc:docMk/>
            <pc:sldMk cId="3349138887" sldId="388"/>
            <ac:spMk id="79" creationId="{5257E409-C97D-8C93-A2CC-3A6813341A62}"/>
          </ac:spMkLst>
        </pc:spChg>
        <pc:spChg chg="add mod">
          <ac:chgData name="Kencin Autry" userId="a6c17a38-3403-4b9b-b01e-849711fc5fbf" providerId="ADAL" clId="{25A88B4F-44E8-498E-8397-AF15018C01FF}" dt="2023-11-12T06:02:35.536" v="4493" actId="571"/>
          <ac:spMkLst>
            <pc:docMk/>
            <pc:sldMk cId="3349138887" sldId="388"/>
            <ac:spMk id="80" creationId="{2EED625F-84CC-A66B-3F1C-968BD02EF54B}"/>
          </ac:spMkLst>
        </pc:spChg>
        <pc:spChg chg="add mod">
          <ac:chgData name="Kencin Autry" userId="a6c17a38-3403-4b9b-b01e-849711fc5fbf" providerId="ADAL" clId="{25A88B4F-44E8-498E-8397-AF15018C01FF}" dt="2023-11-10T01:31:00.820" v="1461" actId="164"/>
          <ac:spMkLst>
            <pc:docMk/>
            <pc:sldMk cId="3349138887" sldId="388"/>
            <ac:spMk id="80" creationId="{DF3DDE1E-A578-4E8B-8EE6-1B5D044D07FB}"/>
          </ac:spMkLst>
        </pc:spChg>
        <pc:spChg chg="add mod">
          <ac:chgData name="Kencin Autry" userId="a6c17a38-3403-4b9b-b01e-849711fc5fbf" providerId="ADAL" clId="{25A88B4F-44E8-498E-8397-AF15018C01FF}" dt="2023-11-12T06:02:35.536" v="4493" actId="571"/>
          <ac:spMkLst>
            <pc:docMk/>
            <pc:sldMk cId="3349138887" sldId="388"/>
            <ac:spMk id="81" creationId="{6E96BC1A-0461-7CE8-D0CA-63B1CD6BE3C8}"/>
          </ac:spMkLst>
        </pc:spChg>
        <pc:spChg chg="add mod">
          <ac:chgData name="Kencin Autry" userId="a6c17a38-3403-4b9b-b01e-849711fc5fbf" providerId="ADAL" clId="{25A88B4F-44E8-498E-8397-AF15018C01FF}" dt="2023-11-10T01:31:00.820" v="1461" actId="164"/>
          <ac:spMkLst>
            <pc:docMk/>
            <pc:sldMk cId="3349138887" sldId="388"/>
            <ac:spMk id="81" creationId="{FB169DF6-DCCC-0249-BD89-720D6A318FC2}"/>
          </ac:spMkLst>
        </pc:spChg>
        <pc:spChg chg="add mod">
          <ac:chgData name="Kencin Autry" userId="a6c17a38-3403-4b9b-b01e-849711fc5fbf" providerId="ADAL" clId="{25A88B4F-44E8-498E-8397-AF15018C01FF}" dt="2023-11-10T01:31:00.820" v="1461" actId="164"/>
          <ac:spMkLst>
            <pc:docMk/>
            <pc:sldMk cId="3349138887" sldId="388"/>
            <ac:spMk id="82" creationId="{4DEFE382-1502-364A-8B7E-62078B4C5FC7}"/>
          </ac:spMkLst>
        </pc:spChg>
        <pc:spChg chg="add mod">
          <ac:chgData name="Kencin Autry" userId="a6c17a38-3403-4b9b-b01e-849711fc5fbf" providerId="ADAL" clId="{25A88B4F-44E8-498E-8397-AF15018C01FF}" dt="2023-11-12T06:02:35.536" v="4493" actId="571"/>
          <ac:spMkLst>
            <pc:docMk/>
            <pc:sldMk cId="3349138887" sldId="388"/>
            <ac:spMk id="82" creationId="{BE89728B-DF81-621A-6A9C-349281A912D4}"/>
          </ac:spMkLst>
        </pc:spChg>
        <pc:spChg chg="add mod">
          <ac:chgData name="Kencin Autry" userId="a6c17a38-3403-4b9b-b01e-849711fc5fbf" providerId="ADAL" clId="{25A88B4F-44E8-498E-8397-AF15018C01FF}" dt="2023-11-10T01:27:13.446" v="1319"/>
          <ac:spMkLst>
            <pc:docMk/>
            <pc:sldMk cId="3349138887" sldId="388"/>
            <ac:spMk id="83" creationId="{4200D313-1A25-9BF7-DB0E-62160F546A62}"/>
          </ac:spMkLst>
        </pc:spChg>
        <pc:spChg chg="add mod">
          <ac:chgData name="Kencin Autry" userId="a6c17a38-3403-4b9b-b01e-849711fc5fbf" providerId="ADAL" clId="{25A88B4F-44E8-498E-8397-AF15018C01FF}" dt="2023-11-12T06:02:35.536" v="4493" actId="571"/>
          <ac:spMkLst>
            <pc:docMk/>
            <pc:sldMk cId="3349138887" sldId="388"/>
            <ac:spMk id="83" creationId="{873E4853-804F-FAD3-0E7A-C8DCE2E1F5A1}"/>
          </ac:spMkLst>
        </pc:spChg>
        <pc:spChg chg="add mod">
          <ac:chgData name="Kencin Autry" userId="a6c17a38-3403-4b9b-b01e-849711fc5fbf" providerId="ADAL" clId="{25A88B4F-44E8-498E-8397-AF15018C01FF}" dt="2023-11-10T01:31:00.820" v="1461" actId="164"/>
          <ac:spMkLst>
            <pc:docMk/>
            <pc:sldMk cId="3349138887" sldId="388"/>
            <ac:spMk id="84" creationId="{0EFBD307-CB27-EE31-84F3-9B325DB80E9B}"/>
          </ac:spMkLst>
        </pc:spChg>
        <pc:spChg chg="add mod">
          <ac:chgData name="Kencin Autry" userId="a6c17a38-3403-4b9b-b01e-849711fc5fbf" providerId="ADAL" clId="{25A88B4F-44E8-498E-8397-AF15018C01FF}" dt="2023-11-12T06:02:55.322" v="4499" actId="571"/>
          <ac:spMkLst>
            <pc:docMk/>
            <pc:sldMk cId="3349138887" sldId="388"/>
            <ac:spMk id="84" creationId="{46556E19-D000-960F-7C07-79DDA4672131}"/>
          </ac:spMkLst>
        </pc:spChg>
        <pc:spChg chg="add mod">
          <ac:chgData name="Kencin Autry" userId="a6c17a38-3403-4b9b-b01e-849711fc5fbf" providerId="ADAL" clId="{25A88B4F-44E8-498E-8397-AF15018C01FF}" dt="2023-11-12T06:02:55.322" v="4499" actId="571"/>
          <ac:spMkLst>
            <pc:docMk/>
            <pc:sldMk cId="3349138887" sldId="388"/>
            <ac:spMk id="85" creationId="{373374CF-7209-451C-3177-B5246502D977}"/>
          </ac:spMkLst>
        </pc:spChg>
        <pc:spChg chg="add mod">
          <ac:chgData name="Kencin Autry" userId="a6c17a38-3403-4b9b-b01e-849711fc5fbf" providerId="ADAL" clId="{25A88B4F-44E8-498E-8397-AF15018C01FF}" dt="2023-11-10T01:31:00.820" v="1461" actId="164"/>
          <ac:spMkLst>
            <pc:docMk/>
            <pc:sldMk cId="3349138887" sldId="388"/>
            <ac:spMk id="85" creationId="{C857C154-9F2B-0CC0-BCF7-988A883E963B}"/>
          </ac:spMkLst>
        </pc:spChg>
        <pc:spChg chg="add mod">
          <ac:chgData name="Kencin Autry" userId="a6c17a38-3403-4b9b-b01e-849711fc5fbf" providerId="ADAL" clId="{25A88B4F-44E8-498E-8397-AF15018C01FF}" dt="2023-11-12T06:02:55.322" v="4499" actId="571"/>
          <ac:spMkLst>
            <pc:docMk/>
            <pc:sldMk cId="3349138887" sldId="388"/>
            <ac:spMk id="86" creationId="{14C26617-D406-9AEC-A38A-D8A9AB0BF12D}"/>
          </ac:spMkLst>
        </pc:spChg>
        <pc:spChg chg="add mod">
          <ac:chgData name="Kencin Autry" userId="a6c17a38-3403-4b9b-b01e-849711fc5fbf" providerId="ADAL" clId="{25A88B4F-44E8-498E-8397-AF15018C01FF}" dt="2023-11-10T01:31:00.820" v="1461" actId="164"/>
          <ac:spMkLst>
            <pc:docMk/>
            <pc:sldMk cId="3349138887" sldId="388"/>
            <ac:spMk id="86" creationId="{64AB5783-2162-D25D-6EC3-EFA3F66B862F}"/>
          </ac:spMkLst>
        </pc:spChg>
        <pc:spChg chg="add mod">
          <ac:chgData name="Kencin Autry" userId="a6c17a38-3403-4b9b-b01e-849711fc5fbf" providerId="ADAL" clId="{25A88B4F-44E8-498E-8397-AF15018C01FF}" dt="2023-11-12T06:02:55.322" v="4499" actId="571"/>
          <ac:spMkLst>
            <pc:docMk/>
            <pc:sldMk cId="3349138887" sldId="388"/>
            <ac:spMk id="87" creationId="{833BA0EA-80FB-8E2C-D96E-557FD2D857DF}"/>
          </ac:spMkLst>
        </pc:spChg>
        <pc:spChg chg="add mod">
          <ac:chgData name="Kencin Autry" userId="a6c17a38-3403-4b9b-b01e-849711fc5fbf" providerId="ADAL" clId="{25A88B4F-44E8-498E-8397-AF15018C01FF}" dt="2023-11-10T01:27:20.678" v="1327"/>
          <ac:spMkLst>
            <pc:docMk/>
            <pc:sldMk cId="3349138887" sldId="388"/>
            <ac:spMk id="87" creationId="{918D357E-6546-666F-8B6E-B9C0FD89C590}"/>
          </ac:spMkLst>
        </pc:spChg>
        <pc:spChg chg="add mod">
          <ac:chgData name="Kencin Autry" userId="a6c17a38-3403-4b9b-b01e-849711fc5fbf" providerId="ADAL" clId="{25A88B4F-44E8-498E-8397-AF15018C01FF}" dt="2023-11-12T06:02:55.322" v="4499" actId="571"/>
          <ac:spMkLst>
            <pc:docMk/>
            <pc:sldMk cId="3349138887" sldId="388"/>
            <ac:spMk id="88" creationId="{90CE8984-2EE9-8A8C-A1BF-1B38375A4DA7}"/>
          </ac:spMkLst>
        </pc:spChg>
        <pc:spChg chg="add mod">
          <ac:chgData name="Kencin Autry" userId="a6c17a38-3403-4b9b-b01e-849711fc5fbf" providerId="ADAL" clId="{25A88B4F-44E8-498E-8397-AF15018C01FF}" dt="2023-11-10T01:27:20.473" v="1326"/>
          <ac:spMkLst>
            <pc:docMk/>
            <pc:sldMk cId="3349138887" sldId="388"/>
            <ac:spMk id="88" creationId="{9F9D4941-1285-C2C6-1201-71BA619CA91F}"/>
          </ac:spMkLst>
        </pc:spChg>
        <pc:spChg chg="add mod">
          <ac:chgData name="Kencin Autry" userId="a6c17a38-3403-4b9b-b01e-849711fc5fbf" providerId="ADAL" clId="{25A88B4F-44E8-498E-8397-AF15018C01FF}" dt="2023-11-10T01:31:00.820" v="1461" actId="164"/>
          <ac:spMkLst>
            <pc:docMk/>
            <pc:sldMk cId="3349138887" sldId="388"/>
            <ac:spMk id="89" creationId="{2F616A01-8A9B-BED7-EFB2-026A22673FAB}"/>
          </ac:spMkLst>
        </pc:spChg>
        <pc:spChg chg="add mod">
          <ac:chgData name="Kencin Autry" userId="a6c17a38-3403-4b9b-b01e-849711fc5fbf" providerId="ADAL" clId="{25A88B4F-44E8-498E-8397-AF15018C01FF}" dt="2023-11-12T06:02:55.322" v="4499" actId="571"/>
          <ac:spMkLst>
            <pc:docMk/>
            <pc:sldMk cId="3349138887" sldId="388"/>
            <ac:spMk id="89" creationId="{9DF43163-E2A0-88C7-3C4D-96768AD19BB9}"/>
          </ac:spMkLst>
        </pc:spChg>
        <pc:spChg chg="add mod">
          <ac:chgData name="Kencin Autry" userId="a6c17a38-3403-4b9b-b01e-849711fc5fbf" providerId="ADAL" clId="{25A88B4F-44E8-498E-8397-AF15018C01FF}" dt="2023-11-10T01:31:00.820" v="1461" actId="164"/>
          <ac:spMkLst>
            <pc:docMk/>
            <pc:sldMk cId="3349138887" sldId="388"/>
            <ac:spMk id="90" creationId="{364CEE9F-5286-C354-433C-758FE714ECE7}"/>
          </ac:spMkLst>
        </pc:spChg>
        <pc:spChg chg="add mod">
          <ac:chgData name="Kencin Autry" userId="a6c17a38-3403-4b9b-b01e-849711fc5fbf" providerId="ADAL" clId="{25A88B4F-44E8-498E-8397-AF15018C01FF}" dt="2023-11-12T06:02:55.322" v="4499" actId="571"/>
          <ac:spMkLst>
            <pc:docMk/>
            <pc:sldMk cId="3349138887" sldId="388"/>
            <ac:spMk id="90" creationId="{693663D2-9566-32B7-7F56-8F298D548CCF}"/>
          </ac:spMkLst>
        </pc:spChg>
        <pc:spChg chg="add mod">
          <ac:chgData name="Kencin Autry" userId="a6c17a38-3403-4b9b-b01e-849711fc5fbf" providerId="ADAL" clId="{25A88B4F-44E8-498E-8397-AF15018C01FF}" dt="2023-11-12T06:03:09.983" v="4500" actId="571"/>
          <ac:spMkLst>
            <pc:docMk/>
            <pc:sldMk cId="3349138887" sldId="388"/>
            <ac:spMk id="91" creationId="{37C6B019-FA47-5CB0-BA68-32525C0FA270}"/>
          </ac:spMkLst>
        </pc:spChg>
        <pc:spChg chg="add mod">
          <ac:chgData name="Kencin Autry" userId="a6c17a38-3403-4b9b-b01e-849711fc5fbf" providerId="ADAL" clId="{25A88B4F-44E8-498E-8397-AF15018C01FF}" dt="2023-11-10T01:31:00.820" v="1461" actId="164"/>
          <ac:spMkLst>
            <pc:docMk/>
            <pc:sldMk cId="3349138887" sldId="388"/>
            <ac:spMk id="91" creationId="{7B67630B-1611-218C-4CCB-B01A35C8696B}"/>
          </ac:spMkLst>
        </pc:spChg>
        <pc:spChg chg="add mod">
          <ac:chgData name="Kencin Autry" userId="a6c17a38-3403-4b9b-b01e-849711fc5fbf" providerId="ADAL" clId="{25A88B4F-44E8-498E-8397-AF15018C01FF}" dt="2023-11-10T01:31:00.820" v="1461" actId="164"/>
          <ac:spMkLst>
            <pc:docMk/>
            <pc:sldMk cId="3349138887" sldId="388"/>
            <ac:spMk id="92" creationId="{5DAAE8E1-C478-E685-CEC3-93CD7FA20590}"/>
          </ac:spMkLst>
        </pc:spChg>
        <pc:spChg chg="add mod">
          <ac:chgData name="Kencin Autry" userId="a6c17a38-3403-4b9b-b01e-849711fc5fbf" providerId="ADAL" clId="{25A88B4F-44E8-498E-8397-AF15018C01FF}" dt="2023-11-12T06:03:09.983" v="4500" actId="571"/>
          <ac:spMkLst>
            <pc:docMk/>
            <pc:sldMk cId="3349138887" sldId="388"/>
            <ac:spMk id="92" creationId="{9614CFE3-99D6-CE30-BD7A-99CF530F8046}"/>
          </ac:spMkLst>
        </pc:spChg>
        <pc:spChg chg="add mod">
          <ac:chgData name="Kencin Autry" userId="a6c17a38-3403-4b9b-b01e-849711fc5fbf" providerId="ADAL" clId="{25A88B4F-44E8-498E-8397-AF15018C01FF}" dt="2023-11-12T06:03:09.983" v="4500" actId="571"/>
          <ac:spMkLst>
            <pc:docMk/>
            <pc:sldMk cId="3349138887" sldId="388"/>
            <ac:spMk id="93" creationId="{05215CC1-B71E-2EA3-BE2F-5C0934A177C7}"/>
          </ac:spMkLst>
        </pc:spChg>
        <pc:spChg chg="add mod">
          <ac:chgData name="Kencin Autry" userId="a6c17a38-3403-4b9b-b01e-849711fc5fbf" providerId="ADAL" clId="{25A88B4F-44E8-498E-8397-AF15018C01FF}" dt="2023-11-10T01:27:35.883" v="1336"/>
          <ac:spMkLst>
            <pc:docMk/>
            <pc:sldMk cId="3349138887" sldId="388"/>
            <ac:spMk id="93" creationId="{258686AD-2509-02CE-C8D3-32E40025AE29}"/>
          </ac:spMkLst>
        </pc:spChg>
        <pc:spChg chg="add mod">
          <ac:chgData name="Kencin Autry" userId="a6c17a38-3403-4b9b-b01e-849711fc5fbf" providerId="ADAL" clId="{25A88B4F-44E8-498E-8397-AF15018C01FF}" dt="2023-11-12T06:03:09.983" v="4500" actId="571"/>
          <ac:spMkLst>
            <pc:docMk/>
            <pc:sldMk cId="3349138887" sldId="388"/>
            <ac:spMk id="94" creationId="{32038B46-F981-5A04-B98D-878DAE8F92A5}"/>
          </ac:spMkLst>
        </pc:spChg>
        <pc:spChg chg="add mod">
          <ac:chgData name="Kencin Autry" userId="a6c17a38-3403-4b9b-b01e-849711fc5fbf" providerId="ADAL" clId="{25A88B4F-44E8-498E-8397-AF15018C01FF}" dt="2023-11-10T01:31:00.820" v="1461" actId="164"/>
          <ac:spMkLst>
            <pc:docMk/>
            <pc:sldMk cId="3349138887" sldId="388"/>
            <ac:spMk id="94" creationId="{7B90BFCB-DE81-47A0-A49C-A46FADE89D8B}"/>
          </ac:spMkLst>
        </pc:spChg>
        <pc:spChg chg="add mod">
          <ac:chgData name="Kencin Autry" userId="a6c17a38-3403-4b9b-b01e-849711fc5fbf" providerId="ADAL" clId="{25A88B4F-44E8-498E-8397-AF15018C01FF}" dt="2023-11-10T01:31:00.820" v="1461" actId="164"/>
          <ac:spMkLst>
            <pc:docMk/>
            <pc:sldMk cId="3349138887" sldId="388"/>
            <ac:spMk id="95" creationId="{01F5045E-0ED0-83DC-96E8-8BBB04C5D082}"/>
          </ac:spMkLst>
        </pc:spChg>
        <pc:spChg chg="add mod">
          <ac:chgData name="Kencin Autry" userId="a6c17a38-3403-4b9b-b01e-849711fc5fbf" providerId="ADAL" clId="{25A88B4F-44E8-498E-8397-AF15018C01FF}" dt="2023-11-12T06:03:09.983" v="4500" actId="571"/>
          <ac:spMkLst>
            <pc:docMk/>
            <pc:sldMk cId="3349138887" sldId="388"/>
            <ac:spMk id="95" creationId="{DDC03659-E292-41C9-9AC3-28BF558353B0}"/>
          </ac:spMkLst>
        </pc:spChg>
        <pc:spChg chg="add mod">
          <ac:chgData name="Kencin Autry" userId="a6c17a38-3403-4b9b-b01e-849711fc5fbf" providerId="ADAL" clId="{25A88B4F-44E8-498E-8397-AF15018C01FF}" dt="2023-11-10T01:31:00.820" v="1461" actId="164"/>
          <ac:spMkLst>
            <pc:docMk/>
            <pc:sldMk cId="3349138887" sldId="388"/>
            <ac:spMk id="96" creationId="{5C448201-EE1B-76A0-80B8-604060491BD7}"/>
          </ac:spMkLst>
        </pc:spChg>
        <pc:spChg chg="add mod">
          <ac:chgData name="Kencin Autry" userId="a6c17a38-3403-4b9b-b01e-849711fc5fbf" providerId="ADAL" clId="{25A88B4F-44E8-498E-8397-AF15018C01FF}" dt="2023-11-12T06:03:09.983" v="4500" actId="571"/>
          <ac:spMkLst>
            <pc:docMk/>
            <pc:sldMk cId="3349138887" sldId="388"/>
            <ac:spMk id="96" creationId="{D183D1A4-506C-1C03-51F8-E17D03832D16}"/>
          </ac:spMkLst>
        </pc:spChg>
        <pc:spChg chg="add mod">
          <ac:chgData name="Kencin Autry" userId="a6c17a38-3403-4b9b-b01e-849711fc5fbf" providerId="ADAL" clId="{25A88B4F-44E8-498E-8397-AF15018C01FF}" dt="2023-11-12T06:03:09.983" v="4500" actId="571"/>
          <ac:spMkLst>
            <pc:docMk/>
            <pc:sldMk cId="3349138887" sldId="388"/>
            <ac:spMk id="97" creationId="{006FE7FC-D055-B2A8-63DE-D87080C12DF9}"/>
          </ac:spMkLst>
        </pc:spChg>
        <pc:spChg chg="add mod">
          <ac:chgData name="Kencin Autry" userId="a6c17a38-3403-4b9b-b01e-849711fc5fbf" providerId="ADAL" clId="{25A88B4F-44E8-498E-8397-AF15018C01FF}" dt="2023-11-10T01:31:00.820" v="1461" actId="164"/>
          <ac:spMkLst>
            <pc:docMk/>
            <pc:sldMk cId="3349138887" sldId="388"/>
            <ac:spMk id="97" creationId="{3DCF9E9F-A3A2-76BD-3A81-8E4CBD89D5AC}"/>
          </ac:spMkLst>
        </pc:spChg>
        <pc:spChg chg="add mod">
          <ac:chgData name="Kencin Autry" userId="a6c17a38-3403-4b9b-b01e-849711fc5fbf" providerId="ADAL" clId="{25A88B4F-44E8-498E-8397-AF15018C01FF}" dt="2023-11-12T06:03:19.310" v="4501" actId="571"/>
          <ac:spMkLst>
            <pc:docMk/>
            <pc:sldMk cId="3349138887" sldId="388"/>
            <ac:spMk id="98" creationId="{0EC30644-8F71-1075-C34C-8FE3A31A3F08}"/>
          </ac:spMkLst>
        </pc:spChg>
        <pc:spChg chg="add del mod">
          <ac:chgData name="Kencin Autry" userId="a6c17a38-3403-4b9b-b01e-849711fc5fbf" providerId="ADAL" clId="{25A88B4F-44E8-498E-8397-AF15018C01FF}" dt="2023-11-10T01:33:05.264" v="1480" actId="478"/>
          <ac:spMkLst>
            <pc:docMk/>
            <pc:sldMk cId="3349138887" sldId="388"/>
            <ac:spMk id="98" creationId="{EABA7472-155D-182B-8506-D29953BCB910}"/>
          </ac:spMkLst>
        </pc:spChg>
        <pc:spChg chg="add mod">
          <ac:chgData name="Kencin Autry" userId="a6c17a38-3403-4b9b-b01e-849711fc5fbf" providerId="ADAL" clId="{25A88B4F-44E8-498E-8397-AF15018C01FF}" dt="2023-11-10T01:27:46.950" v="1345"/>
          <ac:spMkLst>
            <pc:docMk/>
            <pc:sldMk cId="3349138887" sldId="388"/>
            <ac:spMk id="99" creationId="{AF0EF0FF-0093-FF7E-A10F-9F5F9CE8D82C}"/>
          </ac:spMkLst>
        </pc:spChg>
        <pc:spChg chg="add mod">
          <ac:chgData name="Kencin Autry" userId="a6c17a38-3403-4b9b-b01e-849711fc5fbf" providerId="ADAL" clId="{25A88B4F-44E8-498E-8397-AF15018C01FF}" dt="2023-11-12T06:03:19.310" v="4501" actId="571"/>
          <ac:spMkLst>
            <pc:docMk/>
            <pc:sldMk cId="3349138887" sldId="388"/>
            <ac:spMk id="99" creationId="{CFE1237B-B17A-224C-01C8-76C134BC49BD}"/>
          </ac:spMkLst>
        </pc:spChg>
        <pc:spChg chg="add mod">
          <ac:chgData name="Kencin Autry" userId="a6c17a38-3403-4b9b-b01e-849711fc5fbf" providerId="ADAL" clId="{25A88B4F-44E8-498E-8397-AF15018C01FF}" dt="2023-11-10T01:31:00.820" v="1461" actId="164"/>
          <ac:spMkLst>
            <pc:docMk/>
            <pc:sldMk cId="3349138887" sldId="388"/>
            <ac:spMk id="100" creationId="{69138A06-B911-0317-9A87-70F0A2E325F5}"/>
          </ac:spMkLst>
        </pc:spChg>
        <pc:spChg chg="add mod">
          <ac:chgData name="Kencin Autry" userId="a6c17a38-3403-4b9b-b01e-849711fc5fbf" providerId="ADAL" clId="{25A88B4F-44E8-498E-8397-AF15018C01FF}" dt="2023-11-12T06:03:19.310" v="4501" actId="571"/>
          <ac:spMkLst>
            <pc:docMk/>
            <pc:sldMk cId="3349138887" sldId="388"/>
            <ac:spMk id="100" creationId="{6AFFDF02-B6E3-C604-3FD3-C20713FACDD9}"/>
          </ac:spMkLst>
        </pc:spChg>
        <pc:spChg chg="add mod">
          <ac:chgData name="Kencin Autry" userId="a6c17a38-3403-4b9b-b01e-849711fc5fbf" providerId="ADAL" clId="{25A88B4F-44E8-498E-8397-AF15018C01FF}" dt="2023-11-12T06:03:19.310" v="4501" actId="571"/>
          <ac:spMkLst>
            <pc:docMk/>
            <pc:sldMk cId="3349138887" sldId="388"/>
            <ac:spMk id="101" creationId="{C33BFC9A-E6C2-829C-B62F-F5DAE1995E01}"/>
          </ac:spMkLst>
        </pc:spChg>
        <pc:spChg chg="add mod">
          <ac:chgData name="Kencin Autry" userId="a6c17a38-3403-4b9b-b01e-849711fc5fbf" providerId="ADAL" clId="{25A88B4F-44E8-498E-8397-AF15018C01FF}" dt="2023-11-10T01:31:00.820" v="1461" actId="164"/>
          <ac:spMkLst>
            <pc:docMk/>
            <pc:sldMk cId="3349138887" sldId="388"/>
            <ac:spMk id="101" creationId="{E1D4AB8E-C7E4-8E43-AF80-B2B0569F33A8}"/>
          </ac:spMkLst>
        </pc:spChg>
        <pc:spChg chg="add mod">
          <ac:chgData name="Kencin Autry" userId="a6c17a38-3403-4b9b-b01e-849711fc5fbf" providerId="ADAL" clId="{25A88B4F-44E8-498E-8397-AF15018C01FF}" dt="2023-11-12T06:03:19.310" v="4501" actId="571"/>
          <ac:spMkLst>
            <pc:docMk/>
            <pc:sldMk cId="3349138887" sldId="388"/>
            <ac:spMk id="102" creationId="{9EC0E518-9A2F-8C15-A48C-FE342203B826}"/>
          </ac:spMkLst>
        </pc:spChg>
        <pc:spChg chg="add mod">
          <ac:chgData name="Kencin Autry" userId="a6c17a38-3403-4b9b-b01e-849711fc5fbf" providerId="ADAL" clId="{25A88B4F-44E8-498E-8397-AF15018C01FF}" dt="2023-11-10T01:31:00.820" v="1461" actId="164"/>
          <ac:spMkLst>
            <pc:docMk/>
            <pc:sldMk cId="3349138887" sldId="388"/>
            <ac:spMk id="102" creationId="{D8C698A5-A7D1-E1C7-8A13-F2A8632D647C}"/>
          </ac:spMkLst>
        </pc:spChg>
        <pc:spChg chg="add mod">
          <ac:chgData name="Kencin Autry" userId="a6c17a38-3403-4b9b-b01e-849711fc5fbf" providerId="ADAL" clId="{25A88B4F-44E8-498E-8397-AF15018C01FF}" dt="2023-11-12T06:11:19.602" v="5009" actId="1076"/>
          <ac:spMkLst>
            <pc:docMk/>
            <pc:sldMk cId="3349138887" sldId="388"/>
            <ac:spMk id="104" creationId="{B2890C9F-3B22-9C47-A28F-959FF50ACEB6}"/>
          </ac:spMkLst>
        </pc:spChg>
        <pc:spChg chg="add mod">
          <ac:chgData name="Kencin Autry" userId="a6c17a38-3403-4b9b-b01e-849711fc5fbf" providerId="ADAL" clId="{25A88B4F-44E8-498E-8397-AF15018C01FF}" dt="2023-11-12T06:03:19.310" v="4501" actId="571"/>
          <ac:spMkLst>
            <pc:docMk/>
            <pc:sldMk cId="3349138887" sldId="388"/>
            <ac:spMk id="105" creationId="{1D656C0E-14C7-C479-003F-2280F32FAEF4}"/>
          </ac:spMkLst>
        </pc:spChg>
        <pc:spChg chg="add del mod">
          <ac:chgData name="Kencin Autry" userId="a6c17a38-3403-4b9b-b01e-849711fc5fbf" providerId="ADAL" clId="{25A88B4F-44E8-498E-8397-AF15018C01FF}" dt="2023-11-10T01:29:35.259" v="1402" actId="478"/>
          <ac:spMkLst>
            <pc:docMk/>
            <pc:sldMk cId="3349138887" sldId="388"/>
            <ac:spMk id="105" creationId="{492D52B6-C3E9-19C2-F1EE-5CCE7E5EE404}"/>
          </ac:spMkLst>
        </pc:spChg>
        <pc:spChg chg="add mod">
          <ac:chgData name="Kencin Autry" userId="a6c17a38-3403-4b9b-b01e-849711fc5fbf" providerId="ADAL" clId="{25A88B4F-44E8-498E-8397-AF15018C01FF}" dt="2023-11-12T06:03:19.310" v="4501" actId="571"/>
          <ac:spMkLst>
            <pc:docMk/>
            <pc:sldMk cId="3349138887" sldId="388"/>
            <ac:spMk id="106" creationId="{0C420CCE-4794-5B72-47AD-6B0929028612}"/>
          </ac:spMkLst>
        </pc:spChg>
        <pc:spChg chg="add del mod">
          <ac:chgData name="Kencin Autry" userId="a6c17a38-3403-4b9b-b01e-849711fc5fbf" providerId="ADAL" clId="{25A88B4F-44E8-498E-8397-AF15018C01FF}" dt="2023-11-10T01:29:34.496" v="1401" actId="478"/>
          <ac:spMkLst>
            <pc:docMk/>
            <pc:sldMk cId="3349138887" sldId="388"/>
            <ac:spMk id="106" creationId="{11E30BED-2BFC-009C-ABF9-4E55F5F1CC74}"/>
          </ac:spMkLst>
        </pc:spChg>
        <pc:spChg chg="add del mod">
          <ac:chgData name="Kencin Autry" userId="a6c17a38-3403-4b9b-b01e-849711fc5fbf" providerId="ADAL" clId="{25A88B4F-44E8-498E-8397-AF15018C01FF}" dt="2023-11-10T01:29:33.827" v="1400" actId="478"/>
          <ac:spMkLst>
            <pc:docMk/>
            <pc:sldMk cId="3349138887" sldId="388"/>
            <ac:spMk id="107" creationId="{4F7F14FD-C0E4-27D5-CF62-6681F62A1D4B}"/>
          </ac:spMkLst>
        </pc:spChg>
        <pc:spChg chg="add mod">
          <ac:chgData name="Kencin Autry" userId="a6c17a38-3403-4b9b-b01e-849711fc5fbf" providerId="ADAL" clId="{25A88B4F-44E8-498E-8397-AF15018C01FF}" dt="2023-11-12T06:03:54.008" v="4506" actId="571"/>
          <ac:spMkLst>
            <pc:docMk/>
            <pc:sldMk cId="3349138887" sldId="388"/>
            <ac:spMk id="107" creationId="{82A75FCA-17D5-A0A9-8CB1-81A677B0D27C}"/>
          </ac:spMkLst>
        </pc:spChg>
        <pc:spChg chg="add mod">
          <ac:chgData name="Kencin Autry" userId="a6c17a38-3403-4b9b-b01e-849711fc5fbf" providerId="ADAL" clId="{25A88B4F-44E8-498E-8397-AF15018C01FF}" dt="2023-11-12T06:03:54.008" v="4506" actId="571"/>
          <ac:spMkLst>
            <pc:docMk/>
            <pc:sldMk cId="3349138887" sldId="388"/>
            <ac:spMk id="108" creationId="{1053E6A8-1E8B-7E5D-EB67-89241B76DFC0}"/>
          </ac:spMkLst>
        </pc:spChg>
        <pc:spChg chg="add del mod">
          <ac:chgData name="Kencin Autry" userId="a6c17a38-3403-4b9b-b01e-849711fc5fbf" providerId="ADAL" clId="{25A88B4F-44E8-498E-8397-AF15018C01FF}" dt="2023-11-10T01:29:32.560" v="1399" actId="478"/>
          <ac:spMkLst>
            <pc:docMk/>
            <pc:sldMk cId="3349138887" sldId="388"/>
            <ac:spMk id="108" creationId="{F0C50773-3DA1-581C-DE18-0BE8511A8C88}"/>
          </ac:spMkLst>
        </pc:spChg>
        <pc:spChg chg="add del mod">
          <ac:chgData name="Kencin Autry" userId="a6c17a38-3403-4b9b-b01e-849711fc5fbf" providerId="ADAL" clId="{25A88B4F-44E8-498E-8397-AF15018C01FF}" dt="2023-11-10T01:29:30.882" v="1398" actId="478"/>
          <ac:spMkLst>
            <pc:docMk/>
            <pc:sldMk cId="3349138887" sldId="388"/>
            <ac:spMk id="109" creationId="{63618E6A-FA8F-07E3-4C81-BD3CDFE934CB}"/>
          </ac:spMkLst>
        </pc:spChg>
        <pc:spChg chg="add mod">
          <ac:chgData name="Kencin Autry" userId="a6c17a38-3403-4b9b-b01e-849711fc5fbf" providerId="ADAL" clId="{25A88B4F-44E8-498E-8397-AF15018C01FF}" dt="2023-11-12T06:03:54.008" v="4506" actId="571"/>
          <ac:spMkLst>
            <pc:docMk/>
            <pc:sldMk cId="3349138887" sldId="388"/>
            <ac:spMk id="109" creationId="{71FC7567-3805-BB3A-242D-BB56D5792545}"/>
          </ac:spMkLst>
        </pc:spChg>
        <pc:spChg chg="add mod">
          <ac:chgData name="Kencin Autry" userId="a6c17a38-3403-4b9b-b01e-849711fc5fbf" providerId="ADAL" clId="{25A88B4F-44E8-498E-8397-AF15018C01FF}" dt="2023-11-12T06:03:54.008" v="4506" actId="571"/>
          <ac:spMkLst>
            <pc:docMk/>
            <pc:sldMk cId="3349138887" sldId="388"/>
            <ac:spMk id="110" creationId="{0B0B4ABB-76B0-AF3D-8BCA-CD9E64A6D0C6}"/>
          </ac:spMkLst>
        </pc:spChg>
        <pc:spChg chg="add mod">
          <ac:chgData name="Kencin Autry" userId="a6c17a38-3403-4b9b-b01e-849711fc5fbf" providerId="ADAL" clId="{25A88B4F-44E8-498E-8397-AF15018C01FF}" dt="2023-11-12T06:03:54.008" v="4506" actId="571"/>
          <ac:spMkLst>
            <pc:docMk/>
            <pc:sldMk cId="3349138887" sldId="388"/>
            <ac:spMk id="111" creationId="{F5F31311-D476-3B65-20F7-D654DE345228}"/>
          </ac:spMkLst>
        </pc:spChg>
        <pc:spChg chg="add mod">
          <ac:chgData name="Kencin Autry" userId="a6c17a38-3403-4b9b-b01e-849711fc5fbf" providerId="ADAL" clId="{25A88B4F-44E8-498E-8397-AF15018C01FF}" dt="2023-11-12T06:03:54.008" v="4506" actId="571"/>
          <ac:spMkLst>
            <pc:docMk/>
            <pc:sldMk cId="3349138887" sldId="388"/>
            <ac:spMk id="112" creationId="{34FA9208-3B5F-BDA1-2F36-8057D6021B32}"/>
          </ac:spMkLst>
        </pc:spChg>
        <pc:spChg chg="add mod">
          <ac:chgData name="Kencin Autry" userId="a6c17a38-3403-4b9b-b01e-849711fc5fbf" providerId="ADAL" clId="{25A88B4F-44E8-498E-8397-AF15018C01FF}" dt="2023-11-12T06:03:54.008" v="4506" actId="571"/>
          <ac:spMkLst>
            <pc:docMk/>
            <pc:sldMk cId="3349138887" sldId="388"/>
            <ac:spMk id="113" creationId="{582AC16E-E684-450F-3446-30CF27D2241B}"/>
          </ac:spMkLst>
        </pc:spChg>
        <pc:spChg chg="add mod ord">
          <ac:chgData name="Kencin Autry" userId="a6c17a38-3403-4b9b-b01e-849711fc5fbf" providerId="ADAL" clId="{25A88B4F-44E8-498E-8397-AF15018C01FF}" dt="2023-11-12T06:05:33.101" v="4721" actId="170"/>
          <ac:spMkLst>
            <pc:docMk/>
            <pc:sldMk cId="3349138887" sldId="388"/>
            <ac:spMk id="114" creationId="{C12AF0AB-7056-E01C-2D33-F7BF14B5CF5E}"/>
          </ac:spMkLst>
        </pc:spChg>
        <pc:spChg chg="add mod ord">
          <ac:chgData name="Kencin Autry" userId="a6c17a38-3403-4b9b-b01e-849711fc5fbf" providerId="ADAL" clId="{25A88B4F-44E8-498E-8397-AF15018C01FF}" dt="2023-11-12T06:04:58.567" v="4606" actId="170"/>
          <ac:spMkLst>
            <pc:docMk/>
            <pc:sldMk cId="3349138887" sldId="388"/>
            <ac:spMk id="115" creationId="{5423500D-3334-2BB2-D6AC-63D7825E8254}"/>
          </ac:spMkLst>
        </pc:spChg>
        <pc:spChg chg="add mod ord">
          <ac:chgData name="Kencin Autry" userId="a6c17a38-3403-4b9b-b01e-849711fc5fbf" providerId="ADAL" clId="{25A88B4F-44E8-498E-8397-AF15018C01FF}" dt="2023-11-12T06:05:15.953" v="4657" actId="170"/>
          <ac:spMkLst>
            <pc:docMk/>
            <pc:sldMk cId="3349138887" sldId="388"/>
            <ac:spMk id="116" creationId="{03A5F47E-2BEB-3A4B-7694-ED86AC6C3ACE}"/>
          </ac:spMkLst>
        </pc:spChg>
        <pc:spChg chg="add mod">
          <ac:chgData name="Kencin Autry" userId="a6c17a38-3403-4b9b-b01e-849711fc5fbf" providerId="ADAL" clId="{25A88B4F-44E8-498E-8397-AF15018C01FF}" dt="2023-11-12T06:04:12.383" v="4507" actId="571"/>
          <ac:spMkLst>
            <pc:docMk/>
            <pc:sldMk cId="3349138887" sldId="388"/>
            <ac:spMk id="117" creationId="{67A80699-974F-E041-417C-E4F4551B2337}"/>
          </ac:spMkLst>
        </pc:spChg>
        <pc:spChg chg="add mod">
          <ac:chgData name="Kencin Autry" userId="a6c17a38-3403-4b9b-b01e-849711fc5fbf" providerId="ADAL" clId="{25A88B4F-44E8-498E-8397-AF15018C01FF}" dt="2023-11-12T06:04:12.383" v="4507" actId="571"/>
          <ac:spMkLst>
            <pc:docMk/>
            <pc:sldMk cId="3349138887" sldId="388"/>
            <ac:spMk id="118" creationId="{56702B14-4A66-506F-6D3B-D224286DADD7}"/>
          </ac:spMkLst>
        </pc:spChg>
        <pc:spChg chg="add mod">
          <ac:chgData name="Kencin Autry" userId="a6c17a38-3403-4b9b-b01e-849711fc5fbf" providerId="ADAL" clId="{25A88B4F-44E8-498E-8397-AF15018C01FF}" dt="2023-11-12T06:04:12.383" v="4507" actId="571"/>
          <ac:spMkLst>
            <pc:docMk/>
            <pc:sldMk cId="3349138887" sldId="388"/>
            <ac:spMk id="119" creationId="{91B8EC20-6FB6-0355-1D08-2AF34F19F14E}"/>
          </ac:spMkLst>
        </pc:spChg>
        <pc:spChg chg="add mod">
          <ac:chgData name="Kencin Autry" userId="a6c17a38-3403-4b9b-b01e-849711fc5fbf" providerId="ADAL" clId="{25A88B4F-44E8-498E-8397-AF15018C01FF}" dt="2023-11-12T06:04:12.383" v="4507" actId="571"/>
          <ac:spMkLst>
            <pc:docMk/>
            <pc:sldMk cId="3349138887" sldId="388"/>
            <ac:spMk id="120" creationId="{9454CA0A-7CAC-A41F-C340-7E8008AE0DEA}"/>
          </ac:spMkLst>
        </pc:spChg>
        <pc:spChg chg="add mod">
          <ac:chgData name="Kencin Autry" userId="a6c17a38-3403-4b9b-b01e-849711fc5fbf" providerId="ADAL" clId="{25A88B4F-44E8-498E-8397-AF15018C01FF}" dt="2023-11-12T06:05:59.539" v="4724" actId="571"/>
          <ac:spMkLst>
            <pc:docMk/>
            <pc:sldMk cId="3349138887" sldId="388"/>
            <ac:spMk id="121" creationId="{98823E80-EF23-BF77-E809-E236926F72FE}"/>
          </ac:spMkLst>
        </pc:spChg>
        <pc:spChg chg="add mod ord">
          <ac:chgData name="Kencin Autry" userId="a6c17a38-3403-4b9b-b01e-849711fc5fbf" providerId="ADAL" clId="{25A88B4F-44E8-498E-8397-AF15018C01FF}" dt="2023-11-12T06:06:35.932" v="4839" actId="170"/>
          <ac:spMkLst>
            <pc:docMk/>
            <pc:sldMk cId="3349138887" sldId="388"/>
            <ac:spMk id="122" creationId="{4D694D48-B4F4-2715-2569-F4500528D36A}"/>
          </ac:spMkLst>
        </pc:spChg>
        <pc:spChg chg="add del mod">
          <ac:chgData name="Kencin Autry" userId="a6c17a38-3403-4b9b-b01e-849711fc5fbf" providerId="ADAL" clId="{25A88B4F-44E8-498E-8397-AF15018C01FF}" dt="2023-11-12T06:06:50.968" v="4841" actId="478"/>
          <ac:spMkLst>
            <pc:docMk/>
            <pc:sldMk cId="3349138887" sldId="388"/>
            <ac:spMk id="123" creationId="{9FA45185-DA2C-D8A2-F56D-9B844FFFE204}"/>
          </ac:spMkLst>
        </pc:spChg>
        <pc:spChg chg="add mod">
          <ac:chgData name="Kencin Autry" userId="a6c17a38-3403-4b9b-b01e-849711fc5fbf" providerId="ADAL" clId="{25A88B4F-44E8-498E-8397-AF15018C01FF}" dt="2023-11-12T06:11:14.714" v="5008" actId="1076"/>
          <ac:spMkLst>
            <pc:docMk/>
            <pc:sldMk cId="3349138887" sldId="388"/>
            <ac:spMk id="124" creationId="{A5124B12-8263-BA2E-6ABF-01F30616A21E}"/>
          </ac:spMkLst>
        </pc:spChg>
        <pc:spChg chg="add mod">
          <ac:chgData name="Kencin Autry" userId="a6c17a38-3403-4b9b-b01e-849711fc5fbf" providerId="ADAL" clId="{25A88B4F-44E8-498E-8397-AF15018C01FF}" dt="2023-11-12T06:11:06.144" v="5005" actId="1076"/>
          <ac:spMkLst>
            <pc:docMk/>
            <pc:sldMk cId="3349138887" sldId="388"/>
            <ac:spMk id="125" creationId="{2F834220-C589-9B18-3EA3-6957915031D8}"/>
          </ac:spMkLst>
        </pc:spChg>
        <pc:spChg chg="add mod">
          <ac:chgData name="Kencin Autry" userId="a6c17a38-3403-4b9b-b01e-849711fc5fbf" providerId="ADAL" clId="{25A88B4F-44E8-498E-8397-AF15018C01FF}" dt="2023-11-12T06:11:03.378" v="5004" actId="1076"/>
          <ac:spMkLst>
            <pc:docMk/>
            <pc:sldMk cId="3349138887" sldId="388"/>
            <ac:spMk id="126" creationId="{E3F1E6E6-7AB4-38F2-1AA4-26F468EDD892}"/>
          </ac:spMkLst>
        </pc:spChg>
        <pc:spChg chg="add mod">
          <ac:chgData name="Kencin Autry" userId="a6c17a38-3403-4b9b-b01e-849711fc5fbf" providerId="ADAL" clId="{25A88B4F-44E8-498E-8397-AF15018C01FF}" dt="2023-11-12T06:10:37.980" v="4999"/>
          <ac:spMkLst>
            <pc:docMk/>
            <pc:sldMk cId="3349138887" sldId="388"/>
            <ac:spMk id="127" creationId="{64F97145-FEBF-0401-C8E0-2C4B8687C5F7}"/>
          </ac:spMkLst>
        </pc:spChg>
        <pc:spChg chg="add mod">
          <ac:chgData name="Kencin Autry" userId="a6c17a38-3403-4b9b-b01e-849711fc5fbf" providerId="ADAL" clId="{25A88B4F-44E8-498E-8397-AF15018C01FF}" dt="2023-11-12T06:10:37.980" v="4999"/>
          <ac:spMkLst>
            <pc:docMk/>
            <pc:sldMk cId="3349138887" sldId="388"/>
            <ac:spMk id="128" creationId="{236176FB-812D-EE1A-C0D5-2DA30F6774D7}"/>
          </ac:spMkLst>
        </pc:spChg>
        <pc:spChg chg="add mod">
          <ac:chgData name="Kencin Autry" userId="a6c17a38-3403-4b9b-b01e-849711fc5fbf" providerId="ADAL" clId="{25A88B4F-44E8-498E-8397-AF15018C01FF}" dt="2023-11-12T06:10:37.980" v="4999"/>
          <ac:spMkLst>
            <pc:docMk/>
            <pc:sldMk cId="3349138887" sldId="388"/>
            <ac:spMk id="129" creationId="{1BEE0D95-7172-452D-A304-73F8161FAA34}"/>
          </ac:spMkLst>
        </pc:spChg>
        <pc:spChg chg="add mod">
          <ac:chgData name="Kencin Autry" userId="a6c17a38-3403-4b9b-b01e-849711fc5fbf" providerId="ADAL" clId="{25A88B4F-44E8-498E-8397-AF15018C01FF}" dt="2023-11-12T06:10:37.980" v="4999"/>
          <ac:spMkLst>
            <pc:docMk/>
            <pc:sldMk cId="3349138887" sldId="388"/>
            <ac:spMk id="130" creationId="{8319795A-DE9C-BBB4-47F0-248E097F44A1}"/>
          </ac:spMkLst>
        </pc:spChg>
        <pc:spChg chg="add mod">
          <ac:chgData name="Kencin Autry" userId="a6c17a38-3403-4b9b-b01e-849711fc5fbf" providerId="ADAL" clId="{25A88B4F-44E8-498E-8397-AF15018C01FF}" dt="2023-11-12T06:10:37.980" v="4999"/>
          <ac:spMkLst>
            <pc:docMk/>
            <pc:sldMk cId="3349138887" sldId="388"/>
            <ac:spMk id="131" creationId="{12D612B8-AE75-3F3D-0AF7-A81440F83ACC}"/>
          </ac:spMkLst>
        </pc:spChg>
        <pc:spChg chg="add mod">
          <ac:chgData name="Kencin Autry" userId="a6c17a38-3403-4b9b-b01e-849711fc5fbf" providerId="ADAL" clId="{25A88B4F-44E8-498E-8397-AF15018C01FF}" dt="2023-11-12T06:10:51.837" v="5003" actId="1076"/>
          <ac:spMkLst>
            <pc:docMk/>
            <pc:sldMk cId="3349138887" sldId="388"/>
            <ac:spMk id="132" creationId="{ED08AC99-06BD-20AE-C9DE-06FC85053C67}"/>
          </ac:spMkLst>
        </pc:spChg>
        <pc:spChg chg="add del mod">
          <ac:chgData name="Kencin Autry" userId="a6c17a38-3403-4b9b-b01e-849711fc5fbf" providerId="ADAL" clId="{25A88B4F-44E8-498E-8397-AF15018C01FF}" dt="2023-11-12T06:06:51.854" v="4842" actId="478"/>
          <ac:spMkLst>
            <pc:docMk/>
            <pc:sldMk cId="3349138887" sldId="388"/>
            <ac:spMk id="133" creationId="{3DA9127F-1C2A-E89B-3B13-EA0065057D98}"/>
          </ac:spMkLst>
        </pc:spChg>
        <pc:spChg chg="add mod">
          <ac:chgData name="Kencin Autry" userId="a6c17a38-3403-4b9b-b01e-849711fc5fbf" providerId="ADAL" clId="{25A88B4F-44E8-498E-8397-AF15018C01FF}" dt="2023-11-10T01:30:18.602" v="1427"/>
          <ac:spMkLst>
            <pc:docMk/>
            <pc:sldMk cId="3349138887" sldId="388"/>
            <ac:spMk id="133" creationId="{E200E5CC-1C25-3DA8-9325-943B818F61F2}"/>
          </ac:spMkLst>
        </pc:spChg>
        <pc:spChg chg="add mod">
          <ac:chgData name="Kencin Autry" userId="a6c17a38-3403-4b9b-b01e-849711fc5fbf" providerId="ADAL" clId="{25A88B4F-44E8-498E-8397-AF15018C01FF}" dt="2023-11-12T06:10:46.051" v="5001" actId="1076"/>
          <ac:spMkLst>
            <pc:docMk/>
            <pc:sldMk cId="3349138887" sldId="388"/>
            <ac:spMk id="134" creationId="{A93B8845-7719-87D9-7B05-2ADEECAEBF9A}"/>
          </ac:spMkLst>
        </pc:spChg>
        <pc:spChg chg="add mod">
          <ac:chgData name="Kencin Autry" userId="a6c17a38-3403-4b9b-b01e-849711fc5fbf" providerId="ADAL" clId="{25A88B4F-44E8-498E-8397-AF15018C01FF}" dt="2023-11-12T06:10:49.224" v="5002" actId="1076"/>
          <ac:spMkLst>
            <pc:docMk/>
            <pc:sldMk cId="3349138887" sldId="388"/>
            <ac:spMk id="135" creationId="{DBE0628A-630E-5F13-CE40-FB597253FCBA}"/>
          </ac:spMkLst>
        </pc:spChg>
        <pc:spChg chg="add mod">
          <ac:chgData name="Kencin Autry" userId="a6c17a38-3403-4b9b-b01e-849711fc5fbf" providerId="ADAL" clId="{25A88B4F-44E8-498E-8397-AF15018C01FF}" dt="2023-11-12T06:10:37.980" v="4999"/>
          <ac:spMkLst>
            <pc:docMk/>
            <pc:sldMk cId="3349138887" sldId="388"/>
            <ac:spMk id="136" creationId="{127D1B6C-EA8A-CCE7-D99F-4590E49C507D}"/>
          </ac:spMkLst>
        </pc:spChg>
        <pc:spChg chg="add mod">
          <ac:chgData name="Kencin Autry" userId="a6c17a38-3403-4b9b-b01e-849711fc5fbf" providerId="ADAL" clId="{25A88B4F-44E8-498E-8397-AF15018C01FF}" dt="2023-11-12T06:10:37.980" v="4999"/>
          <ac:spMkLst>
            <pc:docMk/>
            <pc:sldMk cId="3349138887" sldId="388"/>
            <ac:spMk id="137" creationId="{64A4BD81-64A0-7AA2-87AD-8754E2E7ADA5}"/>
          </ac:spMkLst>
        </pc:spChg>
        <pc:spChg chg="add mod">
          <ac:chgData name="Kencin Autry" userId="a6c17a38-3403-4b9b-b01e-849711fc5fbf" providerId="ADAL" clId="{25A88B4F-44E8-498E-8397-AF15018C01FF}" dt="2023-11-12T06:10:37.980" v="4999"/>
          <ac:spMkLst>
            <pc:docMk/>
            <pc:sldMk cId="3349138887" sldId="388"/>
            <ac:spMk id="138" creationId="{031ECD09-0E6B-4478-E00D-4E60164A2883}"/>
          </ac:spMkLst>
        </pc:spChg>
        <pc:spChg chg="add mod">
          <ac:chgData name="Kencin Autry" userId="a6c17a38-3403-4b9b-b01e-849711fc5fbf" providerId="ADAL" clId="{25A88B4F-44E8-498E-8397-AF15018C01FF}" dt="2023-11-12T06:10:37.980" v="4999"/>
          <ac:spMkLst>
            <pc:docMk/>
            <pc:sldMk cId="3349138887" sldId="388"/>
            <ac:spMk id="139" creationId="{67626DEF-F4C1-E3B0-3E07-C3A06365BE19}"/>
          </ac:spMkLst>
        </pc:spChg>
        <pc:spChg chg="add mod">
          <ac:chgData name="Kencin Autry" userId="a6c17a38-3403-4b9b-b01e-849711fc5fbf" providerId="ADAL" clId="{25A88B4F-44E8-498E-8397-AF15018C01FF}" dt="2023-11-12T06:10:37.980" v="4999"/>
          <ac:spMkLst>
            <pc:docMk/>
            <pc:sldMk cId="3349138887" sldId="388"/>
            <ac:spMk id="140" creationId="{64E46851-F7DC-776D-15B7-229047360500}"/>
          </ac:spMkLst>
        </pc:spChg>
        <pc:spChg chg="add mod">
          <ac:chgData name="Kencin Autry" userId="a6c17a38-3403-4b9b-b01e-849711fc5fbf" providerId="ADAL" clId="{25A88B4F-44E8-498E-8397-AF15018C01FF}" dt="2023-11-12T06:10:37.980" v="4999"/>
          <ac:spMkLst>
            <pc:docMk/>
            <pc:sldMk cId="3349138887" sldId="388"/>
            <ac:spMk id="141" creationId="{733A3BE1-9D4B-7CB2-6013-D0DEAAA04F1A}"/>
          </ac:spMkLst>
        </pc:spChg>
        <pc:spChg chg="add mod">
          <ac:chgData name="Kencin Autry" userId="a6c17a38-3403-4b9b-b01e-849711fc5fbf" providerId="ADAL" clId="{25A88B4F-44E8-498E-8397-AF15018C01FF}" dt="2023-11-12T06:10:37.980" v="4999"/>
          <ac:spMkLst>
            <pc:docMk/>
            <pc:sldMk cId="3349138887" sldId="388"/>
            <ac:spMk id="142" creationId="{0F9F110C-B4DC-258E-AAAA-AB078F4CC0DC}"/>
          </ac:spMkLst>
        </pc:spChg>
        <pc:spChg chg="add del mod">
          <ac:chgData name="Kencin Autry" userId="a6c17a38-3403-4b9b-b01e-849711fc5fbf" providerId="ADAL" clId="{25A88B4F-44E8-498E-8397-AF15018C01FF}" dt="2023-11-12T06:06:52.908" v="4843" actId="478"/>
          <ac:spMkLst>
            <pc:docMk/>
            <pc:sldMk cId="3349138887" sldId="388"/>
            <ac:spMk id="143" creationId="{348E0C52-AE60-87C2-45DD-C1B030E83239}"/>
          </ac:spMkLst>
        </pc:spChg>
        <pc:spChg chg="add mod">
          <ac:chgData name="Kencin Autry" userId="a6c17a38-3403-4b9b-b01e-849711fc5fbf" providerId="ADAL" clId="{25A88B4F-44E8-498E-8397-AF15018C01FF}" dt="2023-11-10T01:30:33.445" v="1439"/>
          <ac:spMkLst>
            <pc:docMk/>
            <pc:sldMk cId="3349138887" sldId="388"/>
            <ac:spMk id="143" creationId="{823325EB-68D2-CDF1-B6A9-FA0442FD1343}"/>
          </ac:spMkLst>
        </pc:spChg>
        <pc:spChg chg="add mod">
          <ac:chgData name="Kencin Autry" userId="a6c17a38-3403-4b9b-b01e-849711fc5fbf" providerId="ADAL" clId="{25A88B4F-44E8-498E-8397-AF15018C01FF}" dt="2023-11-12T06:10:37.980" v="4999"/>
          <ac:spMkLst>
            <pc:docMk/>
            <pc:sldMk cId="3349138887" sldId="388"/>
            <ac:spMk id="144" creationId="{8A05DC1A-AAEB-81AE-6255-BBEC0B4DE946}"/>
          </ac:spMkLst>
        </pc:spChg>
        <pc:spChg chg="add mod">
          <ac:chgData name="Kencin Autry" userId="a6c17a38-3403-4b9b-b01e-849711fc5fbf" providerId="ADAL" clId="{25A88B4F-44E8-498E-8397-AF15018C01FF}" dt="2023-11-12T06:10:37.980" v="4999"/>
          <ac:spMkLst>
            <pc:docMk/>
            <pc:sldMk cId="3349138887" sldId="388"/>
            <ac:spMk id="145" creationId="{E7AF17C3-87DC-FA38-CED5-0D244F26C4DE}"/>
          </ac:spMkLst>
        </pc:spChg>
        <pc:spChg chg="add mod">
          <ac:chgData name="Kencin Autry" userId="a6c17a38-3403-4b9b-b01e-849711fc5fbf" providerId="ADAL" clId="{25A88B4F-44E8-498E-8397-AF15018C01FF}" dt="2023-11-12T06:10:37.980" v="4999"/>
          <ac:spMkLst>
            <pc:docMk/>
            <pc:sldMk cId="3349138887" sldId="388"/>
            <ac:spMk id="146" creationId="{0CDCCF1F-91F3-8665-A213-84856D6407C5}"/>
          </ac:spMkLst>
        </pc:spChg>
        <pc:spChg chg="add mod">
          <ac:chgData name="Kencin Autry" userId="a6c17a38-3403-4b9b-b01e-849711fc5fbf" providerId="ADAL" clId="{25A88B4F-44E8-498E-8397-AF15018C01FF}" dt="2023-11-12T06:10:37.980" v="4999"/>
          <ac:spMkLst>
            <pc:docMk/>
            <pc:sldMk cId="3349138887" sldId="388"/>
            <ac:spMk id="147" creationId="{1388FE93-BB61-4D06-FBC4-83DA1FE2D71E}"/>
          </ac:spMkLst>
        </pc:spChg>
        <pc:spChg chg="add mod">
          <ac:chgData name="Kencin Autry" userId="a6c17a38-3403-4b9b-b01e-849711fc5fbf" providerId="ADAL" clId="{25A88B4F-44E8-498E-8397-AF15018C01FF}" dt="2023-11-12T06:10:37.980" v="4999"/>
          <ac:spMkLst>
            <pc:docMk/>
            <pc:sldMk cId="3349138887" sldId="388"/>
            <ac:spMk id="148" creationId="{48000E8A-6C38-79AD-8C56-454C8642CAE9}"/>
          </ac:spMkLst>
        </pc:spChg>
        <pc:spChg chg="add mod">
          <ac:chgData name="Kencin Autry" userId="a6c17a38-3403-4b9b-b01e-849711fc5fbf" providerId="ADAL" clId="{25A88B4F-44E8-498E-8397-AF15018C01FF}" dt="2023-11-12T06:10:37.980" v="4999"/>
          <ac:spMkLst>
            <pc:docMk/>
            <pc:sldMk cId="3349138887" sldId="388"/>
            <ac:spMk id="149" creationId="{07171E6A-5433-70DE-B1BC-9FA21A9597CE}"/>
          </ac:spMkLst>
        </pc:spChg>
        <pc:spChg chg="add mod">
          <ac:chgData name="Kencin Autry" userId="a6c17a38-3403-4b9b-b01e-849711fc5fbf" providerId="ADAL" clId="{25A88B4F-44E8-498E-8397-AF15018C01FF}" dt="2023-11-12T06:10:37.980" v="4999"/>
          <ac:spMkLst>
            <pc:docMk/>
            <pc:sldMk cId="3349138887" sldId="388"/>
            <ac:spMk id="150" creationId="{F2E81CEB-84AB-15D5-DA5D-9FF4AE72B578}"/>
          </ac:spMkLst>
        </pc:spChg>
        <pc:spChg chg="add mod">
          <ac:chgData name="Kencin Autry" userId="a6c17a38-3403-4b9b-b01e-849711fc5fbf" providerId="ADAL" clId="{25A88B4F-44E8-498E-8397-AF15018C01FF}" dt="2023-11-12T06:10:37.980" v="4999"/>
          <ac:spMkLst>
            <pc:docMk/>
            <pc:sldMk cId="3349138887" sldId="388"/>
            <ac:spMk id="151" creationId="{375FB447-C255-FE3B-0168-495912755ECF}"/>
          </ac:spMkLst>
        </pc:spChg>
        <pc:spChg chg="add mod">
          <ac:chgData name="Kencin Autry" userId="a6c17a38-3403-4b9b-b01e-849711fc5fbf" providerId="ADAL" clId="{25A88B4F-44E8-498E-8397-AF15018C01FF}" dt="2023-11-12T06:06:47.703" v="4840" actId="571"/>
          <ac:spMkLst>
            <pc:docMk/>
            <pc:sldMk cId="3349138887" sldId="388"/>
            <ac:spMk id="152" creationId="{82ACF4A4-4EE3-D80D-C338-F9D3CD0D39C4}"/>
          </ac:spMkLst>
        </pc:spChg>
        <pc:spChg chg="add del mod">
          <ac:chgData name="Kencin Autry" userId="a6c17a38-3403-4b9b-b01e-849711fc5fbf" providerId="ADAL" clId="{25A88B4F-44E8-498E-8397-AF15018C01FF}" dt="2023-11-10T01:30:48.677" v="1459" actId="478"/>
          <ac:spMkLst>
            <pc:docMk/>
            <pc:sldMk cId="3349138887" sldId="388"/>
            <ac:spMk id="152" creationId="{A4E35F33-49C5-03EE-07C1-C3DF2461B10A}"/>
          </ac:spMkLst>
        </pc:spChg>
        <pc:spChg chg="add mod">
          <ac:chgData name="Kencin Autry" userId="a6c17a38-3403-4b9b-b01e-849711fc5fbf" providerId="ADAL" clId="{25A88B4F-44E8-498E-8397-AF15018C01FF}" dt="2023-11-12T06:06:47.703" v="4840" actId="571"/>
          <ac:spMkLst>
            <pc:docMk/>
            <pc:sldMk cId="3349138887" sldId="388"/>
            <ac:spMk id="154" creationId="{366FCF15-0AF9-FC08-AC9B-528A948C9B32}"/>
          </ac:spMkLst>
        </pc:spChg>
        <pc:spChg chg="mod">
          <ac:chgData name="Kencin Autry" userId="a6c17a38-3403-4b9b-b01e-849711fc5fbf" providerId="ADAL" clId="{25A88B4F-44E8-498E-8397-AF15018C01FF}" dt="2023-11-12T05:56:45.730" v="4440" actId="1582"/>
          <ac:spMkLst>
            <pc:docMk/>
            <pc:sldMk cId="3349138887" sldId="388"/>
            <ac:spMk id="157" creationId="{C2EEA075-8976-EBE0-62C3-DC032C9406A5}"/>
          </ac:spMkLst>
        </pc:spChg>
        <pc:spChg chg="mod">
          <ac:chgData name="Kencin Autry" userId="a6c17a38-3403-4b9b-b01e-849711fc5fbf" providerId="ADAL" clId="{25A88B4F-44E8-498E-8397-AF15018C01FF}" dt="2023-11-12T05:55:54.601" v="4431" actId="571"/>
          <ac:spMkLst>
            <pc:docMk/>
            <pc:sldMk cId="3349138887" sldId="388"/>
            <ac:spMk id="158" creationId="{F406EEF7-9E28-5E2A-0F45-BA0136D78BFC}"/>
          </ac:spMkLst>
        </pc:spChg>
        <pc:spChg chg="mod">
          <ac:chgData name="Kencin Autry" userId="a6c17a38-3403-4b9b-b01e-849711fc5fbf" providerId="ADAL" clId="{25A88B4F-44E8-498E-8397-AF15018C01FF}" dt="2023-11-12T05:55:54.601" v="4431" actId="571"/>
          <ac:spMkLst>
            <pc:docMk/>
            <pc:sldMk cId="3349138887" sldId="388"/>
            <ac:spMk id="159" creationId="{DB0147D5-6E22-0650-C93F-BC25F41B8E07}"/>
          </ac:spMkLst>
        </pc:spChg>
        <pc:spChg chg="mod">
          <ac:chgData name="Kencin Autry" userId="a6c17a38-3403-4b9b-b01e-849711fc5fbf" providerId="ADAL" clId="{25A88B4F-44E8-498E-8397-AF15018C01FF}" dt="2023-11-12T05:55:54.601" v="4431" actId="571"/>
          <ac:spMkLst>
            <pc:docMk/>
            <pc:sldMk cId="3349138887" sldId="388"/>
            <ac:spMk id="160" creationId="{DD4DBADF-924F-338E-1F50-8A5513176AC7}"/>
          </ac:spMkLst>
        </pc:spChg>
        <pc:spChg chg="add mod">
          <ac:chgData name="Kencin Autry" userId="a6c17a38-3403-4b9b-b01e-849711fc5fbf" providerId="ADAL" clId="{25A88B4F-44E8-498E-8397-AF15018C01FF}" dt="2023-11-12T06:06:47.703" v="4840" actId="571"/>
          <ac:spMkLst>
            <pc:docMk/>
            <pc:sldMk cId="3349138887" sldId="388"/>
            <ac:spMk id="161" creationId="{71C0AE6B-CA21-F988-E289-40497F1A2982}"/>
          </ac:spMkLst>
        </pc:spChg>
        <pc:spChg chg="add del mod ord topLvl">
          <ac:chgData name="Kencin Autry" userId="a6c17a38-3403-4b9b-b01e-849711fc5fbf" providerId="ADAL" clId="{25A88B4F-44E8-498E-8397-AF15018C01FF}" dt="2023-11-10T02:26:01.180" v="2123" actId="478"/>
          <ac:spMkLst>
            <pc:docMk/>
            <pc:sldMk cId="3349138887" sldId="388"/>
            <ac:spMk id="161" creationId="{E7D8161C-45A3-D07A-7E75-210ED165DAE0}"/>
          </ac:spMkLst>
        </pc:spChg>
        <pc:spChg chg="add mod">
          <ac:chgData name="Kencin Autry" userId="a6c17a38-3403-4b9b-b01e-849711fc5fbf" providerId="ADAL" clId="{25A88B4F-44E8-498E-8397-AF15018C01FF}" dt="2023-11-12T06:06:47.703" v="4840" actId="571"/>
          <ac:spMkLst>
            <pc:docMk/>
            <pc:sldMk cId="3349138887" sldId="388"/>
            <ac:spMk id="162" creationId="{10B0AA1E-3B1C-16A3-FA7C-E7E156FFCF5A}"/>
          </ac:spMkLst>
        </pc:spChg>
        <pc:spChg chg="add del mod">
          <ac:chgData name="Kencin Autry" userId="a6c17a38-3403-4b9b-b01e-849711fc5fbf" providerId="ADAL" clId="{25A88B4F-44E8-498E-8397-AF15018C01FF}" dt="2023-11-12T06:07:14.150" v="4845" actId="478"/>
          <ac:spMkLst>
            <pc:docMk/>
            <pc:sldMk cId="3349138887" sldId="388"/>
            <ac:spMk id="163" creationId="{650D30D4-4FEF-4ADE-64CF-0A9A71613966}"/>
          </ac:spMkLst>
        </pc:spChg>
        <pc:spChg chg="mod">
          <ac:chgData name="Kencin Autry" userId="a6c17a38-3403-4b9b-b01e-849711fc5fbf" providerId="ADAL" clId="{25A88B4F-44E8-498E-8397-AF15018C01FF}" dt="2023-11-10T02:16:59.380" v="1922"/>
          <ac:spMkLst>
            <pc:docMk/>
            <pc:sldMk cId="3349138887" sldId="388"/>
            <ac:spMk id="163" creationId="{BA50C62D-C5A2-83D7-A2F1-BB405961403B}"/>
          </ac:spMkLst>
        </pc:spChg>
        <pc:spChg chg="add del mod">
          <ac:chgData name="Kencin Autry" userId="a6c17a38-3403-4b9b-b01e-849711fc5fbf" providerId="ADAL" clId="{25A88B4F-44E8-498E-8397-AF15018C01FF}" dt="2023-11-12T06:07:15.692" v="4846" actId="478"/>
          <ac:spMkLst>
            <pc:docMk/>
            <pc:sldMk cId="3349138887" sldId="388"/>
            <ac:spMk id="164" creationId="{2228C0F1-03E7-ED4F-6B56-2F8573DA8756}"/>
          </ac:spMkLst>
        </pc:spChg>
        <pc:spChg chg="mod">
          <ac:chgData name="Kencin Autry" userId="a6c17a38-3403-4b9b-b01e-849711fc5fbf" providerId="ADAL" clId="{25A88B4F-44E8-498E-8397-AF15018C01FF}" dt="2023-11-10T02:16:59.380" v="1922"/>
          <ac:spMkLst>
            <pc:docMk/>
            <pc:sldMk cId="3349138887" sldId="388"/>
            <ac:spMk id="164" creationId="{AF1ED5DC-5D0D-074D-F97E-69E7E3D87856}"/>
          </ac:spMkLst>
        </pc:spChg>
        <pc:spChg chg="mod">
          <ac:chgData name="Kencin Autry" userId="a6c17a38-3403-4b9b-b01e-849711fc5fbf" providerId="ADAL" clId="{25A88B4F-44E8-498E-8397-AF15018C01FF}" dt="2023-11-10T02:16:59.380" v="1922"/>
          <ac:spMkLst>
            <pc:docMk/>
            <pc:sldMk cId="3349138887" sldId="388"/>
            <ac:spMk id="165" creationId="{3400BBD1-07E9-8EB1-9204-945CE6836D3F}"/>
          </ac:spMkLst>
        </pc:spChg>
        <pc:spChg chg="add del mod">
          <ac:chgData name="Kencin Autry" userId="a6c17a38-3403-4b9b-b01e-849711fc5fbf" providerId="ADAL" clId="{25A88B4F-44E8-498E-8397-AF15018C01FF}" dt="2023-11-12T06:07:16.787" v="4847" actId="478"/>
          <ac:spMkLst>
            <pc:docMk/>
            <pc:sldMk cId="3349138887" sldId="388"/>
            <ac:spMk id="165" creationId="{FD00E7E3-A81E-ACBD-7DD8-C55617CAAFE9}"/>
          </ac:spMkLst>
        </pc:spChg>
        <pc:spChg chg="mod">
          <ac:chgData name="Kencin Autry" userId="a6c17a38-3403-4b9b-b01e-849711fc5fbf" providerId="ADAL" clId="{25A88B4F-44E8-498E-8397-AF15018C01FF}" dt="2023-11-10T02:16:59.380" v="1922"/>
          <ac:spMkLst>
            <pc:docMk/>
            <pc:sldMk cId="3349138887" sldId="388"/>
            <ac:spMk id="166" creationId="{5F662EF7-D714-2614-3B7F-8C3C5614848F}"/>
          </ac:spMkLst>
        </pc:spChg>
        <pc:spChg chg="add del mod">
          <ac:chgData name="Kencin Autry" userId="a6c17a38-3403-4b9b-b01e-849711fc5fbf" providerId="ADAL" clId="{25A88B4F-44E8-498E-8397-AF15018C01FF}" dt="2023-11-12T06:07:17.461" v="4848" actId="478"/>
          <ac:spMkLst>
            <pc:docMk/>
            <pc:sldMk cId="3349138887" sldId="388"/>
            <ac:spMk id="166" creationId="{B11E4A49-EA4E-C18E-5603-557DB82713BA}"/>
          </ac:spMkLst>
        </pc:spChg>
        <pc:spChg chg="add mod">
          <ac:chgData name="Kencin Autry" userId="a6c17a38-3403-4b9b-b01e-849711fc5fbf" providerId="ADAL" clId="{25A88B4F-44E8-498E-8397-AF15018C01FF}" dt="2023-11-12T06:07:12.171" v="4844" actId="571"/>
          <ac:spMkLst>
            <pc:docMk/>
            <pc:sldMk cId="3349138887" sldId="388"/>
            <ac:spMk id="167" creationId="{1C1090B8-AF70-196C-B657-6EF71F1A17AA}"/>
          </ac:spMkLst>
        </pc:spChg>
        <pc:spChg chg="mod">
          <ac:chgData name="Kencin Autry" userId="a6c17a38-3403-4b9b-b01e-849711fc5fbf" providerId="ADAL" clId="{25A88B4F-44E8-498E-8397-AF15018C01FF}" dt="2023-11-10T02:16:59.380" v="1922"/>
          <ac:spMkLst>
            <pc:docMk/>
            <pc:sldMk cId="3349138887" sldId="388"/>
            <ac:spMk id="167" creationId="{21390690-D382-3DD0-7718-6854EB0EFEC5}"/>
          </ac:spMkLst>
        </pc:spChg>
        <pc:spChg chg="mod">
          <ac:chgData name="Kencin Autry" userId="a6c17a38-3403-4b9b-b01e-849711fc5fbf" providerId="ADAL" clId="{25A88B4F-44E8-498E-8397-AF15018C01FF}" dt="2023-11-10T02:16:59.380" v="1922"/>
          <ac:spMkLst>
            <pc:docMk/>
            <pc:sldMk cId="3349138887" sldId="388"/>
            <ac:spMk id="168" creationId="{2AA6660B-A662-CB30-A726-46CB8DA25DFD}"/>
          </ac:spMkLst>
        </pc:spChg>
        <pc:spChg chg="add mod">
          <ac:chgData name="Kencin Autry" userId="a6c17a38-3403-4b9b-b01e-849711fc5fbf" providerId="ADAL" clId="{25A88B4F-44E8-498E-8397-AF15018C01FF}" dt="2023-11-12T06:07:12.171" v="4844" actId="571"/>
          <ac:spMkLst>
            <pc:docMk/>
            <pc:sldMk cId="3349138887" sldId="388"/>
            <ac:spMk id="168" creationId="{EBFCFA49-E401-EC9F-A0B4-D6A469CA8967}"/>
          </ac:spMkLst>
        </pc:spChg>
        <pc:spChg chg="mod">
          <ac:chgData name="Kencin Autry" userId="a6c17a38-3403-4b9b-b01e-849711fc5fbf" providerId="ADAL" clId="{25A88B4F-44E8-498E-8397-AF15018C01FF}" dt="2023-11-10T02:16:59.380" v="1922"/>
          <ac:spMkLst>
            <pc:docMk/>
            <pc:sldMk cId="3349138887" sldId="388"/>
            <ac:spMk id="169" creationId="{39A52FC1-3886-079B-FD9E-80A7C719A32A}"/>
          </ac:spMkLst>
        </pc:spChg>
        <pc:spChg chg="add mod">
          <ac:chgData name="Kencin Autry" userId="a6c17a38-3403-4b9b-b01e-849711fc5fbf" providerId="ADAL" clId="{25A88B4F-44E8-498E-8397-AF15018C01FF}" dt="2023-11-12T06:07:12.171" v="4844" actId="571"/>
          <ac:spMkLst>
            <pc:docMk/>
            <pc:sldMk cId="3349138887" sldId="388"/>
            <ac:spMk id="169" creationId="{C1A24989-6473-438F-65C0-091F2055727E}"/>
          </ac:spMkLst>
        </pc:spChg>
        <pc:spChg chg="add del mod">
          <ac:chgData name="Kencin Autry" userId="a6c17a38-3403-4b9b-b01e-849711fc5fbf" providerId="ADAL" clId="{25A88B4F-44E8-498E-8397-AF15018C01FF}" dt="2023-11-12T06:07:30.448" v="4850" actId="478"/>
          <ac:spMkLst>
            <pc:docMk/>
            <pc:sldMk cId="3349138887" sldId="388"/>
            <ac:spMk id="170" creationId="{0843B22C-80BD-5DCB-62C5-F11D200D6147}"/>
          </ac:spMkLst>
        </pc:spChg>
        <pc:spChg chg="mod">
          <ac:chgData name="Kencin Autry" userId="a6c17a38-3403-4b9b-b01e-849711fc5fbf" providerId="ADAL" clId="{25A88B4F-44E8-498E-8397-AF15018C01FF}" dt="2023-11-10T02:16:59.380" v="1922"/>
          <ac:spMkLst>
            <pc:docMk/>
            <pc:sldMk cId="3349138887" sldId="388"/>
            <ac:spMk id="170" creationId="{85AC8FCB-88B9-740B-7B39-DE6AA5A033BC}"/>
          </ac:spMkLst>
        </pc:spChg>
        <pc:spChg chg="add del mod">
          <ac:chgData name="Kencin Autry" userId="a6c17a38-3403-4b9b-b01e-849711fc5fbf" providerId="ADAL" clId="{25A88B4F-44E8-498E-8397-AF15018C01FF}" dt="2023-11-12T06:07:31.036" v="4851" actId="478"/>
          <ac:spMkLst>
            <pc:docMk/>
            <pc:sldMk cId="3349138887" sldId="388"/>
            <ac:spMk id="171" creationId="{6D8476EC-F712-9468-5239-032BD9465720}"/>
          </ac:spMkLst>
        </pc:spChg>
        <pc:spChg chg="mod">
          <ac:chgData name="Kencin Autry" userId="a6c17a38-3403-4b9b-b01e-849711fc5fbf" providerId="ADAL" clId="{25A88B4F-44E8-498E-8397-AF15018C01FF}" dt="2023-11-10T02:16:59.380" v="1922"/>
          <ac:spMkLst>
            <pc:docMk/>
            <pc:sldMk cId="3349138887" sldId="388"/>
            <ac:spMk id="171" creationId="{F9565FA5-1512-15DF-8883-6BD331C75333}"/>
          </ac:spMkLst>
        </pc:spChg>
        <pc:spChg chg="mod">
          <ac:chgData name="Kencin Autry" userId="a6c17a38-3403-4b9b-b01e-849711fc5fbf" providerId="ADAL" clId="{25A88B4F-44E8-498E-8397-AF15018C01FF}" dt="2023-11-10T02:16:59.380" v="1922"/>
          <ac:spMkLst>
            <pc:docMk/>
            <pc:sldMk cId="3349138887" sldId="388"/>
            <ac:spMk id="172" creationId="{2BC84E8C-B17E-6926-DC5F-E185EC9C4AF8}"/>
          </ac:spMkLst>
        </pc:spChg>
        <pc:spChg chg="add del mod">
          <ac:chgData name="Kencin Autry" userId="a6c17a38-3403-4b9b-b01e-849711fc5fbf" providerId="ADAL" clId="{25A88B4F-44E8-498E-8397-AF15018C01FF}" dt="2023-11-12T06:07:31.876" v="4852" actId="478"/>
          <ac:spMkLst>
            <pc:docMk/>
            <pc:sldMk cId="3349138887" sldId="388"/>
            <ac:spMk id="172" creationId="{D616E6E5-8773-F360-CBE6-A9BEE270E0F2}"/>
          </ac:spMkLst>
        </pc:spChg>
        <pc:spChg chg="mod">
          <ac:chgData name="Kencin Autry" userId="a6c17a38-3403-4b9b-b01e-849711fc5fbf" providerId="ADAL" clId="{25A88B4F-44E8-498E-8397-AF15018C01FF}" dt="2023-11-10T02:16:59.380" v="1922"/>
          <ac:spMkLst>
            <pc:docMk/>
            <pc:sldMk cId="3349138887" sldId="388"/>
            <ac:spMk id="173" creationId="{52518293-092F-434B-1D92-8E31D32CE4D3}"/>
          </ac:spMkLst>
        </pc:spChg>
        <pc:spChg chg="add del mod">
          <ac:chgData name="Kencin Autry" userId="a6c17a38-3403-4b9b-b01e-849711fc5fbf" providerId="ADAL" clId="{25A88B4F-44E8-498E-8397-AF15018C01FF}" dt="2023-11-12T06:07:32.884" v="4853" actId="478"/>
          <ac:spMkLst>
            <pc:docMk/>
            <pc:sldMk cId="3349138887" sldId="388"/>
            <ac:spMk id="173" creationId="{EFAB5114-EF8F-6AA1-D8AE-21777FD48C9D}"/>
          </ac:spMkLst>
        </pc:spChg>
        <pc:spChg chg="add mod">
          <ac:chgData name="Kencin Autry" userId="a6c17a38-3403-4b9b-b01e-849711fc5fbf" providerId="ADAL" clId="{25A88B4F-44E8-498E-8397-AF15018C01FF}" dt="2023-11-12T06:07:28.227" v="4849" actId="571"/>
          <ac:spMkLst>
            <pc:docMk/>
            <pc:sldMk cId="3349138887" sldId="388"/>
            <ac:spMk id="174" creationId="{67E8BEAB-C4C3-ADD2-7ED6-5E7A9E0AC4A2}"/>
          </ac:spMkLst>
        </pc:spChg>
        <pc:spChg chg="mod">
          <ac:chgData name="Kencin Autry" userId="a6c17a38-3403-4b9b-b01e-849711fc5fbf" providerId="ADAL" clId="{25A88B4F-44E8-498E-8397-AF15018C01FF}" dt="2023-11-10T02:16:59.380" v="1922"/>
          <ac:spMkLst>
            <pc:docMk/>
            <pc:sldMk cId="3349138887" sldId="388"/>
            <ac:spMk id="174" creationId="{9AF58ED4-398A-2A61-127C-9A1AFEA5AB72}"/>
          </ac:spMkLst>
        </pc:spChg>
        <pc:spChg chg="add mod">
          <ac:chgData name="Kencin Autry" userId="a6c17a38-3403-4b9b-b01e-849711fc5fbf" providerId="ADAL" clId="{25A88B4F-44E8-498E-8397-AF15018C01FF}" dt="2023-11-12T06:07:28.227" v="4849" actId="571"/>
          <ac:spMkLst>
            <pc:docMk/>
            <pc:sldMk cId="3349138887" sldId="388"/>
            <ac:spMk id="175" creationId="{704D1C0D-38C9-B173-2CCB-56A5BEF6D141}"/>
          </ac:spMkLst>
        </pc:spChg>
        <pc:spChg chg="mod">
          <ac:chgData name="Kencin Autry" userId="a6c17a38-3403-4b9b-b01e-849711fc5fbf" providerId="ADAL" clId="{25A88B4F-44E8-498E-8397-AF15018C01FF}" dt="2023-11-10T02:16:59.380" v="1922"/>
          <ac:spMkLst>
            <pc:docMk/>
            <pc:sldMk cId="3349138887" sldId="388"/>
            <ac:spMk id="175" creationId="{BF87F80F-C616-F7BC-846D-D7DD6229D64E}"/>
          </ac:spMkLst>
        </pc:spChg>
        <pc:spChg chg="add mod">
          <ac:chgData name="Kencin Autry" userId="a6c17a38-3403-4b9b-b01e-849711fc5fbf" providerId="ADAL" clId="{25A88B4F-44E8-498E-8397-AF15018C01FF}" dt="2023-11-12T06:07:28.227" v="4849" actId="571"/>
          <ac:spMkLst>
            <pc:docMk/>
            <pc:sldMk cId="3349138887" sldId="388"/>
            <ac:spMk id="176" creationId="{27A391F9-9DD3-050D-3521-9A0B10DA85B6}"/>
          </ac:spMkLst>
        </pc:spChg>
        <pc:spChg chg="mod">
          <ac:chgData name="Kencin Autry" userId="a6c17a38-3403-4b9b-b01e-849711fc5fbf" providerId="ADAL" clId="{25A88B4F-44E8-498E-8397-AF15018C01FF}" dt="2023-11-10T02:16:59.380" v="1922"/>
          <ac:spMkLst>
            <pc:docMk/>
            <pc:sldMk cId="3349138887" sldId="388"/>
            <ac:spMk id="176" creationId="{7C087BBA-C3BF-5E93-75FE-3914B8BD2FBC}"/>
          </ac:spMkLst>
        </pc:spChg>
        <pc:spChg chg="add mod ord">
          <ac:chgData name="Kencin Autry" userId="a6c17a38-3403-4b9b-b01e-849711fc5fbf" providerId="ADAL" clId="{25A88B4F-44E8-498E-8397-AF15018C01FF}" dt="2023-11-12T06:08:14.386" v="4970" actId="170"/>
          <ac:spMkLst>
            <pc:docMk/>
            <pc:sldMk cId="3349138887" sldId="388"/>
            <ac:spMk id="177" creationId="{3E689C16-D14A-A05C-9B85-DC56A6B57BC7}"/>
          </ac:spMkLst>
        </pc:spChg>
        <pc:spChg chg="mod">
          <ac:chgData name="Kencin Autry" userId="a6c17a38-3403-4b9b-b01e-849711fc5fbf" providerId="ADAL" clId="{25A88B4F-44E8-498E-8397-AF15018C01FF}" dt="2023-11-10T02:16:59.380" v="1922"/>
          <ac:spMkLst>
            <pc:docMk/>
            <pc:sldMk cId="3349138887" sldId="388"/>
            <ac:spMk id="177" creationId="{F9196C4C-51C9-3977-AA09-4249A86EEFAE}"/>
          </ac:spMkLst>
        </pc:spChg>
        <pc:spChg chg="add mod">
          <ac:chgData name="Kencin Autry" userId="a6c17a38-3403-4b9b-b01e-849711fc5fbf" providerId="ADAL" clId="{25A88B4F-44E8-498E-8397-AF15018C01FF}" dt="2023-11-12T06:10:37.980" v="4999"/>
          <ac:spMkLst>
            <pc:docMk/>
            <pc:sldMk cId="3349138887" sldId="388"/>
            <ac:spMk id="178" creationId="{0EE874C9-1F05-6BA0-5EB5-3F41093F0E62}"/>
          </ac:spMkLst>
        </pc:spChg>
        <pc:spChg chg="mod">
          <ac:chgData name="Kencin Autry" userId="a6c17a38-3403-4b9b-b01e-849711fc5fbf" providerId="ADAL" clId="{25A88B4F-44E8-498E-8397-AF15018C01FF}" dt="2023-11-10T02:16:59.380" v="1922"/>
          <ac:spMkLst>
            <pc:docMk/>
            <pc:sldMk cId="3349138887" sldId="388"/>
            <ac:spMk id="178" creationId="{FB0DA8CE-1BB3-060B-A6DC-DD13EDE511A3}"/>
          </ac:spMkLst>
        </pc:spChg>
        <pc:spChg chg="add mod">
          <ac:chgData name="Kencin Autry" userId="a6c17a38-3403-4b9b-b01e-849711fc5fbf" providerId="ADAL" clId="{25A88B4F-44E8-498E-8397-AF15018C01FF}" dt="2023-11-12T06:10:42.057" v="5000" actId="1076"/>
          <ac:spMkLst>
            <pc:docMk/>
            <pc:sldMk cId="3349138887" sldId="388"/>
            <ac:spMk id="179" creationId="{A252361D-BBD5-09CB-1C49-33921A6919CC}"/>
          </ac:spMkLst>
        </pc:spChg>
        <pc:spChg chg="mod">
          <ac:chgData name="Kencin Autry" userId="a6c17a38-3403-4b9b-b01e-849711fc5fbf" providerId="ADAL" clId="{25A88B4F-44E8-498E-8397-AF15018C01FF}" dt="2023-11-10T02:16:59.380" v="1922"/>
          <ac:spMkLst>
            <pc:docMk/>
            <pc:sldMk cId="3349138887" sldId="388"/>
            <ac:spMk id="179" creationId="{AA5D2466-0E18-6083-1DE8-D60EB9578FA6}"/>
          </ac:spMkLst>
        </pc:spChg>
        <pc:spChg chg="mod">
          <ac:chgData name="Kencin Autry" userId="a6c17a38-3403-4b9b-b01e-849711fc5fbf" providerId="ADAL" clId="{25A88B4F-44E8-498E-8397-AF15018C01FF}" dt="2023-11-10T02:16:59.380" v="1922"/>
          <ac:spMkLst>
            <pc:docMk/>
            <pc:sldMk cId="3349138887" sldId="388"/>
            <ac:spMk id="180" creationId="{46CC633E-FAA2-2200-FDDF-1BDC6793B0D9}"/>
          </ac:spMkLst>
        </pc:spChg>
        <pc:spChg chg="add del mod">
          <ac:chgData name="Kencin Autry" userId="a6c17a38-3403-4b9b-b01e-849711fc5fbf" providerId="ADAL" clId="{25A88B4F-44E8-498E-8397-AF15018C01FF}" dt="2023-11-12T06:12:36.809" v="5036" actId="478"/>
          <ac:spMkLst>
            <pc:docMk/>
            <pc:sldMk cId="3349138887" sldId="388"/>
            <ac:spMk id="180" creationId="{BE9CF594-D028-EF2D-A633-A66D1D7C9F99}"/>
          </ac:spMkLst>
        </pc:spChg>
        <pc:spChg chg="add mod">
          <ac:chgData name="Kencin Autry" userId="a6c17a38-3403-4b9b-b01e-849711fc5fbf" providerId="ADAL" clId="{25A88B4F-44E8-498E-8397-AF15018C01FF}" dt="2023-11-12T06:35:11.922" v="5399"/>
          <ac:spMkLst>
            <pc:docMk/>
            <pc:sldMk cId="3349138887" sldId="388"/>
            <ac:spMk id="181" creationId="{4E5A486A-2204-6180-90F2-22BEA2A86F05}"/>
          </ac:spMkLst>
        </pc:spChg>
        <pc:spChg chg="mod">
          <ac:chgData name="Kencin Autry" userId="a6c17a38-3403-4b9b-b01e-849711fc5fbf" providerId="ADAL" clId="{25A88B4F-44E8-498E-8397-AF15018C01FF}" dt="2023-11-10T02:16:59.380" v="1922"/>
          <ac:spMkLst>
            <pc:docMk/>
            <pc:sldMk cId="3349138887" sldId="388"/>
            <ac:spMk id="181" creationId="{66C53933-CB11-8CAC-903A-4B5912A6186D}"/>
          </ac:spMkLst>
        </pc:spChg>
        <pc:spChg chg="mod">
          <ac:chgData name="Kencin Autry" userId="a6c17a38-3403-4b9b-b01e-849711fc5fbf" providerId="ADAL" clId="{25A88B4F-44E8-498E-8397-AF15018C01FF}" dt="2023-11-10T02:16:59.380" v="1922"/>
          <ac:spMkLst>
            <pc:docMk/>
            <pc:sldMk cId="3349138887" sldId="388"/>
            <ac:spMk id="182" creationId="{9F89D733-8A17-3E01-4FD8-53F89D111FF6}"/>
          </ac:spMkLst>
        </pc:spChg>
        <pc:spChg chg="mod">
          <ac:chgData name="Kencin Autry" userId="a6c17a38-3403-4b9b-b01e-849711fc5fbf" providerId="ADAL" clId="{25A88B4F-44E8-498E-8397-AF15018C01FF}" dt="2023-11-10T02:16:59.380" v="1922"/>
          <ac:spMkLst>
            <pc:docMk/>
            <pc:sldMk cId="3349138887" sldId="388"/>
            <ac:spMk id="183" creationId="{1CC3B84C-5272-339F-DA23-E9C7D32DB355}"/>
          </ac:spMkLst>
        </pc:spChg>
        <pc:spChg chg="mod">
          <ac:chgData name="Kencin Autry" userId="a6c17a38-3403-4b9b-b01e-849711fc5fbf" providerId="ADAL" clId="{25A88B4F-44E8-498E-8397-AF15018C01FF}" dt="2023-11-10T02:16:59.380" v="1922"/>
          <ac:spMkLst>
            <pc:docMk/>
            <pc:sldMk cId="3349138887" sldId="388"/>
            <ac:spMk id="184" creationId="{C7C42DB9-9BD5-8C2F-1123-7192F2C11591}"/>
          </ac:spMkLst>
        </pc:spChg>
        <pc:spChg chg="mod">
          <ac:chgData name="Kencin Autry" userId="a6c17a38-3403-4b9b-b01e-849711fc5fbf" providerId="ADAL" clId="{25A88B4F-44E8-498E-8397-AF15018C01FF}" dt="2023-11-10T02:16:59.380" v="1922"/>
          <ac:spMkLst>
            <pc:docMk/>
            <pc:sldMk cId="3349138887" sldId="388"/>
            <ac:spMk id="185" creationId="{6125FC2F-77CB-D60F-06D5-CB47A13642F8}"/>
          </ac:spMkLst>
        </pc:spChg>
        <pc:spChg chg="mod">
          <ac:chgData name="Kencin Autry" userId="a6c17a38-3403-4b9b-b01e-849711fc5fbf" providerId="ADAL" clId="{25A88B4F-44E8-498E-8397-AF15018C01FF}" dt="2023-11-10T02:16:59.380" v="1922"/>
          <ac:spMkLst>
            <pc:docMk/>
            <pc:sldMk cId="3349138887" sldId="388"/>
            <ac:spMk id="186" creationId="{C92167A5-E5E0-4984-20BF-777FEE5922EA}"/>
          </ac:spMkLst>
        </pc:spChg>
        <pc:spChg chg="mod">
          <ac:chgData name="Kencin Autry" userId="a6c17a38-3403-4b9b-b01e-849711fc5fbf" providerId="ADAL" clId="{25A88B4F-44E8-498E-8397-AF15018C01FF}" dt="2023-11-10T02:16:59.380" v="1922"/>
          <ac:spMkLst>
            <pc:docMk/>
            <pc:sldMk cId="3349138887" sldId="388"/>
            <ac:spMk id="187" creationId="{D1C38D99-EF95-274E-C770-518232B7C602}"/>
          </ac:spMkLst>
        </pc:spChg>
        <pc:spChg chg="mod">
          <ac:chgData name="Kencin Autry" userId="a6c17a38-3403-4b9b-b01e-849711fc5fbf" providerId="ADAL" clId="{25A88B4F-44E8-498E-8397-AF15018C01FF}" dt="2023-11-10T02:16:59.380" v="1922"/>
          <ac:spMkLst>
            <pc:docMk/>
            <pc:sldMk cId="3349138887" sldId="388"/>
            <ac:spMk id="188" creationId="{66DEB8AE-C98F-247C-567F-4AA1AFF8604A}"/>
          </ac:spMkLst>
        </pc:spChg>
        <pc:spChg chg="mod">
          <ac:chgData name="Kencin Autry" userId="a6c17a38-3403-4b9b-b01e-849711fc5fbf" providerId="ADAL" clId="{25A88B4F-44E8-498E-8397-AF15018C01FF}" dt="2023-11-10T02:16:59.380" v="1922"/>
          <ac:spMkLst>
            <pc:docMk/>
            <pc:sldMk cId="3349138887" sldId="388"/>
            <ac:spMk id="189" creationId="{43A132F0-B0E8-9004-904E-579E2010DF69}"/>
          </ac:spMkLst>
        </pc:spChg>
        <pc:spChg chg="mod">
          <ac:chgData name="Kencin Autry" userId="a6c17a38-3403-4b9b-b01e-849711fc5fbf" providerId="ADAL" clId="{25A88B4F-44E8-498E-8397-AF15018C01FF}" dt="2023-11-10T02:16:59.380" v="1922"/>
          <ac:spMkLst>
            <pc:docMk/>
            <pc:sldMk cId="3349138887" sldId="388"/>
            <ac:spMk id="190" creationId="{4CB7EF0E-6026-D3BC-394F-0A3217B38CFB}"/>
          </ac:spMkLst>
        </pc:spChg>
        <pc:spChg chg="mod">
          <ac:chgData name="Kencin Autry" userId="a6c17a38-3403-4b9b-b01e-849711fc5fbf" providerId="ADAL" clId="{25A88B4F-44E8-498E-8397-AF15018C01FF}" dt="2023-11-10T02:16:59.380" v="1922"/>
          <ac:spMkLst>
            <pc:docMk/>
            <pc:sldMk cId="3349138887" sldId="388"/>
            <ac:spMk id="191" creationId="{28D83EFB-B353-5B23-7095-C737B9B8F333}"/>
          </ac:spMkLst>
        </pc:spChg>
        <pc:spChg chg="mod">
          <ac:chgData name="Kencin Autry" userId="a6c17a38-3403-4b9b-b01e-849711fc5fbf" providerId="ADAL" clId="{25A88B4F-44E8-498E-8397-AF15018C01FF}" dt="2023-11-10T02:16:59.380" v="1922"/>
          <ac:spMkLst>
            <pc:docMk/>
            <pc:sldMk cId="3349138887" sldId="388"/>
            <ac:spMk id="192" creationId="{A8539761-208C-4A09-254E-8CC2F76597FC}"/>
          </ac:spMkLst>
        </pc:spChg>
        <pc:spChg chg="mod">
          <ac:chgData name="Kencin Autry" userId="a6c17a38-3403-4b9b-b01e-849711fc5fbf" providerId="ADAL" clId="{25A88B4F-44E8-498E-8397-AF15018C01FF}" dt="2023-11-10T02:16:59.380" v="1922"/>
          <ac:spMkLst>
            <pc:docMk/>
            <pc:sldMk cId="3349138887" sldId="388"/>
            <ac:spMk id="193" creationId="{26397CBF-8C28-7907-317D-CDF74D7F2925}"/>
          </ac:spMkLst>
        </pc:spChg>
        <pc:spChg chg="del mod">
          <ac:chgData name="Kencin Autry" userId="a6c17a38-3403-4b9b-b01e-849711fc5fbf" providerId="ADAL" clId="{25A88B4F-44E8-498E-8397-AF15018C01FF}" dt="2023-11-10T02:18:33.886" v="1980" actId="478"/>
          <ac:spMkLst>
            <pc:docMk/>
            <pc:sldMk cId="3349138887" sldId="388"/>
            <ac:spMk id="194" creationId="{C821B77D-AB70-5711-50C1-0B3C91704AF7}"/>
          </ac:spMkLst>
        </pc:spChg>
        <pc:spChg chg="mod">
          <ac:chgData name="Kencin Autry" userId="a6c17a38-3403-4b9b-b01e-849711fc5fbf" providerId="ADAL" clId="{25A88B4F-44E8-498E-8397-AF15018C01FF}" dt="2023-11-10T02:16:59.380" v="1922"/>
          <ac:spMkLst>
            <pc:docMk/>
            <pc:sldMk cId="3349138887" sldId="388"/>
            <ac:spMk id="195" creationId="{04B709D0-7A0C-7FF2-8844-EDC9DB9B1E58}"/>
          </ac:spMkLst>
        </pc:spChg>
        <pc:spChg chg="mod">
          <ac:chgData name="Kencin Autry" userId="a6c17a38-3403-4b9b-b01e-849711fc5fbf" providerId="ADAL" clId="{25A88B4F-44E8-498E-8397-AF15018C01FF}" dt="2023-11-10T02:18:42.153" v="1981"/>
          <ac:spMkLst>
            <pc:docMk/>
            <pc:sldMk cId="3349138887" sldId="388"/>
            <ac:spMk id="197" creationId="{AB1911FF-2E5B-B189-B770-F5FF3722D53E}"/>
          </ac:spMkLst>
        </pc:spChg>
        <pc:spChg chg="mod">
          <ac:chgData name="Kencin Autry" userId="a6c17a38-3403-4b9b-b01e-849711fc5fbf" providerId="ADAL" clId="{25A88B4F-44E8-498E-8397-AF15018C01FF}" dt="2023-11-10T02:18:42.153" v="1981"/>
          <ac:spMkLst>
            <pc:docMk/>
            <pc:sldMk cId="3349138887" sldId="388"/>
            <ac:spMk id="198" creationId="{8E8AC5EF-EBD7-FEC9-5F6D-FFDA180452AF}"/>
          </ac:spMkLst>
        </pc:spChg>
        <pc:spChg chg="mod">
          <ac:chgData name="Kencin Autry" userId="a6c17a38-3403-4b9b-b01e-849711fc5fbf" providerId="ADAL" clId="{25A88B4F-44E8-498E-8397-AF15018C01FF}" dt="2023-11-10T02:18:42.153" v="1981"/>
          <ac:spMkLst>
            <pc:docMk/>
            <pc:sldMk cId="3349138887" sldId="388"/>
            <ac:spMk id="199" creationId="{2EDF5BC5-3710-A3B7-22FA-C818A36802C1}"/>
          </ac:spMkLst>
        </pc:spChg>
        <pc:spChg chg="del mod">
          <ac:chgData name="Kencin Autry" userId="a6c17a38-3403-4b9b-b01e-849711fc5fbf" providerId="ADAL" clId="{25A88B4F-44E8-498E-8397-AF15018C01FF}" dt="2023-11-10T02:18:55.100" v="1983" actId="478"/>
          <ac:spMkLst>
            <pc:docMk/>
            <pc:sldMk cId="3349138887" sldId="388"/>
            <ac:spMk id="200" creationId="{B5A752D2-D0F8-8F77-9F53-79A644D844CE}"/>
          </ac:spMkLst>
        </pc:spChg>
        <pc:spChg chg="del mod">
          <ac:chgData name="Kencin Autry" userId="a6c17a38-3403-4b9b-b01e-849711fc5fbf" providerId="ADAL" clId="{25A88B4F-44E8-498E-8397-AF15018C01FF}" dt="2023-11-10T02:19:01.225" v="1987" actId="478"/>
          <ac:spMkLst>
            <pc:docMk/>
            <pc:sldMk cId="3349138887" sldId="388"/>
            <ac:spMk id="201" creationId="{FCE9C6CB-3BE6-4EF2-6F81-86B1A92A70FD}"/>
          </ac:spMkLst>
        </pc:spChg>
        <pc:spChg chg="mod">
          <ac:chgData name="Kencin Autry" userId="a6c17a38-3403-4b9b-b01e-849711fc5fbf" providerId="ADAL" clId="{25A88B4F-44E8-498E-8397-AF15018C01FF}" dt="2023-11-10T02:18:42.153" v="1981"/>
          <ac:spMkLst>
            <pc:docMk/>
            <pc:sldMk cId="3349138887" sldId="388"/>
            <ac:spMk id="202" creationId="{A41BD238-3F6C-C48C-8E1C-30CDF9470F71}"/>
          </ac:spMkLst>
        </pc:spChg>
        <pc:spChg chg="mod">
          <ac:chgData name="Kencin Autry" userId="a6c17a38-3403-4b9b-b01e-849711fc5fbf" providerId="ADAL" clId="{25A88B4F-44E8-498E-8397-AF15018C01FF}" dt="2023-11-10T02:18:42.153" v="1981"/>
          <ac:spMkLst>
            <pc:docMk/>
            <pc:sldMk cId="3349138887" sldId="388"/>
            <ac:spMk id="203" creationId="{5A9B0762-F8E7-2C03-4B23-E0D49E917D7A}"/>
          </ac:spMkLst>
        </pc:spChg>
        <pc:spChg chg="del mod">
          <ac:chgData name="Kencin Autry" userId="a6c17a38-3403-4b9b-b01e-849711fc5fbf" providerId="ADAL" clId="{25A88B4F-44E8-498E-8397-AF15018C01FF}" dt="2023-11-10T02:18:59.379" v="1986" actId="478"/>
          <ac:spMkLst>
            <pc:docMk/>
            <pc:sldMk cId="3349138887" sldId="388"/>
            <ac:spMk id="204" creationId="{3EC68431-4892-A716-E00A-7B6F0D3B1716}"/>
          </ac:spMkLst>
        </pc:spChg>
        <pc:spChg chg="del mod">
          <ac:chgData name="Kencin Autry" userId="a6c17a38-3403-4b9b-b01e-849711fc5fbf" providerId="ADAL" clId="{25A88B4F-44E8-498E-8397-AF15018C01FF}" dt="2023-11-10T02:19:02.616" v="1988" actId="478"/>
          <ac:spMkLst>
            <pc:docMk/>
            <pc:sldMk cId="3349138887" sldId="388"/>
            <ac:spMk id="205" creationId="{1F6EA249-D8F7-472E-EC0A-07BD3ADC2E69}"/>
          </ac:spMkLst>
        </pc:spChg>
        <pc:spChg chg="mod">
          <ac:chgData name="Kencin Autry" userId="a6c17a38-3403-4b9b-b01e-849711fc5fbf" providerId="ADAL" clId="{25A88B4F-44E8-498E-8397-AF15018C01FF}" dt="2023-11-10T02:18:42.153" v="1981"/>
          <ac:spMkLst>
            <pc:docMk/>
            <pc:sldMk cId="3349138887" sldId="388"/>
            <ac:spMk id="206" creationId="{0E6D42AC-B238-3976-44C6-DD56B3FEF2D2}"/>
          </ac:spMkLst>
        </pc:spChg>
        <pc:spChg chg="mod">
          <ac:chgData name="Kencin Autry" userId="a6c17a38-3403-4b9b-b01e-849711fc5fbf" providerId="ADAL" clId="{25A88B4F-44E8-498E-8397-AF15018C01FF}" dt="2023-11-10T02:18:42.153" v="1981"/>
          <ac:spMkLst>
            <pc:docMk/>
            <pc:sldMk cId="3349138887" sldId="388"/>
            <ac:spMk id="207" creationId="{8831BA9D-9FE4-98EF-F5C1-73AD74A1B047}"/>
          </ac:spMkLst>
        </pc:spChg>
        <pc:spChg chg="add del mod">
          <ac:chgData name="Kencin Autry" userId="a6c17a38-3403-4b9b-b01e-849711fc5fbf" providerId="ADAL" clId="{25A88B4F-44E8-498E-8397-AF15018C01FF}" dt="2023-11-10T02:19:16.340" v="1997" actId="478"/>
          <ac:spMkLst>
            <pc:docMk/>
            <pc:sldMk cId="3349138887" sldId="388"/>
            <ac:spMk id="208" creationId="{17CE4765-E69E-B5FB-FD4C-D1E66A86C069}"/>
          </ac:spMkLst>
        </pc:spChg>
        <pc:spChg chg="add del mod">
          <ac:chgData name="Kencin Autry" userId="a6c17a38-3403-4b9b-b01e-849711fc5fbf" providerId="ADAL" clId="{25A88B4F-44E8-498E-8397-AF15018C01FF}" dt="2023-11-10T02:19:16.882" v="1998" actId="478"/>
          <ac:spMkLst>
            <pc:docMk/>
            <pc:sldMk cId="3349138887" sldId="388"/>
            <ac:spMk id="209" creationId="{1ECBDEFD-7D79-6737-615F-36DC02C8F5EE}"/>
          </ac:spMkLst>
        </pc:spChg>
        <pc:spChg chg="del mod">
          <ac:chgData name="Kencin Autry" userId="a6c17a38-3403-4b9b-b01e-849711fc5fbf" providerId="ADAL" clId="{25A88B4F-44E8-498E-8397-AF15018C01FF}" dt="2023-11-10T02:19:21.038" v="1999" actId="478"/>
          <ac:spMkLst>
            <pc:docMk/>
            <pc:sldMk cId="3349138887" sldId="388"/>
            <ac:spMk id="210" creationId="{48C0155B-E459-087A-C1A9-867F7B0089C4}"/>
          </ac:spMkLst>
        </pc:spChg>
        <pc:spChg chg="mod">
          <ac:chgData name="Kencin Autry" userId="a6c17a38-3403-4b9b-b01e-849711fc5fbf" providerId="ADAL" clId="{25A88B4F-44E8-498E-8397-AF15018C01FF}" dt="2023-11-10T02:18:42.153" v="1981"/>
          <ac:spMkLst>
            <pc:docMk/>
            <pc:sldMk cId="3349138887" sldId="388"/>
            <ac:spMk id="211" creationId="{92AFF6F8-A07B-6852-D454-89D4877FE763}"/>
          </ac:spMkLst>
        </pc:spChg>
        <pc:spChg chg="add del mod">
          <ac:chgData name="Kencin Autry" userId="a6c17a38-3403-4b9b-b01e-849711fc5fbf" providerId="ADAL" clId="{25A88B4F-44E8-498E-8397-AF15018C01FF}" dt="2023-11-10T02:19:15.803" v="1996" actId="478"/>
          <ac:spMkLst>
            <pc:docMk/>
            <pc:sldMk cId="3349138887" sldId="388"/>
            <ac:spMk id="212" creationId="{719A9836-E2EC-F36E-65B8-3556F726FC00}"/>
          </ac:spMkLst>
        </pc:spChg>
        <pc:spChg chg="add del mod">
          <ac:chgData name="Kencin Autry" userId="a6c17a38-3403-4b9b-b01e-849711fc5fbf" providerId="ADAL" clId="{25A88B4F-44E8-498E-8397-AF15018C01FF}" dt="2023-11-10T02:19:14.614" v="1994" actId="478"/>
          <ac:spMkLst>
            <pc:docMk/>
            <pc:sldMk cId="3349138887" sldId="388"/>
            <ac:spMk id="213" creationId="{A6A0CFCF-0B1A-7478-E73F-DA066F9C6875}"/>
          </ac:spMkLst>
        </pc:spChg>
        <pc:spChg chg="del mod">
          <ac:chgData name="Kencin Autry" userId="a6c17a38-3403-4b9b-b01e-849711fc5fbf" providerId="ADAL" clId="{25A88B4F-44E8-498E-8397-AF15018C01FF}" dt="2023-11-10T02:19:25.151" v="2000" actId="478"/>
          <ac:spMkLst>
            <pc:docMk/>
            <pc:sldMk cId="3349138887" sldId="388"/>
            <ac:spMk id="214" creationId="{5248ECDC-4A02-E02B-2203-DF3C0C5A7C5B}"/>
          </ac:spMkLst>
        </pc:spChg>
        <pc:spChg chg="add del mod">
          <ac:chgData name="Kencin Autry" userId="a6c17a38-3403-4b9b-b01e-849711fc5fbf" providerId="ADAL" clId="{25A88B4F-44E8-498E-8397-AF15018C01FF}" dt="2023-11-10T02:19:47.270" v="2003" actId="1076"/>
          <ac:spMkLst>
            <pc:docMk/>
            <pc:sldMk cId="3349138887" sldId="388"/>
            <ac:spMk id="215" creationId="{C1FEB04C-5982-C8A0-EECB-8E15F474D8AA}"/>
          </ac:spMkLst>
        </pc:spChg>
        <pc:spChg chg="mod">
          <ac:chgData name="Kencin Autry" userId="a6c17a38-3403-4b9b-b01e-849711fc5fbf" providerId="ADAL" clId="{25A88B4F-44E8-498E-8397-AF15018C01FF}" dt="2023-11-10T02:18:42.153" v="1981"/>
          <ac:spMkLst>
            <pc:docMk/>
            <pc:sldMk cId="3349138887" sldId="388"/>
            <ac:spMk id="216" creationId="{35EC085F-B67B-77E7-3A2C-EE87AA50B8AF}"/>
          </ac:spMkLst>
        </pc:spChg>
        <pc:spChg chg="mod">
          <ac:chgData name="Kencin Autry" userId="a6c17a38-3403-4b9b-b01e-849711fc5fbf" providerId="ADAL" clId="{25A88B4F-44E8-498E-8397-AF15018C01FF}" dt="2023-11-10T02:18:42.153" v="1981"/>
          <ac:spMkLst>
            <pc:docMk/>
            <pc:sldMk cId="3349138887" sldId="388"/>
            <ac:spMk id="217" creationId="{4D3170FF-EC5D-E356-CF53-D947D7087588}"/>
          </ac:spMkLst>
        </pc:spChg>
        <pc:spChg chg="mod">
          <ac:chgData name="Kencin Autry" userId="a6c17a38-3403-4b9b-b01e-849711fc5fbf" providerId="ADAL" clId="{25A88B4F-44E8-498E-8397-AF15018C01FF}" dt="2023-11-10T02:18:42.153" v="1981"/>
          <ac:spMkLst>
            <pc:docMk/>
            <pc:sldMk cId="3349138887" sldId="388"/>
            <ac:spMk id="218" creationId="{18344E18-A7AE-7905-0D41-3683EE88E712}"/>
          </ac:spMkLst>
        </pc:spChg>
        <pc:spChg chg="mod">
          <ac:chgData name="Kencin Autry" userId="a6c17a38-3403-4b9b-b01e-849711fc5fbf" providerId="ADAL" clId="{25A88B4F-44E8-498E-8397-AF15018C01FF}" dt="2023-11-10T02:18:42.153" v="1981"/>
          <ac:spMkLst>
            <pc:docMk/>
            <pc:sldMk cId="3349138887" sldId="388"/>
            <ac:spMk id="219" creationId="{98877058-0DC1-671F-A58B-1D6E626F1091}"/>
          </ac:spMkLst>
        </pc:spChg>
        <pc:spChg chg="mod">
          <ac:chgData name="Kencin Autry" userId="a6c17a38-3403-4b9b-b01e-849711fc5fbf" providerId="ADAL" clId="{25A88B4F-44E8-498E-8397-AF15018C01FF}" dt="2023-11-10T02:18:42.153" v="1981"/>
          <ac:spMkLst>
            <pc:docMk/>
            <pc:sldMk cId="3349138887" sldId="388"/>
            <ac:spMk id="220" creationId="{E53027AD-E35C-6CC4-287E-D69437D1508B}"/>
          </ac:spMkLst>
        </pc:spChg>
        <pc:spChg chg="del mod">
          <ac:chgData name="Kencin Autry" userId="a6c17a38-3403-4b9b-b01e-849711fc5fbf" providerId="ADAL" clId="{25A88B4F-44E8-498E-8397-AF15018C01FF}" dt="2023-11-10T02:19:35.465" v="2002" actId="478"/>
          <ac:spMkLst>
            <pc:docMk/>
            <pc:sldMk cId="3349138887" sldId="388"/>
            <ac:spMk id="221" creationId="{6212D7FF-EE9D-1116-2469-B81459F31B26}"/>
          </ac:spMkLst>
        </pc:spChg>
        <pc:spChg chg="mod">
          <ac:chgData name="Kencin Autry" userId="a6c17a38-3403-4b9b-b01e-849711fc5fbf" providerId="ADAL" clId="{25A88B4F-44E8-498E-8397-AF15018C01FF}" dt="2023-11-10T02:18:42.153" v="1981"/>
          <ac:spMkLst>
            <pc:docMk/>
            <pc:sldMk cId="3349138887" sldId="388"/>
            <ac:spMk id="222" creationId="{F509F52E-7FBC-6E74-60B4-7928FF3581D1}"/>
          </ac:spMkLst>
        </pc:spChg>
        <pc:spChg chg="mod">
          <ac:chgData name="Kencin Autry" userId="a6c17a38-3403-4b9b-b01e-849711fc5fbf" providerId="ADAL" clId="{25A88B4F-44E8-498E-8397-AF15018C01FF}" dt="2023-11-10T02:18:42.153" v="1981"/>
          <ac:spMkLst>
            <pc:docMk/>
            <pc:sldMk cId="3349138887" sldId="388"/>
            <ac:spMk id="223" creationId="{C07D8248-B6E4-9CC5-52C6-F01F5F486B16}"/>
          </ac:spMkLst>
        </pc:spChg>
        <pc:spChg chg="mod">
          <ac:chgData name="Kencin Autry" userId="a6c17a38-3403-4b9b-b01e-849711fc5fbf" providerId="ADAL" clId="{25A88B4F-44E8-498E-8397-AF15018C01FF}" dt="2023-11-10T02:18:42.153" v="1981"/>
          <ac:spMkLst>
            <pc:docMk/>
            <pc:sldMk cId="3349138887" sldId="388"/>
            <ac:spMk id="224" creationId="{9A5F7138-FD07-01B2-4B10-191C8ED038F1}"/>
          </ac:spMkLst>
        </pc:spChg>
        <pc:spChg chg="mod">
          <ac:chgData name="Kencin Autry" userId="a6c17a38-3403-4b9b-b01e-849711fc5fbf" providerId="ADAL" clId="{25A88B4F-44E8-498E-8397-AF15018C01FF}" dt="2023-11-10T02:18:42.153" v="1981"/>
          <ac:spMkLst>
            <pc:docMk/>
            <pc:sldMk cId="3349138887" sldId="388"/>
            <ac:spMk id="225" creationId="{56378D57-FFCC-BB54-E087-5B91CC9F1C38}"/>
          </ac:spMkLst>
        </pc:spChg>
        <pc:spChg chg="del mod">
          <ac:chgData name="Kencin Autry" userId="a6c17a38-3403-4b9b-b01e-849711fc5fbf" providerId="ADAL" clId="{25A88B4F-44E8-498E-8397-AF15018C01FF}" dt="2023-11-10T02:19:27.146" v="2001" actId="478"/>
          <ac:spMkLst>
            <pc:docMk/>
            <pc:sldMk cId="3349138887" sldId="388"/>
            <ac:spMk id="226" creationId="{7683C3D0-ABC7-B953-8276-A3021D1D034C}"/>
          </ac:spMkLst>
        </pc:spChg>
        <pc:spChg chg="mod">
          <ac:chgData name="Kencin Autry" userId="a6c17a38-3403-4b9b-b01e-849711fc5fbf" providerId="ADAL" clId="{25A88B4F-44E8-498E-8397-AF15018C01FF}" dt="2023-11-10T02:18:42.153" v="1981"/>
          <ac:spMkLst>
            <pc:docMk/>
            <pc:sldMk cId="3349138887" sldId="388"/>
            <ac:spMk id="227" creationId="{58D63330-4A13-6576-7F32-7077527EECAC}"/>
          </ac:spMkLst>
        </pc:spChg>
        <pc:spChg chg="mod">
          <ac:chgData name="Kencin Autry" userId="a6c17a38-3403-4b9b-b01e-849711fc5fbf" providerId="ADAL" clId="{25A88B4F-44E8-498E-8397-AF15018C01FF}" dt="2023-11-10T02:18:42.153" v="1981"/>
          <ac:spMkLst>
            <pc:docMk/>
            <pc:sldMk cId="3349138887" sldId="388"/>
            <ac:spMk id="228" creationId="{A73FAF2A-3C76-A745-DD6E-5ADC18B5DC80}"/>
          </ac:spMkLst>
        </pc:spChg>
        <pc:spChg chg="mod">
          <ac:chgData name="Kencin Autry" userId="a6c17a38-3403-4b9b-b01e-849711fc5fbf" providerId="ADAL" clId="{25A88B4F-44E8-498E-8397-AF15018C01FF}" dt="2023-11-10T02:20:16.305" v="2005"/>
          <ac:spMkLst>
            <pc:docMk/>
            <pc:sldMk cId="3349138887" sldId="388"/>
            <ac:spMk id="230" creationId="{D3EB0C53-43CC-4339-FA55-9706C59EEB2E}"/>
          </ac:spMkLst>
        </pc:spChg>
        <pc:spChg chg="mod">
          <ac:chgData name="Kencin Autry" userId="a6c17a38-3403-4b9b-b01e-849711fc5fbf" providerId="ADAL" clId="{25A88B4F-44E8-498E-8397-AF15018C01FF}" dt="2023-11-10T02:20:16.305" v="2005"/>
          <ac:spMkLst>
            <pc:docMk/>
            <pc:sldMk cId="3349138887" sldId="388"/>
            <ac:spMk id="231" creationId="{07B048D9-BB85-7621-3005-9D2CFF07295B}"/>
          </ac:spMkLst>
        </pc:spChg>
        <pc:spChg chg="mod">
          <ac:chgData name="Kencin Autry" userId="a6c17a38-3403-4b9b-b01e-849711fc5fbf" providerId="ADAL" clId="{25A88B4F-44E8-498E-8397-AF15018C01FF}" dt="2023-11-10T02:20:16.305" v="2005"/>
          <ac:spMkLst>
            <pc:docMk/>
            <pc:sldMk cId="3349138887" sldId="388"/>
            <ac:spMk id="232" creationId="{089FA696-F80A-1A68-BE31-92C3A9022000}"/>
          </ac:spMkLst>
        </pc:spChg>
        <pc:spChg chg="mod">
          <ac:chgData name="Kencin Autry" userId="a6c17a38-3403-4b9b-b01e-849711fc5fbf" providerId="ADAL" clId="{25A88B4F-44E8-498E-8397-AF15018C01FF}" dt="2023-11-10T02:20:16.305" v="2005"/>
          <ac:spMkLst>
            <pc:docMk/>
            <pc:sldMk cId="3349138887" sldId="388"/>
            <ac:spMk id="233" creationId="{CD7A50DC-519D-FBDD-B017-0D8C325A224F}"/>
          </ac:spMkLst>
        </pc:spChg>
        <pc:spChg chg="mod">
          <ac:chgData name="Kencin Autry" userId="a6c17a38-3403-4b9b-b01e-849711fc5fbf" providerId="ADAL" clId="{25A88B4F-44E8-498E-8397-AF15018C01FF}" dt="2023-11-10T02:20:16.305" v="2005"/>
          <ac:spMkLst>
            <pc:docMk/>
            <pc:sldMk cId="3349138887" sldId="388"/>
            <ac:spMk id="234" creationId="{84D144BD-4869-BA36-067C-D6DFE21258BD}"/>
          </ac:spMkLst>
        </pc:spChg>
        <pc:spChg chg="mod">
          <ac:chgData name="Kencin Autry" userId="a6c17a38-3403-4b9b-b01e-849711fc5fbf" providerId="ADAL" clId="{25A88B4F-44E8-498E-8397-AF15018C01FF}" dt="2023-11-10T02:20:16.305" v="2005"/>
          <ac:spMkLst>
            <pc:docMk/>
            <pc:sldMk cId="3349138887" sldId="388"/>
            <ac:spMk id="235" creationId="{B1461537-77AF-B2E2-AED2-4DF4D167476A}"/>
          </ac:spMkLst>
        </pc:spChg>
        <pc:spChg chg="mod">
          <ac:chgData name="Kencin Autry" userId="a6c17a38-3403-4b9b-b01e-849711fc5fbf" providerId="ADAL" clId="{25A88B4F-44E8-498E-8397-AF15018C01FF}" dt="2023-11-10T02:20:16.305" v="2005"/>
          <ac:spMkLst>
            <pc:docMk/>
            <pc:sldMk cId="3349138887" sldId="388"/>
            <ac:spMk id="236" creationId="{0537B31F-3800-D40E-A524-258C446F18D4}"/>
          </ac:spMkLst>
        </pc:spChg>
        <pc:spChg chg="mod">
          <ac:chgData name="Kencin Autry" userId="a6c17a38-3403-4b9b-b01e-849711fc5fbf" providerId="ADAL" clId="{25A88B4F-44E8-498E-8397-AF15018C01FF}" dt="2023-11-10T02:20:16.305" v="2005"/>
          <ac:spMkLst>
            <pc:docMk/>
            <pc:sldMk cId="3349138887" sldId="388"/>
            <ac:spMk id="237" creationId="{6A9C6DCE-D443-F2ED-DD70-D174380D701D}"/>
          </ac:spMkLst>
        </pc:spChg>
        <pc:spChg chg="mod">
          <ac:chgData name="Kencin Autry" userId="a6c17a38-3403-4b9b-b01e-849711fc5fbf" providerId="ADAL" clId="{25A88B4F-44E8-498E-8397-AF15018C01FF}" dt="2023-11-10T02:20:16.305" v="2005"/>
          <ac:spMkLst>
            <pc:docMk/>
            <pc:sldMk cId="3349138887" sldId="388"/>
            <ac:spMk id="238" creationId="{67DAC36A-B6D1-84BF-F60F-4E19024BFB0F}"/>
          </ac:spMkLst>
        </pc:spChg>
        <pc:spChg chg="mod">
          <ac:chgData name="Kencin Autry" userId="a6c17a38-3403-4b9b-b01e-849711fc5fbf" providerId="ADAL" clId="{25A88B4F-44E8-498E-8397-AF15018C01FF}" dt="2023-11-10T02:20:16.305" v="2005"/>
          <ac:spMkLst>
            <pc:docMk/>
            <pc:sldMk cId="3349138887" sldId="388"/>
            <ac:spMk id="239" creationId="{FE490739-8738-074F-D621-498187C4F585}"/>
          </ac:spMkLst>
        </pc:spChg>
        <pc:spChg chg="mod">
          <ac:chgData name="Kencin Autry" userId="a6c17a38-3403-4b9b-b01e-849711fc5fbf" providerId="ADAL" clId="{25A88B4F-44E8-498E-8397-AF15018C01FF}" dt="2023-11-10T02:20:16.305" v="2005"/>
          <ac:spMkLst>
            <pc:docMk/>
            <pc:sldMk cId="3349138887" sldId="388"/>
            <ac:spMk id="240" creationId="{3815DF6C-6585-AC6A-D3EE-6F9A451370D5}"/>
          </ac:spMkLst>
        </pc:spChg>
        <pc:spChg chg="mod">
          <ac:chgData name="Kencin Autry" userId="a6c17a38-3403-4b9b-b01e-849711fc5fbf" providerId="ADAL" clId="{25A88B4F-44E8-498E-8397-AF15018C01FF}" dt="2023-11-10T02:20:16.305" v="2005"/>
          <ac:spMkLst>
            <pc:docMk/>
            <pc:sldMk cId="3349138887" sldId="388"/>
            <ac:spMk id="241" creationId="{C72E3181-0515-134D-DB01-49073CD605A2}"/>
          </ac:spMkLst>
        </pc:spChg>
        <pc:spChg chg="mod">
          <ac:chgData name="Kencin Autry" userId="a6c17a38-3403-4b9b-b01e-849711fc5fbf" providerId="ADAL" clId="{25A88B4F-44E8-498E-8397-AF15018C01FF}" dt="2023-11-10T02:20:16.305" v="2005"/>
          <ac:spMkLst>
            <pc:docMk/>
            <pc:sldMk cId="3349138887" sldId="388"/>
            <ac:spMk id="242" creationId="{8BF8E70F-2C5F-3FCB-53F5-CB2D2E6AC2AA}"/>
          </ac:spMkLst>
        </pc:spChg>
        <pc:spChg chg="mod">
          <ac:chgData name="Kencin Autry" userId="a6c17a38-3403-4b9b-b01e-849711fc5fbf" providerId="ADAL" clId="{25A88B4F-44E8-498E-8397-AF15018C01FF}" dt="2023-11-10T02:20:16.305" v="2005"/>
          <ac:spMkLst>
            <pc:docMk/>
            <pc:sldMk cId="3349138887" sldId="388"/>
            <ac:spMk id="243" creationId="{2C78FB10-5F20-80D8-EC7B-F91EEFD45BE7}"/>
          </ac:spMkLst>
        </pc:spChg>
        <pc:spChg chg="mod">
          <ac:chgData name="Kencin Autry" userId="a6c17a38-3403-4b9b-b01e-849711fc5fbf" providerId="ADAL" clId="{25A88B4F-44E8-498E-8397-AF15018C01FF}" dt="2023-11-10T02:20:16.305" v="2005"/>
          <ac:spMkLst>
            <pc:docMk/>
            <pc:sldMk cId="3349138887" sldId="388"/>
            <ac:spMk id="244" creationId="{A2E0F98C-063A-AA57-1941-567A59E8E561}"/>
          </ac:spMkLst>
        </pc:spChg>
        <pc:spChg chg="mod">
          <ac:chgData name="Kencin Autry" userId="a6c17a38-3403-4b9b-b01e-849711fc5fbf" providerId="ADAL" clId="{25A88B4F-44E8-498E-8397-AF15018C01FF}" dt="2023-11-10T02:20:16.305" v="2005"/>
          <ac:spMkLst>
            <pc:docMk/>
            <pc:sldMk cId="3349138887" sldId="388"/>
            <ac:spMk id="245" creationId="{79BFDAFA-50AA-C18E-C968-063CB36C3E9B}"/>
          </ac:spMkLst>
        </pc:spChg>
        <pc:spChg chg="mod">
          <ac:chgData name="Kencin Autry" userId="a6c17a38-3403-4b9b-b01e-849711fc5fbf" providerId="ADAL" clId="{25A88B4F-44E8-498E-8397-AF15018C01FF}" dt="2023-11-10T02:20:16.305" v="2005"/>
          <ac:spMkLst>
            <pc:docMk/>
            <pc:sldMk cId="3349138887" sldId="388"/>
            <ac:spMk id="246" creationId="{172632B6-9708-1044-EEB3-AACF18725D50}"/>
          </ac:spMkLst>
        </pc:spChg>
        <pc:spChg chg="mod">
          <ac:chgData name="Kencin Autry" userId="a6c17a38-3403-4b9b-b01e-849711fc5fbf" providerId="ADAL" clId="{25A88B4F-44E8-498E-8397-AF15018C01FF}" dt="2023-11-10T02:20:16.305" v="2005"/>
          <ac:spMkLst>
            <pc:docMk/>
            <pc:sldMk cId="3349138887" sldId="388"/>
            <ac:spMk id="247" creationId="{BC1C2D0F-DF8C-26F5-CCDB-6394565371BA}"/>
          </ac:spMkLst>
        </pc:spChg>
        <pc:spChg chg="mod">
          <ac:chgData name="Kencin Autry" userId="a6c17a38-3403-4b9b-b01e-849711fc5fbf" providerId="ADAL" clId="{25A88B4F-44E8-498E-8397-AF15018C01FF}" dt="2023-11-10T02:20:16.305" v="2005"/>
          <ac:spMkLst>
            <pc:docMk/>
            <pc:sldMk cId="3349138887" sldId="388"/>
            <ac:spMk id="248" creationId="{2A26D99C-F781-8BA7-F49E-863E1082D635}"/>
          </ac:spMkLst>
        </pc:spChg>
        <pc:spChg chg="mod">
          <ac:chgData name="Kencin Autry" userId="a6c17a38-3403-4b9b-b01e-849711fc5fbf" providerId="ADAL" clId="{25A88B4F-44E8-498E-8397-AF15018C01FF}" dt="2023-11-10T02:20:16.305" v="2005"/>
          <ac:spMkLst>
            <pc:docMk/>
            <pc:sldMk cId="3349138887" sldId="388"/>
            <ac:spMk id="249" creationId="{C4C5E0D6-5AAA-9E72-0F32-E2B3CCCCCB84}"/>
          </ac:spMkLst>
        </pc:spChg>
        <pc:spChg chg="mod">
          <ac:chgData name="Kencin Autry" userId="a6c17a38-3403-4b9b-b01e-849711fc5fbf" providerId="ADAL" clId="{25A88B4F-44E8-498E-8397-AF15018C01FF}" dt="2023-11-10T02:20:16.305" v="2005"/>
          <ac:spMkLst>
            <pc:docMk/>
            <pc:sldMk cId="3349138887" sldId="388"/>
            <ac:spMk id="250" creationId="{6F3CE63B-261A-9004-C934-ADCA784918C9}"/>
          </ac:spMkLst>
        </pc:spChg>
        <pc:spChg chg="mod">
          <ac:chgData name="Kencin Autry" userId="a6c17a38-3403-4b9b-b01e-849711fc5fbf" providerId="ADAL" clId="{25A88B4F-44E8-498E-8397-AF15018C01FF}" dt="2023-11-10T02:20:16.305" v="2005"/>
          <ac:spMkLst>
            <pc:docMk/>
            <pc:sldMk cId="3349138887" sldId="388"/>
            <ac:spMk id="251" creationId="{DC2EB673-617C-916E-FA37-D739D49952D4}"/>
          </ac:spMkLst>
        </pc:spChg>
        <pc:spChg chg="mod">
          <ac:chgData name="Kencin Autry" userId="a6c17a38-3403-4b9b-b01e-849711fc5fbf" providerId="ADAL" clId="{25A88B4F-44E8-498E-8397-AF15018C01FF}" dt="2023-11-10T02:20:16.305" v="2005"/>
          <ac:spMkLst>
            <pc:docMk/>
            <pc:sldMk cId="3349138887" sldId="388"/>
            <ac:spMk id="252" creationId="{AC9B3C5D-3C2D-F34A-B8E9-76FF011037C6}"/>
          </ac:spMkLst>
        </pc:spChg>
        <pc:spChg chg="mod">
          <ac:chgData name="Kencin Autry" userId="a6c17a38-3403-4b9b-b01e-849711fc5fbf" providerId="ADAL" clId="{25A88B4F-44E8-498E-8397-AF15018C01FF}" dt="2023-11-10T02:20:16.305" v="2005"/>
          <ac:spMkLst>
            <pc:docMk/>
            <pc:sldMk cId="3349138887" sldId="388"/>
            <ac:spMk id="253" creationId="{347D4EF6-92E8-01A1-2AE8-D682DC0922E1}"/>
          </ac:spMkLst>
        </pc:spChg>
        <pc:spChg chg="mod">
          <ac:chgData name="Kencin Autry" userId="a6c17a38-3403-4b9b-b01e-849711fc5fbf" providerId="ADAL" clId="{25A88B4F-44E8-498E-8397-AF15018C01FF}" dt="2023-11-10T02:20:16.305" v="2005"/>
          <ac:spMkLst>
            <pc:docMk/>
            <pc:sldMk cId="3349138887" sldId="388"/>
            <ac:spMk id="254" creationId="{7BD1E035-A6AD-BC84-9BB6-38638720F0D1}"/>
          </ac:spMkLst>
        </pc:spChg>
        <pc:spChg chg="mod">
          <ac:chgData name="Kencin Autry" userId="a6c17a38-3403-4b9b-b01e-849711fc5fbf" providerId="ADAL" clId="{25A88B4F-44E8-498E-8397-AF15018C01FF}" dt="2023-11-10T02:20:16.305" v="2005"/>
          <ac:spMkLst>
            <pc:docMk/>
            <pc:sldMk cId="3349138887" sldId="388"/>
            <ac:spMk id="255" creationId="{E205BB2A-1548-59F8-1884-92FC32DB6638}"/>
          </ac:spMkLst>
        </pc:spChg>
        <pc:spChg chg="mod">
          <ac:chgData name="Kencin Autry" userId="a6c17a38-3403-4b9b-b01e-849711fc5fbf" providerId="ADAL" clId="{25A88B4F-44E8-498E-8397-AF15018C01FF}" dt="2023-11-10T02:20:16.305" v="2005"/>
          <ac:spMkLst>
            <pc:docMk/>
            <pc:sldMk cId="3349138887" sldId="388"/>
            <ac:spMk id="256" creationId="{B291B781-40C2-0394-CE5C-432EBF15A511}"/>
          </ac:spMkLst>
        </pc:spChg>
        <pc:spChg chg="mod">
          <ac:chgData name="Kencin Autry" userId="a6c17a38-3403-4b9b-b01e-849711fc5fbf" providerId="ADAL" clId="{25A88B4F-44E8-498E-8397-AF15018C01FF}" dt="2023-11-10T02:20:16.305" v="2005"/>
          <ac:spMkLst>
            <pc:docMk/>
            <pc:sldMk cId="3349138887" sldId="388"/>
            <ac:spMk id="257" creationId="{A63C72EC-0BB1-E875-1500-54F0A924F985}"/>
          </ac:spMkLst>
        </pc:spChg>
        <pc:spChg chg="mod">
          <ac:chgData name="Kencin Autry" userId="a6c17a38-3403-4b9b-b01e-849711fc5fbf" providerId="ADAL" clId="{25A88B4F-44E8-498E-8397-AF15018C01FF}" dt="2023-11-10T02:20:16.305" v="2005"/>
          <ac:spMkLst>
            <pc:docMk/>
            <pc:sldMk cId="3349138887" sldId="388"/>
            <ac:spMk id="258" creationId="{8BDEE03C-1431-E2C7-8E81-AEF8A0C9E780}"/>
          </ac:spMkLst>
        </pc:spChg>
        <pc:spChg chg="mod">
          <ac:chgData name="Kencin Autry" userId="a6c17a38-3403-4b9b-b01e-849711fc5fbf" providerId="ADAL" clId="{25A88B4F-44E8-498E-8397-AF15018C01FF}" dt="2023-11-10T02:20:16.305" v="2005"/>
          <ac:spMkLst>
            <pc:docMk/>
            <pc:sldMk cId="3349138887" sldId="388"/>
            <ac:spMk id="259" creationId="{8E47DA5E-002E-26E4-C1CC-FAEF42C836C1}"/>
          </ac:spMkLst>
        </pc:spChg>
        <pc:spChg chg="mod">
          <ac:chgData name="Kencin Autry" userId="a6c17a38-3403-4b9b-b01e-849711fc5fbf" providerId="ADAL" clId="{25A88B4F-44E8-498E-8397-AF15018C01FF}" dt="2023-11-10T02:20:16.305" v="2005"/>
          <ac:spMkLst>
            <pc:docMk/>
            <pc:sldMk cId="3349138887" sldId="388"/>
            <ac:spMk id="260" creationId="{858E2522-49FE-3C3D-8345-E281F0123142}"/>
          </ac:spMkLst>
        </pc:spChg>
        <pc:spChg chg="mod">
          <ac:chgData name="Kencin Autry" userId="a6c17a38-3403-4b9b-b01e-849711fc5fbf" providerId="ADAL" clId="{25A88B4F-44E8-498E-8397-AF15018C01FF}" dt="2023-11-10T02:20:16.305" v="2005"/>
          <ac:spMkLst>
            <pc:docMk/>
            <pc:sldMk cId="3349138887" sldId="388"/>
            <ac:spMk id="261" creationId="{E46C866C-6008-4D59-95C9-0D12446ECC9D}"/>
          </ac:spMkLst>
        </pc:spChg>
        <pc:spChg chg="add del mod">
          <ac:chgData name="Kencin Autry" userId="a6c17a38-3403-4b9b-b01e-849711fc5fbf" providerId="ADAL" clId="{25A88B4F-44E8-498E-8397-AF15018C01FF}" dt="2023-11-10T02:21:05.502" v="2021" actId="478"/>
          <ac:spMkLst>
            <pc:docMk/>
            <pc:sldMk cId="3349138887" sldId="388"/>
            <ac:spMk id="262" creationId="{EDB10706-EA9C-7CA8-8525-0720F74F3DD6}"/>
          </ac:spMkLst>
        </pc:spChg>
        <pc:spChg chg="add del mod">
          <ac:chgData name="Kencin Autry" userId="a6c17a38-3403-4b9b-b01e-849711fc5fbf" providerId="ADAL" clId="{25A88B4F-44E8-498E-8397-AF15018C01FF}" dt="2023-11-10T02:21:04.953" v="2020" actId="478"/>
          <ac:spMkLst>
            <pc:docMk/>
            <pc:sldMk cId="3349138887" sldId="388"/>
            <ac:spMk id="263" creationId="{EE8AB2DA-FE55-AAA2-1D92-69C779526822}"/>
          </ac:spMkLst>
        </pc:spChg>
        <pc:spChg chg="add del mod">
          <ac:chgData name="Kencin Autry" userId="a6c17a38-3403-4b9b-b01e-849711fc5fbf" providerId="ADAL" clId="{25A88B4F-44E8-498E-8397-AF15018C01FF}" dt="2023-11-10T02:21:04.180" v="2019" actId="478"/>
          <ac:spMkLst>
            <pc:docMk/>
            <pc:sldMk cId="3349138887" sldId="388"/>
            <ac:spMk id="264" creationId="{64CA42F0-FDDB-0B99-45FC-188905CDC1A5}"/>
          </ac:spMkLst>
        </pc:spChg>
        <pc:spChg chg="add del mod">
          <ac:chgData name="Kencin Autry" userId="a6c17a38-3403-4b9b-b01e-849711fc5fbf" providerId="ADAL" clId="{25A88B4F-44E8-498E-8397-AF15018C01FF}" dt="2023-11-10T02:21:02.618" v="2017" actId="478"/>
          <ac:spMkLst>
            <pc:docMk/>
            <pc:sldMk cId="3349138887" sldId="388"/>
            <ac:spMk id="265" creationId="{D2AF217D-0CD5-3A77-9D5A-E01DA8AAA883}"/>
          </ac:spMkLst>
        </pc:spChg>
        <pc:spChg chg="mod">
          <ac:chgData name="Kencin Autry" userId="a6c17a38-3403-4b9b-b01e-849711fc5fbf" providerId="ADAL" clId="{25A88B4F-44E8-498E-8397-AF15018C01FF}" dt="2023-11-10T02:24:57.881" v="2108" actId="165"/>
          <ac:spMkLst>
            <pc:docMk/>
            <pc:sldMk cId="3349138887" sldId="388"/>
            <ac:spMk id="267" creationId="{08A2724C-EED4-5AE4-9037-BF1D1B7762B1}"/>
          </ac:spMkLst>
        </pc:spChg>
        <pc:spChg chg="mod">
          <ac:chgData name="Kencin Autry" userId="a6c17a38-3403-4b9b-b01e-849711fc5fbf" providerId="ADAL" clId="{25A88B4F-44E8-498E-8397-AF15018C01FF}" dt="2023-11-10T02:24:57.881" v="2108" actId="165"/>
          <ac:spMkLst>
            <pc:docMk/>
            <pc:sldMk cId="3349138887" sldId="388"/>
            <ac:spMk id="268" creationId="{9583AD66-675F-C336-084C-D16DB6EE0219}"/>
          </ac:spMkLst>
        </pc:spChg>
        <pc:spChg chg="mod">
          <ac:chgData name="Kencin Autry" userId="a6c17a38-3403-4b9b-b01e-849711fc5fbf" providerId="ADAL" clId="{25A88B4F-44E8-498E-8397-AF15018C01FF}" dt="2023-11-10T02:24:57.881" v="2108" actId="165"/>
          <ac:spMkLst>
            <pc:docMk/>
            <pc:sldMk cId="3349138887" sldId="388"/>
            <ac:spMk id="269" creationId="{18552ABD-B4CE-8FF2-B529-CF8FE921D4C4}"/>
          </ac:spMkLst>
        </pc:spChg>
        <pc:spChg chg="mod">
          <ac:chgData name="Kencin Autry" userId="a6c17a38-3403-4b9b-b01e-849711fc5fbf" providerId="ADAL" clId="{25A88B4F-44E8-498E-8397-AF15018C01FF}" dt="2023-11-10T02:24:57.881" v="2108" actId="165"/>
          <ac:spMkLst>
            <pc:docMk/>
            <pc:sldMk cId="3349138887" sldId="388"/>
            <ac:spMk id="270" creationId="{25D77A37-FF80-CA65-118D-B528F6412400}"/>
          </ac:spMkLst>
        </pc:spChg>
        <pc:spChg chg="mod">
          <ac:chgData name="Kencin Autry" userId="a6c17a38-3403-4b9b-b01e-849711fc5fbf" providerId="ADAL" clId="{25A88B4F-44E8-498E-8397-AF15018C01FF}" dt="2023-11-10T02:24:57.881" v="2108" actId="165"/>
          <ac:spMkLst>
            <pc:docMk/>
            <pc:sldMk cId="3349138887" sldId="388"/>
            <ac:spMk id="271" creationId="{48B66F5F-B007-EFEB-AAF8-E246E2456BB3}"/>
          </ac:spMkLst>
        </pc:spChg>
        <pc:spChg chg="mod">
          <ac:chgData name="Kencin Autry" userId="a6c17a38-3403-4b9b-b01e-849711fc5fbf" providerId="ADAL" clId="{25A88B4F-44E8-498E-8397-AF15018C01FF}" dt="2023-11-10T02:24:57.881" v="2108" actId="165"/>
          <ac:spMkLst>
            <pc:docMk/>
            <pc:sldMk cId="3349138887" sldId="388"/>
            <ac:spMk id="272" creationId="{DCEA650D-8076-C6BC-DE38-6E11F13E6E13}"/>
          </ac:spMkLst>
        </pc:spChg>
        <pc:spChg chg="mod">
          <ac:chgData name="Kencin Autry" userId="a6c17a38-3403-4b9b-b01e-849711fc5fbf" providerId="ADAL" clId="{25A88B4F-44E8-498E-8397-AF15018C01FF}" dt="2023-11-10T02:24:57.881" v="2108" actId="165"/>
          <ac:spMkLst>
            <pc:docMk/>
            <pc:sldMk cId="3349138887" sldId="388"/>
            <ac:spMk id="273" creationId="{90F5506E-8CDE-E5C9-E9B0-FEEB5DA704D8}"/>
          </ac:spMkLst>
        </pc:spChg>
        <pc:spChg chg="mod">
          <ac:chgData name="Kencin Autry" userId="a6c17a38-3403-4b9b-b01e-849711fc5fbf" providerId="ADAL" clId="{25A88B4F-44E8-498E-8397-AF15018C01FF}" dt="2023-11-10T02:24:57.881" v="2108" actId="165"/>
          <ac:spMkLst>
            <pc:docMk/>
            <pc:sldMk cId="3349138887" sldId="388"/>
            <ac:spMk id="274" creationId="{DB09B1E2-F522-0837-BDA7-76CBD316A3B6}"/>
          </ac:spMkLst>
        </pc:spChg>
        <pc:spChg chg="mod">
          <ac:chgData name="Kencin Autry" userId="a6c17a38-3403-4b9b-b01e-849711fc5fbf" providerId="ADAL" clId="{25A88B4F-44E8-498E-8397-AF15018C01FF}" dt="2023-11-10T02:24:57.881" v="2108" actId="165"/>
          <ac:spMkLst>
            <pc:docMk/>
            <pc:sldMk cId="3349138887" sldId="388"/>
            <ac:spMk id="275" creationId="{15FD75F8-467D-5A39-3884-AE4EED460B90}"/>
          </ac:spMkLst>
        </pc:spChg>
        <pc:spChg chg="mod">
          <ac:chgData name="Kencin Autry" userId="a6c17a38-3403-4b9b-b01e-849711fc5fbf" providerId="ADAL" clId="{25A88B4F-44E8-498E-8397-AF15018C01FF}" dt="2023-11-10T02:24:57.881" v="2108" actId="165"/>
          <ac:spMkLst>
            <pc:docMk/>
            <pc:sldMk cId="3349138887" sldId="388"/>
            <ac:spMk id="276" creationId="{6C07E651-357E-AD20-4102-84581AB1711A}"/>
          </ac:spMkLst>
        </pc:spChg>
        <pc:spChg chg="mod">
          <ac:chgData name="Kencin Autry" userId="a6c17a38-3403-4b9b-b01e-849711fc5fbf" providerId="ADAL" clId="{25A88B4F-44E8-498E-8397-AF15018C01FF}" dt="2023-11-10T02:24:57.881" v="2108" actId="165"/>
          <ac:spMkLst>
            <pc:docMk/>
            <pc:sldMk cId="3349138887" sldId="388"/>
            <ac:spMk id="277" creationId="{3A103AA8-D926-27E8-B886-2863D851BCED}"/>
          </ac:spMkLst>
        </pc:spChg>
        <pc:spChg chg="mod">
          <ac:chgData name="Kencin Autry" userId="a6c17a38-3403-4b9b-b01e-849711fc5fbf" providerId="ADAL" clId="{25A88B4F-44E8-498E-8397-AF15018C01FF}" dt="2023-11-10T02:24:57.881" v="2108" actId="165"/>
          <ac:spMkLst>
            <pc:docMk/>
            <pc:sldMk cId="3349138887" sldId="388"/>
            <ac:spMk id="278" creationId="{BCF6D34D-EB0F-3F52-79D5-FB0B9C9E3508}"/>
          </ac:spMkLst>
        </pc:spChg>
        <pc:spChg chg="mod">
          <ac:chgData name="Kencin Autry" userId="a6c17a38-3403-4b9b-b01e-849711fc5fbf" providerId="ADAL" clId="{25A88B4F-44E8-498E-8397-AF15018C01FF}" dt="2023-11-10T02:24:57.881" v="2108" actId="165"/>
          <ac:spMkLst>
            <pc:docMk/>
            <pc:sldMk cId="3349138887" sldId="388"/>
            <ac:spMk id="279" creationId="{D1A6CAE1-3B8D-DA96-5F3E-03B347899C9B}"/>
          </ac:spMkLst>
        </pc:spChg>
        <pc:spChg chg="mod">
          <ac:chgData name="Kencin Autry" userId="a6c17a38-3403-4b9b-b01e-849711fc5fbf" providerId="ADAL" clId="{25A88B4F-44E8-498E-8397-AF15018C01FF}" dt="2023-11-10T02:24:57.881" v="2108" actId="165"/>
          <ac:spMkLst>
            <pc:docMk/>
            <pc:sldMk cId="3349138887" sldId="388"/>
            <ac:spMk id="280" creationId="{482FFDC4-4D66-4A79-C62C-B1D1FD03A70B}"/>
          </ac:spMkLst>
        </pc:spChg>
        <pc:spChg chg="mod">
          <ac:chgData name="Kencin Autry" userId="a6c17a38-3403-4b9b-b01e-849711fc5fbf" providerId="ADAL" clId="{25A88B4F-44E8-498E-8397-AF15018C01FF}" dt="2023-11-10T02:24:57.881" v="2108" actId="165"/>
          <ac:spMkLst>
            <pc:docMk/>
            <pc:sldMk cId="3349138887" sldId="388"/>
            <ac:spMk id="281" creationId="{45C6BA22-253E-5985-B0DF-55216D25312C}"/>
          </ac:spMkLst>
        </pc:spChg>
        <pc:spChg chg="mod">
          <ac:chgData name="Kencin Autry" userId="a6c17a38-3403-4b9b-b01e-849711fc5fbf" providerId="ADAL" clId="{25A88B4F-44E8-498E-8397-AF15018C01FF}" dt="2023-11-10T02:24:57.881" v="2108" actId="165"/>
          <ac:spMkLst>
            <pc:docMk/>
            <pc:sldMk cId="3349138887" sldId="388"/>
            <ac:spMk id="282" creationId="{1BD0F0AF-D6D8-9236-09D0-1F9C1FF18F8A}"/>
          </ac:spMkLst>
        </pc:spChg>
        <pc:spChg chg="mod">
          <ac:chgData name="Kencin Autry" userId="a6c17a38-3403-4b9b-b01e-849711fc5fbf" providerId="ADAL" clId="{25A88B4F-44E8-498E-8397-AF15018C01FF}" dt="2023-11-10T02:24:57.881" v="2108" actId="165"/>
          <ac:spMkLst>
            <pc:docMk/>
            <pc:sldMk cId="3349138887" sldId="388"/>
            <ac:spMk id="283" creationId="{68800095-63F2-47ED-30C2-1743ECF2733D}"/>
          </ac:spMkLst>
        </pc:spChg>
        <pc:spChg chg="mod">
          <ac:chgData name="Kencin Autry" userId="a6c17a38-3403-4b9b-b01e-849711fc5fbf" providerId="ADAL" clId="{25A88B4F-44E8-498E-8397-AF15018C01FF}" dt="2023-11-10T02:24:57.881" v="2108" actId="165"/>
          <ac:spMkLst>
            <pc:docMk/>
            <pc:sldMk cId="3349138887" sldId="388"/>
            <ac:spMk id="284" creationId="{237B49FC-C0D7-71D8-A5B4-D179437EE1DA}"/>
          </ac:spMkLst>
        </pc:spChg>
        <pc:spChg chg="mod">
          <ac:chgData name="Kencin Autry" userId="a6c17a38-3403-4b9b-b01e-849711fc5fbf" providerId="ADAL" clId="{25A88B4F-44E8-498E-8397-AF15018C01FF}" dt="2023-11-10T02:24:57.881" v="2108" actId="165"/>
          <ac:spMkLst>
            <pc:docMk/>
            <pc:sldMk cId="3349138887" sldId="388"/>
            <ac:spMk id="285" creationId="{1EC8D5E1-79E2-2CB2-A7BA-2E2F9989EDF7}"/>
          </ac:spMkLst>
        </pc:spChg>
        <pc:spChg chg="mod">
          <ac:chgData name="Kencin Autry" userId="a6c17a38-3403-4b9b-b01e-849711fc5fbf" providerId="ADAL" clId="{25A88B4F-44E8-498E-8397-AF15018C01FF}" dt="2023-11-10T02:24:57.881" v="2108" actId="165"/>
          <ac:spMkLst>
            <pc:docMk/>
            <pc:sldMk cId="3349138887" sldId="388"/>
            <ac:spMk id="286" creationId="{508E9623-FCD2-D1EB-9812-BA5DCB9F4D16}"/>
          </ac:spMkLst>
        </pc:spChg>
        <pc:spChg chg="mod">
          <ac:chgData name="Kencin Autry" userId="a6c17a38-3403-4b9b-b01e-849711fc5fbf" providerId="ADAL" clId="{25A88B4F-44E8-498E-8397-AF15018C01FF}" dt="2023-11-10T02:24:57.881" v="2108" actId="165"/>
          <ac:spMkLst>
            <pc:docMk/>
            <pc:sldMk cId="3349138887" sldId="388"/>
            <ac:spMk id="288" creationId="{F5B4AE19-C5B2-065A-4917-3E12A564D9BF}"/>
          </ac:spMkLst>
        </pc:spChg>
        <pc:spChg chg="mod">
          <ac:chgData name="Kencin Autry" userId="a6c17a38-3403-4b9b-b01e-849711fc5fbf" providerId="ADAL" clId="{25A88B4F-44E8-498E-8397-AF15018C01FF}" dt="2023-11-10T02:24:57.881" v="2108" actId="165"/>
          <ac:spMkLst>
            <pc:docMk/>
            <pc:sldMk cId="3349138887" sldId="388"/>
            <ac:spMk id="289" creationId="{59E1D511-A4DE-D6B3-0806-AE87B1E06321}"/>
          </ac:spMkLst>
        </pc:spChg>
        <pc:spChg chg="mod">
          <ac:chgData name="Kencin Autry" userId="a6c17a38-3403-4b9b-b01e-849711fc5fbf" providerId="ADAL" clId="{25A88B4F-44E8-498E-8397-AF15018C01FF}" dt="2023-11-10T02:24:57.881" v="2108" actId="165"/>
          <ac:spMkLst>
            <pc:docMk/>
            <pc:sldMk cId="3349138887" sldId="388"/>
            <ac:spMk id="290" creationId="{B4413E23-0F66-B4EA-A0F8-A934B49A6AB2}"/>
          </ac:spMkLst>
        </pc:spChg>
        <pc:spChg chg="mod">
          <ac:chgData name="Kencin Autry" userId="a6c17a38-3403-4b9b-b01e-849711fc5fbf" providerId="ADAL" clId="{25A88B4F-44E8-498E-8397-AF15018C01FF}" dt="2023-11-10T02:24:57.881" v="2108" actId="165"/>
          <ac:spMkLst>
            <pc:docMk/>
            <pc:sldMk cId="3349138887" sldId="388"/>
            <ac:spMk id="291" creationId="{1578B60F-7F98-8DFB-80A7-B6D7E4DB5E8B}"/>
          </ac:spMkLst>
        </pc:spChg>
        <pc:spChg chg="mod">
          <ac:chgData name="Kencin Autry" userId="a6c17a38-3403-4b9b-b01e-849711fc5fbf" providerId="ADAL" clId="{25A88B4F-44E8-498E-8397-AF15018C01FF}" dt="2023-11-10T02:24:57.881" v="2108" actId="165"/>
          <ac:spMkLst>
            <pc:docMk/>
            <pc:sldMk cId="3349138887" sldId="388"/>
            <ac:spMk id="292" creationId="{1C89535B-361A-0B18-5CDD-D2AD0AB5E586}"/>
          </ac:spMkLst>
        </pc:spChg>
        <pc:spChg chg="mod">
          <ac:chgData name="Kencin Autry" userId="a6c17a38-3403-4b9b-b01e-849711fc5fbf" providerId="ADAL" clId="{25A88B4F-44E8-498E-8397-AF15018C01FF}" dt="2023-11-10T02:24:57.881" v="2108" actId="165"/>
          <ac:spMkLst>
            <pc:docMk/>
            <pc:sldMk cId="3349138887" sldId="388"/>
            <ac:spMk id="293" creationId="{164E7B77-80B8-E4A4-31FB-EA17D021582A}"/>
          </ac:spMkLst>
        </pc:spChg>
        <pc:spChg chg="mod">
          <ac:chgData name="Kencin Autry" userId="a6c17a38-3403-4b9b-b01e-849711fc5fbf" providerId="ADAL" clId="{25A88B4F-44E8-498E-8397-AF15018C01FF}" dt="2023-11-10T02:24:57.881" v="2108" actId="165"/>
          <ac:spMkLst>
            <pc:docMk/>
            <pc:sldMk cId="3349138887" sldId="388"/>
            <ac:spMk id="294" creationId="{713533D4-12AA-22C7-8CA8-8724ACB0A4A3}"/>
          </ac:spMkLst>
        </pc:spChg>
        <pc:spChg chg="mod">
          <ac:chgData name="Kencin Autry" userId="a6c17a38-3403-4b9b-b01e-849711fc5fbf" providerId="ADAL" clId="{25A88B4F-44E8-498E-8397-AF15018C01FF}" dt="2023-11-10T02:24:57.881" v="2108" actId="165"/>
          <ac:spMkLst>
            <pc:docMk/>
            <pc:sldMk cId="3349138887" sldId="388"/>
            <ac:spMk id="295" creationId="{FBCCD33C-2D04-93B1-F33E-82AD11C36692}"/>
          </ac:spMkLst>
        </pc:spChg>
        <pc:spChg chg="mod">
          <ac:chgData name="Kencin Autry" userId="a6c17a38-3403-4b9b-b01e-849711fc5fbf" providerId="ADAL" clId="{25A88B4F-44E8-498E-8397-AF15018C01FF}" dt="2023-11-10T02:24:57.881" v="2108" actId="165"/>
          <ac:spMkLst>
            <pc:docMk/>
            <pc:sldMk cId="3349138887" sldId="388"/>
            <ac:spMk id="296" creationId="{3029C950-088E-9F4E-A4FF-A1481433C257}"/>
          </ac:spMkLst>
        </pc:spChg>
        <pc:spChg chg="mod">
          <ac:chgData name="Kencin Autry" userId="a6c17a38-3403-4b9b-b01e-849711fc5fbf" providerId="ADAL" clId="{25A88B4F-44E8-498E-8397-AF15018C01FF}" dt="2023-11-10T02:24:57.881" v="2108" actId="165"/>
          <ac:spMkLst>
            <pc:docMk/>
            <pc:sldMk cId="3349138887" sldId="388"/>
            <ac:spMk id="297" creationId="{614B39B4-6AA8-7CD9-EE78-E90A4573738C}"/>
          </ac:spMkLst>
        </pc:spChg>
        <pc:spChg chg="mod">
          <ac:chgData name="Kencin Autry" userId="a6c17a38-3403-4b9b-b01e-849711fc5fbf" providerId="ADAL" clId="{25A88B4F-44E8-498E-8397-AF15018C01FF}" dt="2023-11-10T02:24:57.881" v="2108" actId="165"/>
          <ac:spMkLst>
            <pc:docMk/>
            <pc:sldMk cId="3349138887" sldId="388"/>
            <ac:spMk id="298" creationId="{18DBFE11-D245-2CAE-F7B2-DE3D3299177C}"/>
          </ac:spMkLst>
        </pc:spChg>
        <pc:spChg chg="mod">
          <ac:chgData name="Kencin Autry" userId="a6c17a38-3403-4b9b-b01e-849711fc5fbf" providerId="ADAL" clId="{25A88B4F-44E8-498E-8397-AF15018C01FF}" dt="2023-11-10T02:24:57.881" v="2108" actId="165"/>
          <ac:spMkLst>
            <pc:docMk/>
            <pc:sldMk cId="3349138887" sldId="388"/>
            <ac:spMk id="299" creationId="{CEEA29CB-C98F-52AD-B0B9-79723F1EE911}"/>
          </ac:spMkLst>
        </pc:spChg>
        <pc:spChg chg="mod">
          <ac:chgData name="Kencin Autry" userId="a6c17a38-3403-4b9b-b01e-849711fc5fbf" providerId="ADAL" clId="{25A88B4F-44E8-498E-8397-AF15018C01FF}" dt="2023-11-10T02:24:57.881" v="2108" actId="165"/>
          <ac:spMkLst>
            <pc:docMk/>
            <pc:sldMk cId="3349138887" sldId="388"/>
            <ac:spMk id="300" creationId="{4682B8AA-BAAC-489A-2041-D043036872B1}"/>
          </ac:spMkLst>
        </pc:spChg>
        <pc:spChg chg="mod">
          <ac:chgData name="Kencin Autry" userId="a6c17a38-3403-4b9b-b01e-849711fc5fbf" providerId="ADAL" clId="{25A88B4F-44E8-498E-8397-AF15018C01FF}" dt="2023-11-10T02:24:57.881" v="2108" actId="165"/>
          <ac:spMkLst>
            <pc:docMk/>
            <pc:sldMk cId="3349138887" sldId="388"/>
            <ac:spMk id="301" creationId="{5CAB5B9F-F654-58AC-2E8C-5A7906A1C750}"/>
          </ac:spMkLst>
        </pc:spChg>
        <pc:spChg chg="mod">
          <ac:chgData name="Kencin Autry" userId="a6c17a38-3403-4b9b-b01e-849711fc5fbf" providerId="ADAL" clId="{25A88B4F-44E8-498E-8397-AF15018C01FF}" dt="2023-11-10T02:24:57.881" v="2108" actId="165"/>
          <ac:spMkLst>
            <pc:docMk/>
            <pc:sldMk cId="3349138887" sldId="388"/>
            <ac:spMk id="302" creationId="{B366425B-F063-D786-EF33-2FBF3B04E066}"/>
          </ac:spMkLst>
        </pc:spChg>
        <pc:spChg chg="mod">
          <ac:chgData name="Kencin Autry" userId="a6c17a38-3403-4b9b-b01e-849711fc5fbf" providerId="ADAL" clId="{25A88B4F-44E8-498E-8397-AF15018C01FF}" dt="2023-11-10T02:24:57.881" v="2108" actId="165"/>
          <ac:spMkLst>
            <pc:docMk/>
            <pc:sldMk cId="3349138887" sldId="388"/>
            <ac:spMk id="303" creationId="{E6200E1C-ED0F-15C0-094F-1E0E48271C7D}"/>
          </ac:spMkLst>
        </pc:spChg>
        <pc:spChg chg="mod">
          <ac:chgData name="Kencin Autry" userId="a6c17a38-3403-4b9b-b01e-849711fc5fbf" providerId="ADAL" clId="{25A88B4F-44E8-498E-8397-AF15018C01FF}" dt="2023-11-10T02:24:57.881" v="2108" actId="165"/>
          <ac:spMkLst>
            <pc:docMk/>
            <pc:sldMk cId="3349138887" sldId="388"/>
            <ac:spMk id="304" creationId="{51BCE815-0B65-07FA-E704-709911693C86}"/>
          </ac:spMkLst>
        </pc:spChg>
        <pc:spChg chg="mod">
          <ac:chgData name="Kencin Autry" userId="a6c17a38-3403-4b9b-b01e-849711fc5fbf" providerId="ADAL" clId="{25A88B4F-44E8-498E-8397-AF15018C01FF}" dt="2023-11-10T02:24:57.881" v="2108" actId="165"/>
          <ac:spMkLst>
            <pc:docMk/>
            <pc:sldMk cId="3349138887" sldId="388"/>
            <ac:spMk id="305" creationId="{2C99DBAB-7DB5-FD28-976C-941E930AD134}"/>
          </ac:spMkLst>
        </pc:spChg>
        <pc:spChg chg="mod">
          <ac:chgData name="Kencin Autry" userId="a6c17a38-3403-4b9b-b01e-849711fc5fbf" providerId="ADAL" clId="{25A88B4F-44E8-498E-8397-AF15018C01FF}" dt="2023-11-10T02:24:57.881" v="2108" actId="165"/>
          <ac:spMkLst>
            <pc:docMk/>
            <pc:sldMk cId="3349138887" sldId="388"/>
            <ac:spMk id="306" creationId="{C5F83E15-D4A7-E070-61B5-B53D84D6553D}"/>
          </ac:spMkLst>
        </pc:spChg>
        <pc:spChg chg="mod">
          <ac:chgData name="Kencin Autry" userId="a6c17a38-3403-4b9b-b01e-849711fc5fbf" providerId="ADAL" clId="{25A88B4F-44E8-498E-8397-AF15018C01FF}" dt="2023-11-10T02:24:57.881" v="2108" actId="165"/>
          <ac:spMkLst>
            <pc:docMk/>
            <pc:sldMk cId="3349138887" sldId="388"/>
            <ac:spMk id="307" creationId="{BA310211-CFB9-F334-516E-19BBE6D551FF}"/>
          </ac:spMkLst>
        </pc:spChg>
        <pc:spChg chg="mod">
          <ac:chgData name="Kencin Autry" userId="a6c17a38-3403-4b9b-b01e-849711fc5fbf" providerId="ADAL" clId="{25A88B4F-44E8-498E-8397-AF15018C01FF}" dt="2023-11-10T02:24:57.881" v="2108" actId="165"/>
          <ac:spMkLst>
            <pc:docMk/>
            <pc:sldMk cId="3349138887" sldId="388"/>
            <ac:spMk id="309" creationId="{D02A3C70-095D-0CDB-AAE7-D45A5EDDF936}"/>
          </ac:spMkLst>
        </pc:spChg>
        <pc:spChg chg="mod">
          <ac:chgData name="Kencin Autry" userId="a6c17a38-3403-4b9b-b01e-849711fc5fbf" providerId="ADAL" clId="{25A88B4F-44E8-498E-8397-AF15018C01FF}" dt="2023-11-10T02:24:57.881" v="2108" actId="165"/>
          <ac:spMkLst>
            <pc:docMk/>
            <pc:sldMk cId="3349138887" sldId="388"/>
            <ac:spMk id="310" creationId="{EEFBDC1F-B56D-8E3C-B1D7-5048EEBB172A}"/>
          </ac:spMkLst>
        </pc:spChg>
        <pc:spChg chg="mod">
          <ac:chgData name="Kencin Autry" userId="a6c17a38-3403-4b9b-b01e-849711fc5fbf" providerId="ADAL" clId="{25A88B4F-44E8-498E-8397-AF15018C01FF}" dt="2023-11-10T02:24:57.881" v="2108" actId="165"/>
          <ac:spMkLst>
            <pc:docMk/>
            <pc:sldMk cId="3349138887" sldId="388"/>
            <ac:spMk id="311" creationId="{3C668194-3313-8E6F-E1AC-A99F9FD896E0}"/>
          </ac:spMkLst>
        </pc:spChg>
        <pc:spChg chg="mod">
          <ac:chgData name="Kencin Autry" userId="a6c17a38-3403-4b9b-b01e-849711fc5fbf" providerId="ADAL" clId="{25A88B4F-44E8-498E-8397-AF15018C01FF}" dt="2023-11-10T02:24:57.881" v="2108" actId="165"/>
          <ac:spMkLst>
            <pc:docMk/>
            <pc:sldMk cId="3349138887" sldId="388"/>
            <ac:spMk id="312" creationId="{0E67A75D-FEE5-DCE6-F0A4-4BF2ECDEFB90}"/>
          </ac:spMkLst>
        </pc:spChg>
        <pc:spChg chg="mod">
          <ac:chgData name="Kencin Autry" userId="a6c17a38-3403-4b9b-b01e-849711fc5fbf" providerId="ADAL" clId="{25A88B4F-44E8-498E-8397-AF15018C01FF}" dt="2023-11-10T02:24:57.881" v="2108" actId="165"/>
          <ac:spMkLst>
            <pc:docMk/>
            <pc:sldMk cId="3349138887" sldId="388"/>
            <ac:spMk id="313" creationId="{9A0FF269-B36F-2193-EF3A-D3174D7B86DC}"/>
          </ac:spMkLst>
        </pc:spChg>
        <pc:spChg chg="mod">
          <ac:chgData name="Kencin Autry" userId="a6c17a38-3403-4b9b-b01e-849711fc5fbf" providerId="ADAL" clId="{25A88B4F-44E8-498E-8397-AF15018C01FF}" dt="2023-11-10T02:24:57.881" v="2108" actId="165"/>
          <ac:spMkLst>
            <pc:docMk/>
            <pc:sldMk cId="3349138887" sldId="388"/>
            <ac:spMk id="314" creationId="{F9CE907A-8B37-C825-5EDD-268AB50AD6B9}"/>
          </ac:spMkLst>
        </pc:spChg>
        <pc:spChg chg="mod">
          <ac:chgData name="Kencin Autry" userId="a6c17a38-3403-4b9b-b01e-849711fc5fbf" providerId="ADAL" clId="{25A88B4F-44E8-498E-8397-AF15018C01FF}" dt="2023-11-10T02:24:57.881" v="2108" actId="165"/>
          <ac:spMkLst>
            <pc:docMk/>
            <pc:sldMk cId="3349138887" sldId="388"/>
            <ac:spMk id="315" creationId="{50697FAC-9FE1-A685-1802-30093E198FA2}"/>
          </ac:spMkLst>
        </pc:spChg>
        <pc:spChg chg="mod">
          <ac:chgData name="Kencin Autry" userId="a6c17a38-3403-4b9b-b01e-849711fc5fbf" providerId="ADAL" clId="{25A88B4F-44E8-498E-8397-AF15018C01FF}" dt="2023-11-10T02:24:57.881" v="2108" actId="165"/>
          <ac:spMkLst>
            <pc:docMk/>
            <pc:sldMk cId="3349138887" sldId="388"/>
            <ac:spMk id="316" creationId="{EEF528BD-2DD3-4316-C095-C2325BA40FAC}"/>
          </ac:spMkLst>
        </pc:spChg>
        <pc:spChg chg="mod">
          <ac:chgData name="Kencin Autry" userId="a6c17a38-3403-4b9b-b01e-849711fc5fbf" providerId="ADAL" clId="{25A88B4F-44E8-498E-8397-AF15018C01FF}" dt="2023-11-10T02:24:57.881" v="2108" actId="165"/>
          <ac:spMkLst>
            <pc:docMk/>
            <pc:sldMk cId="3349138887" sldId="388"/>
            <ac:spMk id="317" creationId="{5035D132-A466-2EC7-DE24-195E75427A46}"/>
          </ac:spMkLst>
        </pc:spChg>
        <pc:spChg chg="mod">
          <ac:chgData name="Kencin Autry" userId="a6c17a38-3403-4b9b-b01e-849711fc5fbf" providerId="ADAL" clId="{25A88B4F-44E8-498E-8397-AF15018C01FF}" dt="2023-11-10T02:24:57.881" v="2108" actId="165"/>
          <ac:spMkLst>
            <pc:docMk/>
            <pc:sldMk cId="3349138887" sldId="388"/>
            <ac:spMk id="318" creationId="{D1F7FBB4-3084-F682-7DC5-06802EFE0B4F}"/>
          </ac:spMkLst>
        </pc:spChg>
        <pc:spChg chg="mod">
          <ac:chgData name="Kencin Autry" userId="a6c17a38-3403-4b9b-b01e-849711fc5fbf" providerId="ADAL" clId="{25A88B4F-44E8-498E-8397-AF15018C01FF}" dt="2023-11-10T02:24:57.881" v="2108" actId="165"/>
          <ac:spMkLst>
            <pc:docMk/>
            <pc:sldMk cId="3349138887" sldId="388"/>
            <ac:spMk id="319" creationId="{20F758BD-2022-E489-36BD-8A0F7CEBDF82}"/>
          </ac:spMkLst>
        </pc:spChg>
        <pc:spChg chg="mod">
          <ac:chgData name="Kencin Autry" userId="a6c17a38-3403-4b9b-b01e-849711fc5fbf" providerId="ADAL" clId="{25A88B4F-44E8-498E-8397-AF15018C01FF}" dt="2023-11-10T02:24:57.881" v="2108" actId="165"/>
          <ac:spMkLst>
            <pc:docMk/>
            <pc:sldMk cId="3349138887" sldId="388"/>
            <ac:spMk id="320" creationId="{22492869-78EF-607F-5D68-0461D66154A6}"/>
          </ac:spMkLst>
        </pc:spChg>
        <pc:spChg chg="mod">
          <ac:chgData name="Kencin Autry" userId="a6c17a38-3403-4b9b-b01e-849711fc5fbf" providerId="ADAL" clId="{25A88B4F-44E8-498E-8397-AF15018C01FF}" dt="2023-11-10T02:24:57.881" v="2108" actId="165"/>
          <ac:spMkLst>
            <pc:docMk/>
            <pc:sldMk cId="3349138887" sldId="388"/>
            <ac:spMk id="321" creationId="{F7B0D5AC-B891-FD40-6DDB-93E0EA82E0CE}"/>
          </ac:spMkLst>
        </pc:spChg>
        <pc:spChg chg="mod">
          <ac:chgData name="Kencin Autry" userId="a6c17a38-3403-4b9b-b01e-849711fc5fbf" providerId="ADAL" clId="{25A88B4F-44E8-498E-8397-AF15018C01FF}" dt="2023-11-10T02:24:57.881" v="2108" actId="165"/>
          <ac:spMkLst>
            <pc:docMk/>
            <pc:sldMk cId="3349138887" sldId="388"/>
            <ac:spMk id="322" creationId="{AF525816-9F2B-D779-C217-CDA1B3A9EE5A}"/>
          </ac:spMkLst>
        </pc:spChg>
        <pc:spChg chg="mod">
          <ac:chgData name="Kencin Autry" userId="a6c17a38-3403-4b9b-b01e-849711fc5fbf" providerId="ADAL" clId="{25A88B4F-44E8-498E-8397-AF15018C01FF}" dt="2023-11-10T02:24:57.881" v="2108" actId="165"/>
          <ac:spMkLst>
            <pc:docMk/>
            <pc:sldMk cId="3349138887" sldId="388"/>
            <ac:spMk id="323" creationId="{571107C5-C4D0-4557-01AF-8F9CA3666418}"/>
          </ac:spMkLst>
        </pc:spChg>
        <pc:spChg chg="mod">
          <ac:chgData name="Kencin Autry" userId="a6c17a38-3403-4b9b-b01e-849711fc5fbf" providerId="ADAL" clId="{25A88B4F-44E8-498E-8397-AF15018C01FF}" dt="2023-11-10T02:24:57.881" v="2108" actId="165"/>
          <ac:spMkLst>
            <pc:docMk/>
            <pc:sldMk cId="3349138887" sldId="388"/>
            <ac:spMk id="324" creationId="{F568A368-F096-E864-2906-C3DD8730A669}"/>
          </ac:spMkLst>
        </pc:spChg>
        <pc:spChg chg="mod">
          <ac:chgData name="Kencin Autry" userId="a6c17a38-3403-4b9b-b01e-849711fc5fbf" providerId="ADAL" clId="{25A88B4F-44E8-498E-8397-AF15018C01FF}" dt="2023-11-10T02:24:57.881" v="2108" actId="165"/>
          <ac:spMkLst>
            <pc:docMk/>
            <pc:sldMk cId="3349138887" sldId="388"/>
            <ac:spMk id="325" creationId="{E987F5E5-F8F8-4C61-272D-DA80D8246C6C}"/>
          </ac:spMkLst>
        </pc:spChg>
        <pc:spChg chg="mod">
          <ac:chgData name="Kencin Autry" userId="a6c17a38-3403-4b9b-b01e-849711fc5fbf" providerId="ADAL" clId="{25A88B4F-44E8-498E-8397-AF15018C01FF}" dt="2023-11-10T02:24:57.881" v="2108" actId="165"/>
          <ac:spMkLst>
            <pc:docMk/>
            <pc:sldMk cId="3349138887" sldId="388"/>
            <ac:spMk id="326" creationId="{0590B3CE-6A68-B829-8BBB-2EF23E44BA8F}"/>
          </ac:spMkLst>
        </pc:spChg>
        <pc:spChg chg="mod">
          <ac:chgData name="Kencin Autry" userId="a6c17a38-3403-4b9b-b01e-849711fc5fbf" providerId="ADAL" clId="{25A88B4F-44E8-498E-8397-AF15018C01FF}" dt="2023-11-10T02:24:57.881" v="2108" actId="165"/>
          <ac:spMkLst>
            <pc:docMk/>
            <pc:sldMk cId="3349138887" sldId="388"/>
            <ac:spMk id="327" creationId="{AA98E14A-736E-F02D-72A6-47329A9EA79D}"/>
          </ac:spMkLst>
        </pc:spChg>
        <pc:spChg chg="mod">
          <ac:chgData name="Kencin Autry" userId="a6c17a38-3403-4b9b-b01e-849711fc5fbf" providerId="ADAL" clId="{25A88B4F-44E8-498E-8397-AF15018C01FF}" dt="2023-11-10T02:24:57.881" v="2108" actId="165"/>
          <ac:spMkLst>
            <pc:docMk/>
            <pc:sldMk cId="3349138887" sldId="388"/>
            <ac:spMk id="328" creationId="{D965B664-7FBA-946C-8F9F-3E506B72EA65}"/>
          </ac:spMkLst>
        </pc:spChg>
        <pc:spChg chg="mod">
          <ac:chgData name="Kencin Autry" userId="a6c17a38-3403-4b9b-b01e-849711fc5fbf" providerId="ADAL" clId="{25A88B4F-44E8-498E-8397-AF15018C01FF}" dt="2023-11-10T02:24:57.881" v="2108" actId="165"/>
          <ac:spMkLst>
            <pc:docMk/>
            <pc:sldMk cId="3349138887" sldId="388"/>
            <ac:spMk id="330" creationId="{E33AEA0A-CFCA-1AED-64C8-AC4853677480}"/>
          </ac:spMkLst>
        </pc:spChg>
        <pc:spChg chg="mod">
          <ac:chgData name="Kencin Autry" userId="a6c17a38-3403-4b9b-b01e-849711fc5fbf" providerId="ADAL" clId="{25A88B4F-44E8-498E-8397-AF15018C01FF}" dt="2023-11-10T02:24:57.881" v="2108" actId="165"/>
          <ac:spMkLst>
            <pc:docMk/>
            <pc:sldMk cId="3349138887" sldId="388"/>
            <ac:spMk id="331" creationId="{E1C0224E-7C96-396B-9D35-F55D2093816C}"/>
          </ac:spMkLst>
        </pc:spChg>
        <pc:spChg chg="mod">
          <ac:chgData name="Kencin Autry" userId="a6c17a38-3403-4b9b-b01e-849711fc5fbf" providerId="ADAL" clId="{25A88B4F-44E8-498E-8397-AF15018C01FF}" dt="2023-11-10T02:24:57.881" v="2108" actId="165"/>
          <ac:spMkLst>
            <pc:docMk/>
            <pc:sldMk cId="3349138887" sldId="388"/>
            <ac:spMk id="332" creationId="{445D52C3-C59D-F839-EB1C-4E6B075632F2}"/>
          </ac:spMkLst>
        </pc:spChg>
        <pc:spChg chg="mod">
          <ac:chgData name="Kencin Autry" userId="a6c17a38-3403-4b9b-b01e-849711fc5fbf" providerId="ADAL" clId="{25A88B4F-44E8-498E-8397-AF15018C01FF}" dt="2023-11-10T02:24:57.881" v="2108" actId="165"/>
          <ac:spMkLst>
            <pc:docMk/>
            <pc:sldMk cId="3349138887" sldId="388"/>
            <ac:spMk id="333" creationId="{98C318A5-4FA1-97E1-445B-3EF0DC195567}"/>
          </ac:spMkLst>
        </pc:spChg>
        <pc:spChg chg="mod">
          <ac:chgData name="Kencin Autry" userId="a6c17a38-3403-4b9b-b01e-849711fc5fbf" providerId="ADAL" clId="{25A88B4F-44E8-498E-8397-AF15018C01FF}" dt="2023-11-10T02:24:57.881" v="2108" actId="165"/>
          <ac:spMkLst>
            <pc:docMk/>
            <pc:sldMk cId="3349138887" sldId="388"/>
            <ac:spMk id="334" creationId="{70B792F9-5C64-C27D-AD79-A007653205A4}"/>
          </ac:spMkLst>
        </pc:spChg>
        <pc:spChg chg="mod">
          <ac:chgData name="Kencin Autry" userId="a6c17a38-3403-4b9b-b01e-849711fc5fbf" providerId="ADAL" clId="{25A88B4F-44E8-498E-8397-AF15018C01FF}" dt="2023-11-10T02:24:57.881" v="2108" actId="165"/>
          <ac:spMkLst>
            <pc:docMk/>
            <pc:sldMk cId="3349138887" sldId="388"/>
            <ac:spMk id="335" creationId="{77EB27D1-495B-502D-4F01-C1DCF879C877}"/>
          </ac:spMkLst>
        </pc:spChg>
        <pc:spChg chg="mod">
          <ac:chgData name="Kencin Autry" userId="a6c17a38-3403-4b9b-b01e-849711fc5fbf" providerId="ADAL" clId="{25A88B4F-44E8-498E-8397-AF15018C01FF}" dt="2023-11-10T02:24:57.881" v="2108" actId="165"/>
          <ac:spMkLst>
            <pc:docMk/>
            <pc:sldMk cId="3349138887" sldId="388"/>
            <ac:spMk id="336" creationId="{6A25F58C-4DF2-7298-7743-E0EFC60A35A2}"/>
          </ac:spMkLst>
        </pc:spChg>
        <pc:spChg chg="mod">
          <ac:chgData name="Kencin Autry" userId="a6c17a38-3403-4b9b-b01e-849711fc5fbf" providerId="ADAL" clId="{25A88B4F-44E8-498E-8397-AF15018C01FF}" dt="2023-11-10T02:24:57.881" v="2108" actId="165"/>
          <ac:spMkLst>
            <pc:docMk/>
            <pc:sldMk cId="3349138887" sldId="388"/>
            <ac:spMk id="337" creationId="{53E74841-C9B6-38D4-6B6A-D670EE1CDF1B}"/>
          </ac:spMkLst>
        </pc:spChg>
        <pc:spChg chg="mod">
          <ac:chgData name="Kencin Autry" userId="a6c17a38-3403-4b9b-b01e-849711fc5fbf" providerId="ADAL" clId="{25A88B4F-44E8-498E-8397-AF15018C01FF}" dt="2023-11-10T02:24:57.881" v="2108" actId="165"/>
          <ac:spMkLst>
            <pc:docMk/>
            <pc:sldMk cId="3349138887" sldId="388"/>
            <ac:spMk id="338" creationId="{190E1FEE-5D4C-9AB8-3D65-00BEBEB35D5F}"/>
          </ac:spMkLst>
        </pc:spChg>
        <pc:spChg chg="mod">
          <ac:chgData name="Kencin Autry" userId="a6c17a38-3403-4b9b-b01e-849711fc5fbf" providerId="ADAL" clId="{25A88B4F-44E8-498E-8397-AF15018C01FF}" dt="2023-11-10T02:24:57.881" v="2108" actId="165"/>
          <ac:spMkLst>
            <pc:docMk/>
            <pc:sldMk cId="3349138887" sldId="388"/>
            <ac:spMk id="339" creationId="{8B4FF41E-0209-0552-89A4-51B53DCDE93F}"/>
          </ac:spMkLst>
        </pc:spChg>
        <pc:spChg chg="mod">
          <ac:chgData name="Kencin Autry" userId="a6c17a38-3403-4b9b-b01e-849711fc5fbf" providerId="ADAL" clId="{25A88B4F-44E8-498E-8397-AF15018C01FF}" dt="2023-11-10T02:24:57.881" v="2108" actId="165"/>
          <ac:spMkLst>
            <pc:docMk/>
            <pc:sldMk cId="3349138887" sldId="388"/>
            <ac:spMk id="340" creationId="{8A623D80-6628-37E8-CECA-762320B18214}"/>
          </ac:spMkLst>
        </pc:spChg>
        <pc:spChg chg="mod">
          <ac:chgData name="Kencin Autry" userId="a6c17a38-3403-4b9b-b01e-849711fc5fbf" providerId="ADAL" clId="{25A88B4F-44E8-498E-8397-AF15018C01FF}" dt="2023-11-10T02:24:57.881" v="2108" actId="165"/>
          <ac:spMkLst>
            <pc:docMk/>
            <pc:sldMk cId="3349138887" sldId="388"/>
            <ac:spMk id="341" creationId="{B4FB9E70-7FB9-5DD7-094D-15BA8D59F47A}"/>
          </ac:spMkLst>
        </pc:spChg>
        <pc:spChg chg="mod">
          <ac:chgData name="Kencin Autry" userId="a6c17a38-3403-4b9b-b01e-849711fc5fbf" providerId="ADAL" clId="{25A88B4F-44E8-498E-8397-AF15018C01FF}" dt="2023-11-10T02:24:57.881" v="2108" actId="165"/>
          <ac:spMkLst>
            <pc:docMk/>
            <pc:sldMk cId="3349138887" sldId="388"/>
            <ac:spMk id="342" creationId="{1B7FCBDD-20ED-EDA9-FAA8-76059C65B7DE}"/>
          </ac:spMkLst>
        </pc:spChg>
        <pc:spChg chg="mod">
          <ac:chgData name="Kencin Autry" userId="a6c17a38-3403-4b9b-b01e-849711fc5fbf" providerId="ADAL" clId="{25A88B4F-44E8-498E-8397-AF15018C01FF}" dt="2023-11-10T02:24:57.881" v="2108" actId="165"/>
          <ac:spMkLst>
            <pc:docMk/>
            <pc:sldMk cId="3349138887" sldId="388"/>
            <ac:spMk id="343" creationId="{9FC6CC7A-A819-7D80-B89A-3291B4CFD0F6}"/>
          </ac:spMkLst>
        </pc:spChg>
        <pc:spChg chg="mod">
          <ac:chgData name="Kencin Autry" userId="a6c17a38-3403-4b9b-b01e-849711fc5fbf" providerId="ADAL" clId="{25A88B4F-44E8-498E-8397-AF15018C01FF}" dt="2023-11-10T02:24:57.881" v="2108" actId="165"/>
          <ac:spMkLst>
            <pc:docMk/>
            <pc:sldMk cId="3349138887" sldId="388"/>
            <ac:spMk id="344" creationId="{7F2F9B12-5DF3-0C3C-547D-68449DB30BE0}"/>
          </ac:spMkLst>
        </pc:spChg>
        <pc:spChg chg="mod">
          <ac:chgData name="Kencin Autry" userId="a6c17a38-3403-4b9b-b01e-849711fc5fbf" providerId="ADAL" clId="{25A88B4F-44E8-498E-8397-AF15018C01FF}" dt="2023-11-10T02:24:57.881" v="2108" actId="165"/>
          <ac:spMkLst>
            <pc:docMk/>
            <pc:sldMk cId="3349138887" sldId="388"/>
            <ac:spMk id="345" creationId="{4E558088-E9EE-EA58-DC24-979944A25725}"/>
          </ac:spMkLst>
        </pc:spChg>
        <pc:spChg chg="mod">
          <ac:chgData name="Kencin Autry" userId="a6c17a38-3403-4b9b-b01e-849711fc5fbf" providerId="ADAL" clId="{25A88B4F-44E8-498E-8397-AF15018C01FF}" dt="2023-11-10T02:24:57.881" v="2108" actId="165"/>
          <ac:spMkLst>
            <pc:docMk/>
            <pc:sldMk cId="3349138887" sldId="388"/>
            <ac:spMk id="346" creationId="{0DEB5E02-D1E9-F41F-3A49-FD190F962673}"/>
          </ac:spMkLst>
        </pc:spChg>
        <pc:spChg chg="mod">
          <ac:chgData name="Kencin Autry" userId="a6c17a38-3403-4b9b-b01e-849711fc5fbf" providerId="ADAL" clId="{25A88B4F-44E8-498E-8397-AF15018C01FF}" dt="2023-11-10T02:24:57.881" v="2108" actId="165"/>
          <ac:spMkLst>
            <pc:docMk/>
            <pc:sldMk cId="3349138887" sldId="388"/>
            <ac:spMk id="347" creationId="{96698883-CC41-B7D4-B5CF-692CE67E6987}"/>
          </ac:spMkLst>
        </pc:spChg>
        <pc:spChg chg="mod">
          <ac:chgData name="Kencin Autry" userId="a6c17a38-3403-4b9b-b01e-849711fc5fbf" providerId="ADAL" clId="{25A88B4F-44E8-498E-8397-AF15018C01FF}" dt="2023-11-10T02:24:57.881" v="2108" actId="165"/>
          <ac:spMkLst>
            <pc:docMk/>
            <pc:sldMk cId="3349138887" sldId="388"/>
            <ac:spMk id="348" creationId="{A09D4AEF-AD46-641C-A1E2-453AA2E326C4}"/>
          </ac:spMkLst>
        </pc:spChg>
        <pc:spChg chg="mod">
          <ac:chgData name="Kencin Autry" userId="a6c17a38-3403-4b9b-b01e-849711fc5fbf" providerId="ADAL" clId="{25A88B4F-44E8-498E-8397-AF15018C01FF}" dt="2023-11-10T02:24:57.881" v="2108" actId="165"/>
          <ac:spMkLst>
            <pc:docMk/>
            <pc:sldMk cId="3349138887" sldId="388"/>
            <ac:spMk id="349" creationId="{43083DD8-304B-13C6-1FA5-A6B14F25E178}"/>
          </ac:spMkLst>
        </pc:spChg>
        <pc:spChg chg="mod">
          <ac:chgData name="Kencin Autry" userId="a6c17a38-3403-4b9b-b01e-849711fc5fbf" providerId="ADAL" clId="{25A88B4F-44E8-498E-8397-AF15018C01FF}" dt="2023-11-10T02:24:57.881" v="2108" actId="165"/>
          <ac:spMkLst>
            <pc:docMk/>
            <pc:sldMk cId="3349138887" sldId="388"/>
            <ac:spMk id="351" creationId="{A075BBF0-2573-64B8-9427-976670348C67}"/>
          </ac:spMkLst>
        </pc:spChg>
        <pc:spChg chg="mod">
          <ac:chgData name="Kencin Autry" userId="a6c17a38-3403-4b9b-b01e-849711fc5fbf" providerId="ADAL" clId="{25A88B4F-44E8-498E-8397-AF15018C01FF}" dt="2023-11-10T02:24:57.881" v="2108" actId="165"/>
          <ac:spMkLst>
            <pc:docMk/>
            <pc:sldMk cId="3349138887" sldId="388"/>
            <ac:spMk id="352" creationId="{67ACA927-B3D5-5EE8-6615-20876622073C}"/>
          </ac:spMkLst>
        </pc:spChg>
        <pc:spChg chg="mod">
          <ac:chgData name="Kencin Autry" userId="a6c17a38-3403-4b9b-b01e-849711fc5fbf" providerId="ADAL" clId="{25A88B4F-44E8-498E-8397-AF15018C01FF}" dt="2023-11-10T02:24:57.881" v="2108" actId="165"/>
          <ac:spMkLst>
            <pc:docMk/>
            <pc:sldMk cId="3349138887" sldId="388"/>
            <ac:spMk id="353" creationId="{8BA1CFF0-4C56-4D95-5807-A28E96E597DD}"/>
          </ac:spMkLst>
        </pc:spChg>
        <pc:spChg chg="mod">
          <ac:chgData name="Kencin Autry" userId="a6c17a38-3403-4b9b-b01e-849711fc5fbf" providerId="ADAL" clId="{25A88B4F-44E8-498E-8397-AF15018C01FF}" dt="2023-11-10T02:24:57.881" v="2108" actId="165"/>
          <ac:spMkLst>
            <pc:docMk/>
            <pc:sldMk cId="3349138887" sldId="388"/>
            <ac:spMk id="354" creationId="{2CBD0839-C4B0-A52F-8156-1776EC755A15}"/>
          </ac:spMkLst>
        </pc:spChg>
        <pc:spChg chg="mod">
          <ac:chgData name="Kencin Autry" userId="a6c17a38-3403-4b9b-b01e-849711fc5fbf" providerId="ADAL" clId="{25A88B4F-44E8-498E-8397-AF15018C01FF}" dt="2023-11-10T02:24:57.881" v="2108" actId="165"/>
          <ac:spMkLst>
            <pc:docMk/>
            <pc:sldMk cId="3349138887" sldId="388"/>
            <ac:spMk id="355" creationId="{DBF9E7C5-A489-0E19-6C47-BB0E4A067E01}"/>
          </ac:spMkLst>
        </pc:spChg>
        <pc:spChg chg="mod">
          <ac:chgData name="Kencin Autry" userId="a6c17a38-3403-4b9b-b01e-849711fc5fbf" providerId="ADAL" clId="{25A88B4F-44E8-498E-8397-AF15018C01FF}" dt="2023-11-10T02:24:57.881" v="2108" actId="165"/>
          <ac:spMkLst>
            <pc:docMk/>
            <pc:sldMk cId="3349138887" sldId="388"/>
            <ac:spMk id="356" creationId="{2F11CB4F-90FB-F6D4-BACB-B77E07857F08}"/>
          </ac:spMkLst>
        </pc:spChg>
        <pc:spChg chg="mod">
          <ac:chgData name="Kencin Autry" userId="a6c17a38-3403-4b9b-b01e-849711fc5fbf" providerId="ADAL" clId="{25A88B4F-44E8-498E-8397-AF15018C01FF}" dt="2023-11-10T02:24:57.881" v="2108" actId="165"/>
          <ac:spMkLst>
            <pc:docMk/>
            <pc:sldMk cId="3349138887" sldId="388"/>
            <ac:spMk id="357" creationId="{15760970-34B5-17FD-74C1-E14678109AE5}"/>
          </ac:spMkLst>
        </pc:spChg>
        <pc:spChg chg="mod">
          <ac:chgData name="Kencin Autry" userId="a6c17a38-3403-4b9b-b01e-849711fc5fbf" providerId="ADAL" clId="{25A88B4F-44E8-498E-8397-AF15018C01FF}" dt="2023-11-10T02:24:57.881" v="2108" actId="165"/>
          <ac:spMkLst>
            <pc:docMk/>
            <pc:sldMk cId="3349138887" sldId="388"/>
            <ac:spMk id="358" creationId="{ECEFD596-E094-F2B8-3227-EFB995B118A0}"/>
          </ac:spMkLst>
        </pc:spChg>
        <pc:spChg chg="mod">
          <ac:chgData name="Kencin Autry" userId="a6c17a38-3403-4b9b-b01e-849711fc5fbf" providerId="ADAL" clId="{25A88B4F-44E8-498E-8397-AF15018C01FF}" dt="2023-11-10T02:24:57.881" v="2108" actId="165"/>
          <ac:spMkLst>
            <pc:docMk/>
            <pc:sldMk cId="3349138887" sldId="388"/>
            <ac:spMk id="359" creationId="{6705AC7C-DD5B-868E-5589-482889B1633A}"/>
          </ac:spMkLst>
        </pc:spChg>
        <pc:spChg chg="mod">
          <ac:chgData name="Kencin Autry" userId="a6c17a38-3403-4b9b-b01e-849711fc5fbf" providerId="ADAL" clId="{25A88B4F-44E8-498E-8397-AF15018C01FF}" dt="2023-11-10T02:24:57.881" v="2108" actId="165"/>
          <ac:spMkLst>
            <pc:docMk/>
            <pc:sldMk cId="3349138887" sldId="388"/>
            <ac:spMk id="360" creationId="{F969DB6B-592A-C438-DCD7-201531134338}"/>
          </ac:spMkLst>
        </pc:spChg>
        <pc:spChg chg="mod">
          <ac:chgData name="Kencin Autry" userId="a6c17a38-3403-4b9b-b01e-849711fc5fbf" providerId="ADAL" clId="{25A88B4F-44E8-498E-8397-AF15018C01FF}" dt="2023-11-10T02:24:57.881" v="2108" actId="165"/>
          <ac:spMkLst>
            <pc:docMk/>
            <pc:sldMk cId="3349138887" sldId="388"/>
            <ac:spMk id="361" creationId="{3CE4F6E5-459F-ED4E-296D-A5FC49CE3D99}"/>
          </ac:spMkLst>
        </pc:spChg>
        <pc:spChg chg="mod">
          <ac:chgData name="Kencin Autry" userId="a6c17a38-3403-4b9b-b01e-849711fc5fbf" providerId="ADAL" clId="{25A88B4F-44E8-498E-8397-AF15018C01FF}" dt="2023-11-10T02:24:57.881" v="2108" actId="165"/>
          <ac:spMkLst>
            <pc:docMk/>
            <pc:sldMk cId="3349138887" sldId="388"/>
            <ac:spMk id="362" creationId="{58307513-CB50-255A-B8BC-A5214ADD3828}"/>
          </ac:spMkLst>
        </pc:spChg>
        <pc:spChg chg="mod">
          <ac:chgData name="Kencin Autry" userId="a6c17a38-3403-4b9b-b01e-849711fc5fbf" providerId="ADAL" clId="{25A88B4F-44E8-498E-8397-AF15018C01FF}" dt="2023-11-10T02:24:57.881" v="2108" actId="165"/>
          <ac:spMkLst>
            <pc:docMk/>
            <pc:sldMk cId="3349138887" sldId="388"/>
            <ac:spMk id="363" creationId="{CB3166AD-9B9F-3E2B-9AEE-00024454B6EE}"/>
          </ac:spMkLst>
        </pc:spChg>
        <pc:spChg chg="mod">
          <ac:chgData name="Kencin Autry" userId="a6c17a38-3403-4b9b-b01e-849711fc5fbf" providerId="ADAL" clId="{25A88B4F-44E8-498E-8397-AF15018C01FF}" dt="2023-11-10T02:24:57.881" v="2108" actId="165"/>
          <ac:spMkLst>
            <pc:docMk/>
            <pc:sldMk cId="3349138887" sldId="388"/>
            <ac:spMk id="364" creationId="{0A1C04B4-65B0-FE77-EDE6-8D0F277008BC}"/>
          </ac:spMkLst>
        </pc:spChg>
        <pc:spChg chg="mod">
          <ac:chgData name="Kencin Autry" userId="a6c17a38-3403-4b9b-b01e-849711fc5fbf" providerId="ADAL" clId="{25A88B4F-44E8-498E-8397-AF15018C01FF}" dt="2023-11-10T02:24:57.881" v="2108" actId="165"/>
          <ac:spMkLst>
            <pc:docMk/>
            <pc:sldMk cId="3349138887" sldId="388"/>
            <ac:spMk id="365" creationId="{691A1466-1E12-703E-B26B-10BAD86AA770}"/>
          </ac:spMkLst>
        </pc:spChg>
        <pc:spChg chg="mod">
          <ac:chgData name="Kencin Autry" userId="a6c17a38-3403-4b9b-b01e-849711fc5fbf" providerId="ADAL" clId="{25A88B4F-44E8-498E-8397-AF15018C01FF}" dt="2023-11-10T02:24:57.881" v="2108" actId="165"/>
          <ac:spMkLst>
            <pc:docMk/>
            <pc:sldMk cId="3349138887" sldId="388"/>
            <ac:spMk id="366" creationId="{77908D8D-4D1B-CBB9-3984-6A5A2C5B4CD5}"/>
          </ac:spMkLst>
        </pc:spChg>
        <pc:spChg chg="mod">
          <ac:chgData name="Kencin Autry" userId="a6c17a38-3403-4b9b-b01e-849711fc5fbf" providerId="ADAL" clId="{25A88B4F-44E8-498E-8397-AF15018C01FF}" dt="2023-11-10T02:24:57.881" v="2108" actId="165"/>
          <ac:spMkLst>
            <pc:docMk/>
            <pc:sldMk cId="3349138887" sldId="388"/>
            <ac:spMk id="367" creationId="{6410549B-68DF-0CF9-5768-1D1DB6298F2A}"/>
          </ac:spMkLst>
        </pc:spChg>
        <pc:spChg chg="mod">
          <ac:chgData name="Kencin Autry" userId="a6c17a38-3403-4b9b-b01e-849711fc5fbf" providerId="ADAL" clId="{25A88B4F-44E8-498E-8397-AF15018C01FF}" dt="2023-11-10T02:24:57.881" v="2108" actId="165"/>
          <ac:spMkLst>
            <pc:docMk/>
            <pc:sldMk cId="3349138887" sldId="388"/>
            <ac:spMk id="368" creationId="{5C97ED76-50F3-0D76-7A04-FC08C85883CA}"/>
          </ac:spMkLst>
        </pc:spChg>
        <pc:spChg chg="mod">
          <ac:chgData name="Kencin Autry" userId="a6c17a38-3403-4b9b-b01e-849711fc5fbf" providerId="ADAL" clId="{25A88B4F-44E8-498E-8397-AF15018C01FF}" dt="2023-11-10T02:24:57.881" v="2108" actId="165"/>
          <ac:spMkLst>
            <pc:docMk/>
            <pc:sldMk cId="3349138887" sldId="388"/>
            <ac:spMk id="369" creationId="{D42157CF-4E82-9333-007F-5BBDAA3417B9}"/>
          </ac:spMkLst>
        </pc:spChg>
        <pc:spChg chg="mod">
          <ac:chgData name="Kencin Autry" userId="a6c17a38-3403-4b9b-b01e-849711fc5fbf" providerId="ADAL" clId="{25A88B4F-44E8-498E-8397-AF15018C01FF}" dt="2023-11-10T02:24:57.881" v="2108" actId="165"/>
          <ac:spMkLst>
            <pc:docMk/>
            <pc:sldMk cId="3349138887" sldId="388"/>
            <ac:spMk id="370" creationId="{83F408FE-C74D-B6E2-4350-14C2E55A4F2E}"/>
          </ac:spMkLst>
        </pc:spChg>
        <pc:spChg chg="mod">
          <ac:chgData name="Kencin Autry" userId="a6c17a38-3403-4b9b-b01e-849711fc5fbf" providerId="ADAL" clId="{25A88B4F-44E8-498E-8397-AF15018C01FF}" dt="2023-11-10T02:24:57.881" v="2108" actId="165"/>
          <ac:spMkLst>
            <pc:docMk/>
            <pc:sldMk cId="3349138887" sldId="388"/>
            <ac:spMk id="372" creationId="{52059B04-8172-BB47-ED9A-086801B9F445}"/>
          </ac:spMkLst>
        </pc:spChg>
        <pc:spChg chg="mod">
          <ac:chgData name="Kencin Autry" userId="a6c17a38-3403-4b9b-b01e-849711fc5fbf" providerId="ADAL" clId="{25A88B4F-44E8-498E-8397-AF15018C01FF}" dt="2023-11-10T02:24:57.881" v="2108" actId="165"/>
          <ac:spMkLst>
            <pc:docMk/>
            <pc:sldMk cId="3349138887" sldId="388"/>
            <ac:spMk id="373" creationId="{BFC7E5F3-257A-8138-9E4F-7258BB5719BB}"/>
          </ac:spMkLst>
        </pc:spChg>
        <pc:spChg chg="mod">
          <ac:chgData name="Kencin Autry" userId="a6c17a38-3403-4b9b-b01e-849711fc5fbf" providerId="ADAL" clId="{25A88B4F-44E8-498E-8397-AF15018C01FF}" dt="2023-11-10T02:24:57.881" v="2108" actId="165"/>
          <ac:spMkLst>
            <pc:docMk/>
            <pc:sldMk cId="3349138887" sldId="388"/>
            <ac:spMk id="374" creationId="{4C6D9CC7-8E08-C468-9E3E-F1BF271DE233}"/>
          </ac:spMkLst>
        </pc:spChg>
        <pc:spChg chg="mod">
          <ac:chgData name="Kencin Autry" userId="a6c17a38-3403-4b9b-b01e-849711fc5fbf" providerId="ADAL" clId="{25A88B4F-44E8-498E-8397-AF15018C01FF}" dt="2023-11-10T02:24:57.881" v="2108" actId="165"/>
          <ac:spMkLst>
            <pc:docMk/>
            <pc:sldMk cId="3349138887" sldId="388"/>
            <ac:spMk id="375" creationId="{A2784B08-BE3C-0E15-136C-0191B206A31F}"/>
          </ac:spMkLst>
        </pc:spChg>
        <pc:spChg chg="mod">
          <ac:chgData name="Kencin Autry" userId="a6c17a38-3403-4b9b-b01e-849711fc5fbf" providerId="ADAL" clId="{25A88B4F-44E8-498E-8397-AF15018C01FF}" dt="2023-11-10T02:24:57.881" v="2108" actId="165"/>
          <ac:spMkLst>
            <pc:docMk/>
            <pc:sldMk cId="3349138887" sldId="388"/>
            <ac:spMk id="376" creationId="{DE3C7034-076B-FEC7-BF1E-D1ACE80C6940}"/>
          </ac:spMkLst>
        </pc:spChg>
        <pc:spChg chg="mod">
          <ac:chgData name="Kencin Autry" userId="a6c17a38-3403-4b9b-b01e-849711fc5fbf" providerId="ADAL" clId="{25A88B4F-44E8-498E-8397-AF15018C01FF}" dt="2023-11-10T02:24:57.881" v="2108" actId="165"/>
          <ac:spMkLst>
            <pc:docMk/>
            <pc:sldMk cId="3349138887" sldId="388"/>
            <ac:spMk id="377" creationId="{2531B579-C573-14C5-7C02-CB68A2C95AF0}"/>
          </ac:spMkLst>
        </pc:spChg>
        <pc:spChg chg="mod">
          <ac:chgData name="Kencin Autry" userId="a6c17a38-3403-4b9b-b01e-849711fc5fbf" providerId="ADAL" clId="{25A88B4F-44E8-498E-8397-AF15018C01FF}" dt="2023-11-10T02:24:57.881" v="2108" actId="165"/>
          <ac:spMkLst>
            <pc:docMk/>
            <pc:sldMk cId="3349138887" sldId="388"/>
            <ac:spMk id="378" creationId="{F8E1715B-38E9-0CAE-07F1-9B38918A31F4}"/>
          </ac:spMkLst>
        </pc:spChg>
        <pc:spChg chg="mod">
          <ac:chgData name="Kencin Autry" userId="a6c17a38-3403-4b9b-b01e-849711fc5fbf" providerId="ADAL" clId="{25A88B4F-44E8-498E-8397-AF15018C01FF}" dt="2023-11-10T02:24:57.881" v="2108" actId="165"/>
          <ac:spMkLst>
            <pc:docMk/>
            <pc:sldMk cId="3349138887" sldId="388"/>
            <ac:spMk id="379" creationId="{A3134774-ACCF-27CE-A0D8-32B9EFCFB95C}"/>
          </ac:spMkLst>
        </pc:spChg>
        <pc:spChg chg="mod">
          <ac:chgData name="Kencin Autry" userId="a6c17a38-3403-4b9b-b01e-849711fc5fbf" providerId="ADAL" clId="{25A88B4F-44E8-498E-8397-AF15018C01FF}" dt="2023-11-10T02:24:57.881" v="2108" actId="165"/>
          <ac:spMkLst>
            <pc:docMk/>
            <pc:sldMk cId="3349138887" sldId="388"/>
            <ac:spMk id="380" creationId="{4D97FAAA-6A51-1F0E-29E9-831D112222FD}"/>
          </ac:spMkLst>
        </pc:spChg>
        <pc:spChg chg="mod">
          <ac:chgData name="Kencin Autry" userId="a6c17a38-3403-4b9b-b01e-849711fc5fbf" providerId="ADAL" clId="{25A88B4F-44E8-498E-8397-AF15018C01FF}" dt="2023-11-10T02:24:57.881" v="2108" actId="165"/>
          <ac:spMkLst>
            <pc:docMk/>
            <pc:sldMk cId="3349138887" sldId="388"/>
            <ac:spMk id="381" creationId="{43D4E969-CF2D-8296-8840-8B24FB29B6B8}"/>
          </ac:spMkLst>
        </pc:spChg>
        <pc:spChg chg="mod">
          <ac:chgData name="Kencin Autry" userId="a6c17a38-3403-4b9b-b01e-849711fc5fbf" providerId="ADAL" clId="{25A88B4F-44E8-498E-8397-AF15018C01FF}" dt="2023-11-10T02:24:57.881" v="2108" actId="165"/>
          <ac:spMkLst>
            <pc:docMk/>
            <pc:sldMk cId="3349138887" sldId="388"/>
            <ac:spMk id="382" creationId="{06269266-E4CD-BCA6-E59D-CB38AF02EF05}"/>
          </ac:spMkLst>
        </pc:spChg>
        <pc:spChg chg="mod">
          <ac:chgData name="Kencin Autry" userId="a6c17a38-3403-4b9b-b01e-849711fc5fbf" providerId="ADAL" clId="{25A88B4F-44E8-498E-8397-AF15018C01FF}" dt="2023-11-10T02:24:57.881" v="2108" actId="165"/>
          <ac:spMkLst>
            <pc:docMk/>
            <pc:sldMk cId="3349138887" sldId="388"/>
            <ac:spMk id="383" creationId="{E5E2919E-4A65-0CEB-EA71-0EE7349741F9}"/>
          </ac:spMkLst>
        </pc:spChg>
        <pc:spChg chg="mod">
          <ac:chgData name="Kencin Autry" userId="a6c17a38-3403-4b9b-b01e-849711fc5fbf" providerId="ADAL" clId="{25A88B4F-44E8-498E-8397-AF15018C01FF}" dt="2023-11-10T02:24:57.881" v="2108" actId="165"/>
          <ac:spMkLst>
            <pc:docMk/>
            <pc:sldMk cId="3349138887" sldId="388"/>
            <ac:spMk id="384" creationId="{705F5778-39AE-6E28-A82F-E5EB2FB9154F}"/>
          </ac:spMkLst>
        </pc:spChg>
        <pc:spChg chg="mod">
          <ac:chgData name="Kencin Autry" userId="a6c17a38-3403-4b9b-b01e-849711fc5fbf" providerId="ADAL" clId="{25A88B4F-44E8-498E-8397-AF15018C01FF}" dt="2023-11-10T02:24:57.881" v="2108" actId="165"/>
          <ac:spMkLst>
            <pc:docMk/>
            <pc:sldMk cId="3349138887" sldId="388"/>
            <ac:spMk id="385" creationId="{AE64744A-CB3A-AFD8-73FA-96691E51ECF0}"/>
          </ac:spMkLst>
        </pc:spChg>
        <pc:spChg chg="mod">
          <ac:chgData name="Kencin Autry" userId="a6c17a38-3403-4b9b-b01e-849711fc5fbf" providerId="ADAL" clId="{25A88B4F-44E8-498E-8397-AF15018C01FF}" dt="2023-11-10T02:24:57.881" v="2108" actId="165"/>
          <ac:spMkLst>
            <pc:docMk/>
            <pc:sldMk cId="3349138887" sldId="388"/>
            <ac:spMk id="386" creationId="{CC7406DB-98DE-29AF-CC23-1402040B33F4}"/>
          </ac:spMkLst>
        </pc:spChg>
        <pc:spChg chg="mod">
          <ac:chgData name="Kencin Autry" userId="a6c17a38-3403-4b9b-b01e-849711fc5fbf" providerId="ADAL" clId="{25A88B4F-44E8-498E-8397-AF15018C01FF}" dt="2023-11-10T02:24:57.881" v="2108" actId="165"/>
          <ac:spMkLst>
            <pc:docMk/>
            <pc:sldMk cId="3349138887" sldId="388"/>
            <ac:spMk id="387" creationId="{49571989-12DC-705F-6106-243053E822AE}"/>
          </ac:spMkLst>
        </pc:spChg>
        <pc:spChg chg="mod">
          <ac:chgData name="Kencin Autry" userId="a6c17a38-3403-4b9b-b01e-849711fc5fbf" providerId="ADAL" clId="{25A88B4F-44E8-498E-8397-AF15018C01FF}" dt="2023-11-10T02:24:57.881" v="2108" actId="165"/>
          <ac:spMkLst>
            <pc:docMk/>
            <pc:sldMk cId="3349138887" sldId="388"/>
            <ac:spMk id="388" creationId="{4E9A5CEF-55F1-89A2-3FB9-8AD75B9DBD46}"/>
          </ac:spMkLst>
        </pc:spChg>
        <pc:spChg chg="mod">
          <ac:chgData name="Kencin Autry" userId="a6c17a38-3403-4b9b-b01e-849711fc5fbf" providerId="ADAL" clId="{25A88B4F-44E8-498E-8397-AF15018C01FF}" dt="2023-11-10T02:24:57.881" v="2108" actId="165"/>
          <ac:spMkLst>
            <pc:docMk/>
            <pc:sldMk cId="3349138887" sldId="388"/>
            <ac:spMk id="389" creationId="{C8EBEC89-512B-3451-3ECC-6F947D806057}"/>
          </ac:spMkLst>
        </pc:spChg>
        <pc:spChg chg="mod">
          <ac:chgData name="Kencin Autry" userId="a6c17a38-3403-4b9b-b01e-849711fc5fbf" providerId="ADAL" clId="{25A88B4F-44E8-498E-8397-AF15018C01FF}" dt="2023-11-10T02:24:57.881" v="2108" actId="165"/>
          <ac:spMkLst>
            <pc:docMk/>
            <pc:sldMk cId="3349138887" sldId="388"/>
            <ac:spMk id="390" creationId="{C52C7E10-8791-3107-5CC4-F5C1D2C63FC6}"/>
          </ac:spMkLst>
        </pc:spChg>
        <pc:spChg chg="mod">
          <ac:chgData name="Kencin Autry" userId="a6c17a38-3403-4b9b-b01e-849711fc5fbf" providerId="ADAL" clId="{25A88B4F-44E8-498E-8397-AF15018C01FF}" dt="2023-11-10T02:24:57.881" v="2108" actId="165"/>
          <ac:spMkLst>
            <pc:docMk/>
            <pc:sldMk cId="3349138887" sldId="388"/>
            <ac:spMk id="391" creationId="{712C387B-5811-C76C-8C29-E6CF9A08D4C9}"/>
          </ac:spMkLst>
        </pc:spChg>
        <pc:spChg chg="mod">
          <ac:chgData name="Kencin Autry" userId="a6c17a38-3403-4b9b-b01e-849711fc5fbf" providerId="ADAL" clId="{25A88B4F-44E8-498E-8397-AF15018C01FF}" dt="2023-11-10T02:21:42.968" v="2038"/>
          <ac:spMkLst>
            <pc:docMk/>
            <pc:sldMk cId="3349138887" sldId="388"/>
            <ac:spMk id="393" creationId="{A0430E78-357C-5BF7-BC4E-C6C085B2E8D9}"/>
          </ac:spMkLst>
        </pc:spChg>
        <pc:spChg chg="mod">
          <ac:chgData name="Kencin Autry" userId="a6c17a38-3403-4b9b-b01e-849711fc5fbf" providerId="ADAL" clId="{25A88B4F-44E8-498E-8397-AF15018C01FF}" dt="2023-11-10T02:21:42.968" v="2038"/>
          <ac:spMkLst>
            <pc:docMk/>
            <pc:sldMk cId="3349138887" sldId="388"/>
            <ac:spMk id="394" creationId="{15A77B75-E1D5-F118-AE58-69D3D141D729}"/>
          </ac:spMkLst>
        </pc:spChg>
        <pc:spChg chg="mod">
          <ac:chgData name="Kencin Autry" userId="a6c17a38-3403-4b9b-b01e-849711fc5fbf" providerId="ADAL" clId="{25A88B4F-44E8-498E-8397-AF15018C01FF}" dt="2023-11-10T02:21:42.968" v="2038"/>
          <ac:spMkLst>
            <pc:docMk/>
            <pc:sldMk cId="3349138887" sldId="388"/>
            <ac:spMk id="395" creationId="{CCF67A4B-6123-5D2A-0A3D-B428879357A1}"/>
          </ac:spMkLst>
        </pc:spChg>
        <pc:spChg chg="mod">
          <ac:chgData name="Kencin Autry" userId="a6c17a38-3403-4b9b-b01e-849711fc5fbf" providerId="ADAL" clId="{25A88B4F-44E8-498E-8397-AF15018C01FF}" dt="2023-11-10T02:21:42.968" v="2038"/>
          <ac:spMkLst>
            <pc:docMk/>
            <pc:sldMk cId="3349138887" sldId="388"/>
            <ac:spMk id="396" creationId="{B009AD83-02AB-A6E2-F962-497B318E9254}"/>
          </ac:spMkLst>
        </pc:spChg>
        <pc:spChg chg="mod">
          <ac:chgData name="Kencin Autry" userId="a6c17a38-3403-4b9b-b01e-849711fc5fbf" providerId="ADAL" clId="{25A88B4F-44E8-498E-8397-AF15018C01FF}" dt="2023-11-10T02:21:42.968" v="2038"/>
          <ac:spMkLst>
            <pc:docMk/>
            <pc:sldMk cId="3349138887" sldId="388"/>
            <ac:spMk id="397" creationId="{7D0B983B-F11A-DFDB-7BC0-B4F38B7B5EB8}"/>
          </ac:spMkLst>
        </pc:spChg>
        <pc:spChg chg="mod">
          <ac:chgData name="Kencin Autry" userId="a6c17a38-3403-4b9b-b01e-849711fc5fbf" providerId="ADAL" clId="{25A88B4F-44E8-498E-8397-AF15018C01FF}" dt="2023-11-10T02:21:42.968" v="2038"/>
          <ac:spMkLst>
            <pc:docMk/>
            <pc:sldMk cId="3349138887" sldId="388"/>
            <ac:spMk id="398" creationId="{9010429C-D34B-E352-10C5-ECBB4CBF1C8E}"/>
          </ac:spMkLst>
        </pc:spChg>
        <pc:spChg chg="mod">
          <ac:chgData name="Kencin Autry" userId="a6c17a38-3403-4b9b-b01e-849711fc5fbf" providerId="ADAL" clId="{25A88B4F-44E8-498E-8397-AF15018C01FF}" dt="2023-11-10T02:21:42.968" v="2038"/>
          <ac:spMkLst>
            <pc:docMk/>
            <pc:sldMk cId="3349138887" sldId="388"/>
            <ac:spMk id="399" creationId="{F8D986D7-B07D-BAC4-EC55-1151AB2998E1}"/>
          </ac:spMkLst>
        </pc:spChg>
        <pc:spChg chg="mod">
          <ac:chgData name="Kencin Autry" userId="a6c17a38-3403-4b9b-b01e-849711fc5fbf" providerId="ADAL" clId="{25A88B4F-44E8-498E-8397-AF15018C01FF}" dt="2023-11-10T02:21:42.968" v="2038"/>
          <ac:spMkLst>
            <pc:docMk/>
            <pc:sldMk cId="3349138887" sldId="388"/>
            <ac:spMk id="400" creationId="{ABA221F6-2603-95C3-2312-2F5DD04F0B05}"/>
          </ac:spMkLst>
        </pc:spChg>
        <pc:spChg chg="mod">
          <ac:chgData name="Kencin Autry" userId="a6c17a38-3403-4b9b-b01e-849711fc5fbf" providerId="ADAL" clId="{25A88B4F-44E8-498E-8397-AF15018C01FF}" dt="2023-11-10T02:21:42.968" v="2038"/>
          <ac:spMkLst>
            <pc:docMk/>
            <pc:sldMk cId="3349138887" sldId="388"/>
            <ac:spMk id="401" creationId="{37EE5761-D04B-CB13-603F-48D4C7213F20}"/>
          </ac:spMkLst>
        </pc:spChg>
        <pc:spChg chg="mod">
          <ac:chgData name="Kencin Autry" userId="a6c17a38-3403-4b9b-b01e-849711fc5fbf" providerId="ADAL" clId="{25A88B4F-44E8-498E-8397-AF15018C01FF}" dt="2023-11-10T02:21:42.968" v="2038"/>
          <ac:spMkLst>
            <pc:docMk/>
            <pc:sldMk cId="3349138887" sldId="388"/>
            <ac:spMk id="402" creationId="{565F7AB3-09AC-C753-05D5-856CB5690431}"/>
          </ac:spMkLst>
        </pc:spChg>
        <pc:spChg chg="mod">
          <ac:chgData name="Kencin Autry" userId="a6c17a38-3403-4b9b-b01e-849711fc5fbf" providerId="ADAL" clId="{25A88B4F-44E8-498E-8397-AF15018C01FF}" dt="2023-11-10T02:21:42.968" v="2038"/>
          <ac:spMkLst>
            <pc:docMk/>
            <pc:sldMk cId="3349138887" sldId="388"/>
            <ac:spMk id="403" creationId="{A43569B7-075F-00E5-DF72-EA464CCC83AA}"/>
          </ac:spMkLst>
        </pc:spChg>
        <pc:spChg chg="mod">
          <ac:chgData name="Kencin Autry" userId="a6c17a38-3403-4b9b-b01e-849711fc5fbf" providerId="ADAL" clId="{25A88B4F-44E8-498E-8397-AF15018C01FF}" dt="2023-11-10T02:21:42.968" v="2038"/>
          <ac:spMkLst>
            <pc:docMk/>
            <pc:sldMk cId="3349138887" sldId="388"/>
            <ac:spMk id="404" creationId="{673AEF89-7467-C181-C3DC-7D351A3F81A1}"/>
          </ac:spMkLst>
        </pc:spChg>
        <pc:spChg chg="mod">
          <ac:chgData name="Kencin Autry" userId="a6c17a38-3403-4b9b-b01e-849711fc5fbf" providerId="ADAL" clId="{25A88B4F-44E8-498E-8397-AF15018C01FF}" dt="2023-11-10T02:21:42.968" v="2038"/>
          <ac:spMkLst>
            <pc:docMk/>
            <pc:sldMk cId="3349138887" sldId="388"/>
            <ac:spMk id="405" creationId="{DBEB7EE4-6DA3-9FCF-A84B-B56D2DA58058}"/>
          </ac:spMkLst>
        </pc:spChg>
        <pc:spChg chg="mod">
          <ac:chgData name="Kencin Autry" userId="a6c17a38-3403-4b9b-b01e-849711fc5fbf" providerId="ADAL" clId="{25A88B4F-44E8-498E-8397-AF15018C01FF}" dt="2023-11-10T02:21:42.968" v="2038"/>
          <ac:spMkLst>
            <pc:docMk/>
            <pc:sldMk cId="3349138887" sldId="388"/>
            <ac:spMk id="406" creationId="{F9BDBB4B-DA63-C3AB-4D6B-B286C58D1749}"/>
          </ac:spMkLst>
        </pc:spChg>
        <pc:spChg chg="mod">
          <ac:chgData name="Kencin Autry" userId="a6c17a38-3403-4b9b-b01e-849711fc5fbf" providerId="ADAL" clId="{25A88B4F-44E8-498E-8397-AF15018C01FF}" dt="2023-11-10T02:21:42.968" v="2038"/>
          <ac:spMkLst>
            <pc:docMk/>
            <pc:sldMk cId="3349138887" sldId="388"/>
            <ac:spMk id="407" creationId="{E44B9A45-5DD5-1FAB-6DC3-6AD6C7B31E5D}"/>
          </ac:spMkLst>
        </pc:spChg>
        <pc:spChg chg="mod">
          <ac:chgData name="Kencin Autry" userId="a6c17a38-3403-4b9b-b01e-849711fc5fbf" providerId="ADAL" clId="{25A88B4F-44E8-498E-8397-AF15018C01FF}" dt="2023-11-10T02:21:42.968" v="2038"/>
          <ac:spMkLst>
            <pc:docMk/>
            <pc:sldMk cId="3349138887" sldId="388"/>
            <ac:spMk id="408" creationId="{1A28795E-061F-4E17-685B-E0D91E159D93}"/>
          </ac:spMkLst>
        </pc:spChg>
        <pc:spChg chg="mod">
          <ac:chgData name="Kencin Autry" userId="a6c17a38-3403-4b9b-b01e-849711fc5fbf" providerId="ADAL" clId="{25A88B4F-44E8-498E-8397-AF15018C01FF}" dt="2023-11-10T02:21:42.968" v="2038"/>
          <ac:spMkLst>
            <pc:docMk/>
            <pc:sldMk cId="3349138887" sldId="388"/>
            <ac:spMk id="409" creationId="{3573354D-5E05-5220-B7AA-39325ADB667A}"/>
          </ac:spMkLst>
        </pc:spChg>
        <pc:spChg chg="mod">
          <ac:chgData name="Kencin Autry" userId="a6c17a38-3403-4b9b-b01e-849711fc5fbf" providerId="ADAL" clId="{25A88B4F-44E8-498E-8397-AF15018C01FF}" dt="2023-11-10T02:21:42.968" v="2038"/>
          <ac:spMkLst>
            <pc:docMk/>
            <pc:sldMk cId="3349138887" sldId="388"/>
            <ac:spMk id="410" creationId="{B9AC2EBC-B66C-AE02-1919-62166BF3629A}"/>
          </ac:spMkLst>
        </pc:spChg>
        <pc:spChg chg="mod">
          <ac:chgData name="Kencin Autry" userId="a6c17a38-3403-4b9b-b01e-849711fc5fbf" providerId="ADAL" clId="{25A88B4F-44E8-498E-8397-AF15018C01FF}" dt="2023-11-10T02:21:42.968" v="2038"/>
          <ac:spMkLst>
            <pc:docMk/>
            <pc:sldMk cId="3349138887" sldId="388"/>
            <ac:spMk id="411" creationId="{2EEFE68C-7733-F413-7400-13D0E6C19F40}"/>
          </ac:spMkLst>
        </pc:spChg>
        <pc:spChg chg="mod">
          <ac:chgData name="Kencin Autry" userId="a6c17a38-3403-4b9b-b01e-849711fc5fbf" providerId="ADAL" clId="{25A88B4F-44E8-498E-8397-AF15018C01FF}" dt="2023-11-10T02:21:42.968" v="2038"/>
          <ac:spMkLst>
            <pc:docMk/>
            <pc:sldMk cId="3349138887" sldId="388"/>
            <ac:spMk id="412" creationId="{9CCDA754-23BA-DCCA-1999-56820BA0A888}"/>
          </ac:spMkLst>
        </pc:spChg>
        <pc:spChg chg="mod">
          <ac:chgData name="Kencin Autry" userId="a6c17a38-3403-4b9b-b01e-849711fc5fbf" providerId="ADAL" clId="{25A88B4F-44E8-498E-8397-AF15018C01FF}" dt="2023-11-10T02:21:46.806" v="2040"/>
          <ac:spMkLst>
            <pc:docMk/>
            <pc:sldMk cId="3349138887" sldId="388"/>
            <ac:spMk id="414" creationId="{AAE590A2-8D02-559D-CB02-027A4D57D144}"/>
          </ac:spMkLst>
        </pc:spChg>
        <pc:spChg chg="mod">
          <ac:chgData name="Kencin Autry" userId="a6c17a38-3403-4b9b-b01e-849711fc5fbf" providerId="ADAL" clId="{25A88B4F-44E8-498E-8397-AF15018C01FF}" dt="2023-11-10T02:21:46.806" v="2040"/>
          <ac:spMkLst>
            <pc:docMk/>
            <pc:sldMk cId="3349138887" sldId="388"/>
            <ac:spMk id="415" creationId="{E85AF3D0-F3F9-B4D7-02CE-0F90AA3CC8C0}"/>
          </ac:spMkLst>
        </pc:spChg>
        <pc:spChg chg="mod">
          <ac:chgData name="Kencin Autry" userId="a6c17a38-3403-4b9b-b01e-849711fc5fbf" providerId="ADAL" clId="{25A88B4F-44E8-498E-8397-AF15018C01FF}" dt="2023-11-10T02:21:46.806" v="2040"/>
          <ac:spMkLst>
            <pc:docMk/>
            <pc:sldMk cId="3349138887" sldId="388"/>
            <ac:spMk id="416" creationId="{7EAA3768-41F3-B40B-329D-C2BE19A14A09}"/>
          </ac:spMkLst>
        </pc:spChg>
        <pc:spChg chg="mod">
          <ac:chgData name="Kencin Autry" userId="a6c17a38-3403-4b9b-b01e-849711fc5fbf" providerId="ADAL" clId="{25A88B4F-44E8-498E-8397-AF15018C01FF}" dt="2023-11-10T02:21:46.806" v="2040"/>
          <ac:spMkLst>
            <pc:docMk/>
            <pc:sldMk cId="3349138887" sldId="388"/>
            <ac:spMk id="417" creationId="{10C8E89E-1292-4927-27D1-ACD439EC29E3}"/>
          </ac:spMkLst>
        </pc:spChg>
        <pc:spChg chg="mod">
          <ac:chgData name="Kencin Autry" userId="a6c17a38-3403-4b9b-b01e-849711fc5fbf" providerId="ADAL" clId="{25A88B4F-44E8-498E-8397-AF15018C01FF}" dt="2023-11-10T02:21:46.806" v="2040"/>
          <ac:spMkLst>
            <pc:docMk/>
            <pc:sldMk cId="3349138887" sldId="388"/>
            <ac:spMk id="418" creationId="{DA4334D5-0DF9-7431-C530-B9566B73F848}"/>
          </ac:spMkLst>
        </pc:spChg>
        <pc:spChg chg="mod">
          <ac:chgData name="Kencin Autry" userId="a6c17a38-3403-4b9b-b01e-849711fc5fbf" providerId="ADAL" clId="{25A88B4F-44E8-498E-8397-AF15018C01FF}" dt="2023-11-10T02:21:46.806" v="2040"/>
          <ac:spMkLst>
            <pc:docMk/>
            <pc:sldMk cId="3349138887" sldId="388"/>
            <ac:spMk id="419" creationId="{13ED5042-8F7E-54D9-5DF9-4252A2E2CD33}"/>
          </ac:spMkLst>
        </pc:spChg>
        <pc:spChg chg="mod">
          <ac:chgData name="Kencin Autry" userId="a6c17a38-3403-4b9b-b01e-849711fc5fbf" providerId="ADAL" clId="{25A88B4F-44E8-498E-8397-AF15018C01FF}" dt="2023-11-10T02:21:46.806" v="2040"/>
          <ac:spMkLst>
            <pc:docMk/>
            <pc:sldMk cId="3349138887" sldId="388"/>
            <ac:spMk id="420" creationId="{9F0587CF-CF26-CC09-604B-D3164E451A60}"/>
          </ac:spMkLst>
        </pc:spChg>
        <pc:spChg chg="mod">
          <ac:chgData name="Kencin Autry" userId="a6c17a38-3403-4b9b-b01e-849711fc5fbf" providerId="ADAL" clId="{25A88B4F-44E8-498E-8397-AF15018C01FF}" dt="2023-11-10T02:21:46.806" v="2040"/>
          <ac:spMkLst>
            <pc:docMk/>
            <pc:sldMk cId="3349138887" sldId="388"/>
            <ac:spMk id="421" creationId="{4582C9A1-5813-A25A-02BA-2B74A890B3BE}"/>
          </ac:spMkLst>
        </pc:spChg>
        <pc:spChg chg="mod">
          <ac:chgData name="Kencin Autry" userId="a6c17a38-3403-4b9b-b01e-849711fc5fbf" providerId="ADAL" clId="{25A88B4F-44E8-498E-8397-AF15018C01FF}" dt="2023-11-10T02:21:46.806" v="2040"/>
          <ac:spMkLst>
            <pc:docMk/>
            <pc:sldMk cId="3349138887" sldId="388"/>
            <ac:spMk id="422" creationId="{6408FD45-6362-79B9-BA7D-076C265660BE}"/>
          </ac:spMkLst>
        </pc:spChg>
        <pc:spChg chg="mod">
          <ac:chgData name="Kencin Autry" userId="a6c17a38-3403-4b9b-b01e-849711fc5fbf" providerId="ADAL" clId="{25A88B4F-44E8-498E-8397-AF15018C01FF}" dt="2023-11-10T02:21:46.806" v="2040"/>
          <ac:spMkLst>
            <pc:docMk/>
            <pc:sldMk cId="3349138887" sldId="388"/>
            <ac:spMk id="423" creationId="{6F6A54C9-5958-1D8D-6474-D733CC10A67F}"/>
          </ac:spMkLst>
        </pc:spChg>
        <pc:spChg chg="mod">
          <ac:chgData name="Kencin Autry" userId="a6c17a38-3403-4b9b-b01e-849711fc5fbf" providerId="ADAL" clId="{25A88B4F-44E8-498E-8397-AF15018C01FF}" dt="2023-11-10T02:21:46.806" v="2040"/>
          <ac:spMkLst>
            <pc:docMk/>
            <pc:sldMk cId="3349138887" sldId="388"/>
            <ac:spMk id="424" creationId="{F2BB0D82-7923-7D39-38A8-7A781A3F539D}"/>
          </ac:spMkLst>
        </pc:spChg>
        <pc:spChg chg="mod">
          <ac:chgData name="Kencin Autry" userId="a6c17a38-3403-4b9b-b01e-849711fc5fbf" providerId="ADAL" clId="{25A88B4F-44E8-498E-8397-AF15018C01FF}" dt="2023-11-10T02:21:46.806" v="2040"/>
          <ac:spMkLst>
            <pc:docMk/>
            <pc:sldMk cId="3349138887" sldId="388"/>
            <ac:spMk id="425" creationId="{21B35EAF-F394-35E2-F62D-6B5C59BE72A6}"/>
          </ac:spMkLst>
        </pc:spChg>
        <pc:spChg chg="mod">
          <ac:chgData name="Kencin Autry" userId="a6c17a38-3403-4b9b-b01e-849711fc5fbf" providerId="ADAL" clId="{25A88B4F-44E8-498E-8397-AF15018C01FF}" dt="2023-11-10T02:21:46.806" v="2040"/>
          <ac:spMkLst>
            <pc:docMk/>
            <pc:sldMk cId="3349138887" sldId="388"/>
            <ac:spMk id="426" creationId="{1B48303A-4305-9655-6263-5008A9003DCF}"/>
          </ac:spMkLst>
        </pc:spChg>
        <pc:spChg chg="mod">
          <ac:chgData name="Kencin Autry" userId="a6c17a38-3403-4b9b-b01e-849711fc5fbf" providerId="ADAL" clId="{25A88B4F-44E8-498E-8397-AF15018C01FF}" dt="2023-11-10T02:21:46.806" v="2040"/>
          <ac:spMkLst>
            <pc:docMk/>
            <pc:sldMk cId="3349138887" sldId="388"/>
            <ac:spMk id="427" creationId="{94390ACB-C069-2A13-D71E-1244ACD48907}"/>
          </ac:spMkLst>
        </pc:spChg>
        <pc:spChg chg="mod">
          <ac:chgData name="Kencin Autry" userId="a6c17a38-3403-4b9b-b01e-849711fc5fbf" providerId="ADAL" clId="{25A88B4F-44E8-498E-8397-AF15018C01FF}" dt="2023-11-10T02:21:46.806" v="2040"/>
          <ac:spMkLst>
            <pc:docMk/>
            <pc:sldMk cId="3349138887" sldId="388"/>
            <ac:spMk id="428" creationId="{212A3E23-80F4-8C84-B1B2-FF5CC4373B29}"/>
          </ac:spMkLst>
        </pc:spChg>
        <pc:spChg chg="mod">
          <ac:chgData name="Kencin Autry" userId="a6c17a38-3403-4b9b-b01e-849711fc5fbf" providerId="ADAL" clId="{25A88B4F-44E8-498E-8397-AF15018C01FF}" dt="2023-11-10T02:21:46.806" v="2040"/>
          <ac:spMkLst>
            <pc:docMk/>
            <pc:sldMk cId="3349138887" sldId="388"/>
            <ac:spMk id="429" creationId="{C93003FE-BDD0-F6FC-C9C3-D8A54F7A4E4E}"/>
          </ac:spMkLst>
        </pc:spChg>
        <pc:spChg chg="mod">
          <ac:chgData name="Kencin Autry" userId="a6c17a38-3403-4b9b-b01e-849711fc5fbf" providerId="ADAL" clId="{25A88B4F-44E8-498E-8397-AF15018C01FF}" dt="2023-11-10T02:21:46.806" v="2040"/>
          <ac:spMkLst>
            <pc:docMk/>
            <pc:sldMk cId="3349138887" sldId="388"/>
            <ac:spMk id="430" creationId="{CDA0DF0A-C1C1-91E9-4CC3-BEFBB9425CC9}"/>
          </ac:spMkLst>
        </pc:spChg>
        <pc:spChg chg="mod">
          <ac:chgData name="Kencin Autry" userId="a6c17a38-3403-4b9b-b01e-849711fc5fbf" providerId="ADAL" clId="{25A88B4F-44E8-498E-8397-AF15018C01FF}" dt="2023-11-10T02:21:46.806" v="2040"/>
          <ac:spMkLst>
            <pc:docMk/>
            <pc:sldMk cId="3349138887" sldId="388"/>
            <ac:spMk id="431" creationId="{717E4453-53BD-78A9-CCDC-2207B2E76FD8}"/>
          </ac:spMkLst>
        </pc:spChg>
        <pc:spChg chg="mod">
          <ac:chgData name="Kencin Autry" userId="a6c17a38-3403-4b9b-b01e-849711fc5fbf" providerId="ADAL" clId="{25A88B4F-44E8-498E-8397-AF15018C01FF}" dt="2023-11-10T02:21:46.806" v="2040"/>
          <ac:spMkLst>
            <pc:docMk/>
            <pc:sldMk cId="3349138887" sldId="388"/>
            <ac:spMk id="432" creationId="{687307FE-9276-D765-8118-02B94770B2B7}"/>
          </ac:spMkLst>
        </pc:spChg>
        <pc:spChg chg="mod">
          <ac:chgData name="Kencin Autry" userId="a6c17a38-3403-4b9b-b01e-849711fc5fbf" providerId="ADAL" clId="{25A88B4F-44E8-498E-8397-AF15018C01FF}" dt="2023-11-10T02:21:46.806" v="2040"/>
          <ac:spMkLst>
            <pc:docMk/>
            <pc:sldMk cId="3349138887" sldId="388"/>
            <ac:spMk id="433" creationId="{1AF91370-B5C9-E664-15D4-CA8DFC68D51E}"/>
          </ac:spMkLst>
        </pc:spChg>
        <pc:spChg chg="mod">
          <ac:chgData name="Kencin Autry" userId="a6c17a38-3403-4b9b-b01e-849711fc5fbf" providerId="ADAL" clId="{25A88B4F-44E8-498E-8397-AF15018C01FF}" dt="2023-11-10T02:24:57.881" v="2108" actId="165"/>
          <ac:spMkLst>
            <pc:docMk/>
            <pc:sldMk cId="3349138887" sldId="388"/>
            <ac:spMk id="435" creationId="{14D9ABD5-8164-3DA4-48B2-4317645F3684}"/>
          </ac:spMkLst>
        </pc:spChg>
        <pc:spChg chg="mod">
          <ac:chgData name="Kencin Autry" userId="a6c17a38-3403-4b9b-b01e-849711fc5fbf" providerId="ADAL" clId="{25A88B4F-44E8-498E-8397-AF15018C01FF}" dt="2023-11-10T02:24:57.881" v="2108" actId="165"/>
          <ac:spMkLst>
            <pc:docMk/>
            <pc:sldMk cId="3349138887" sldId="388"/>
            <ac:spMk id="436" creationId="{A6CD5212-41BA-387E-9F2D-49290628453B}"/>
          </ac:spMkLst>
        </pc:spChg>
        <pc:spChg chg="mod">
          <ac:chgData name="Kencin Autry" userId="a6c17a38-3403-4b9b-b01e-849711fc5fbf" providerId="ADAL" clId="{25A88B4F-44E8-498E-8397-AF15018C01FF}" dt="2023-11-10T02:24:57.881" v="2108" actId="165"/>
          <ac:spMkLst>
            <pc:docMk/>
            <pc:sldMk cId="3349138887" sldId="388"/>
            <ac:spMk id="437" creationId="{A31E7902-FCF8-2641-3DCC-92DB4B676101}"/>
          </ac:spMkLst>
        </pc:spChg>
        <pc:spChg chg="mod">
          <ac:chgData name="Kencin Autry" userId="a6c17a38-3403-4b9b-b01e-849711fc5fbf" providerId="ADAL" clId="{25A88B4F-44E8-498E-8397-AF15018C01FF}" dt="2023-11-10T02:24:57.881" v="2108" actId="165"/>
          <ac:spMkLst>
            <pc:docMk/>
            <pc:sldMk cId="3349138887" sldId="388"/>
            <ac:spMk id="438" creationId="{F6DBE8E8-C435-DDA2-5237-DCF8501466F8}"/>
          </ac:spMkLst>
        </pc:spChg>
        <pc:spChg chg="mod">
          <ac:chgData name="Kencin Autry" userId="a6c17a38-3403-4b9b-b01e-849711fc5fbf" providerId="ADAL" clId="{25A88B4F-44E8-498E-8397-AF15018C01FF}" dt="2023-11-10T02:24:57.881" v="2108" actId="165"/>
          <ac:spMkLst>
            <pc:docMk/>
            <pc:sldMk cId="3349138887" sldId="388"/>
            <ac:spMk id="439" creationId="{97399D98-DD1F-97C6-BE99-A6B4EA393138}"/>
          </ac:spMkLst>
        </pc:spChg>
        <pc:spChg chg="mod">
          <ac:chgData name="Kencin Autry" userId="a6c17a38-3403-4b9b-b01e-849711fc5fbf" providerId="ADAL" clId="{25A88B4F-44E8-498E-8397-AF15018C01FF}" dt="2023-11-10T02:24:57.881" v="2108" actId="165"/>
          <ac:spMkLst>
            <pc:docMk/>
            <pc:sldMk cId="3349138887" sldId="388"/>
            <ac:spMk id="440" creationId="{0C5FA183-751B-7108-0178-8CDDD59C4261}"/>
          </ac:spMkLst>
        </pc:spChg>
        <pc:spChg chg="mod">
          <ac:chgData name="Kencin Autry" userId="a6c17a38-3403-4b9b-b01e-849711fc5fbf" providerId="ADAL" clId="{25A88B4F-44E8-498E-8397-AF15018C01FF}" dt="2023-11-10T02:24:57.881" v="2108" actId="165"/>
          <ac:spMkLst>
            <pc:docMk/>
            <pc:sldMk cId="3349138887" sldId="388"/>
            <ac:spMk id="441" creationId="{4EBA09CC-5A57-5EFB-8F0D-8221CDD2DAF8}"/>
          </ac:spMkLst>
        </pc:spChg>
        <pc:spChg chg="mod">
          <ac:chgData name="Kencin Autry" userId="a6c17a38-3403-4b9b-b01e-849711fc5fbf" providerId="ADAL" clId="{25A88B4F-44E8-498E-8397-AF15018C01FF}" dt="2023-11-10T02:24:57.881" v="2108" actId="165"/>
          <ac:spMkLst>
            <pc:docMk/>
            <pc:sldMk cId="3349138887" sldId="388"/>
            <ac:spMk id="442" creationId="{67A4CC7F-DC34-EE1F-296C-EFA1E890FE48}"/>
          </ac:spMkLst>
        </pc:spChg>
        <pc:spChg chg="mod">
          <ac:chgData name="Kencin Autry" userId="a6c17a38-3403-4b9b-b01e-849711fc5fbf" providerId="ADAL" clId="{25A88B4F-44E8-498E-8397-AF15018C01FF}" dt="2023-11-10T02:24:57.881" v="2108" actId="165"/>
          <ac:spMkLst>
            <pc:docMk/>
            <pc:sldMk cId="3349138887" sldId="388"/>
            <ac:spMk id="443" creationId="{426E35B9-D81A-F792-CE0C-44FFE8A49097}"/>
          </ac:spMkLst>
        </pc:spChg>
        <pc:spChg chg="mod">
          <ac:chgData name="Kencin Autry" userId="a6c17a38-3403-4b9b-b01e-849711fc5fbf" providerId="ADAL" clId="{25A88B4F-44E8-498E-8397-AF15018C01FF}" dt="2023-11-10T02:24:57.881" v="2108" actId="165"/>
          <ac:spMkLst>
            <pc:docMk/>
            <pc:sldMk cId="3349138887" sldId="388"/>
            <ac:spMk id="444" creationId="{A937A583-7BCC-3BC0-8AD5-043BD3905841}"/>
          </ac:spMkLst>
        </pc:spChg>
        <pc:spChg chg="mod">
          <ac:chgData name="Kencin Autry" userId="a6c17a38-3403-4b9b-b01e-849711fc5fbf" providerId="ADAL" clId="{25A88B4F-44E8-498E-8397-AF15018C01FF}" dt="2023-11-10T02:24:57.881" v="2108" actId="165"/>
          <ac:spMkLst>
            <pc:docMk/>
            <pc:sldMk cId="3349138887" sldId="388"/>
            <ac:spMk id="445" creationId="{95E47D81-4FEB-8306-0D51-0E1DBB7DCF0B}"/>
          </ac:spMkLst>
        </pc:spChg>
        <pc:spChg chg="mod">
          <ac:chgData name="Kencin Autry" userId="a6c17a38-3403-4b9b-b01e-849711fc5fbf" providerId="ADAL" clId="{25A88B4F-44E8-498E-8397-AF15018C01FF}" dt="2023-11-10T02:24:57.881" v="2108" actId="165"/>
          <ac:spMkLst>
            <pc:docMk/>
            <pc:sldMk cId="3349138887" sldId="388"/>
            <ac:spMk id="446" creationId="{1CC2976C-02FC-55CD-D3CA-C2B9D74E7898}"/>
          </ac:spMkLst>
        </pc:spChg>
        <pc:spChg chg="mod">
          <ac:chgData name="Kencin Autry" userId="a6c17a38-3403-4b9b-b01e-849711fc5fbf" providerId="ADAL" clId="{25A88B4F-44E8-498E-8397-AF15018C01FF}" dt="2023-11-10T02:24:57.881" v="2108" actId="165"/>
          <ac:spMkLst>
            <pc:docMk/>
            <pc:sldMk cId="3349138887" sldId="388"/>
            <ac:spMk id="447" creationId="{3F4430CC-7EEB-5A5A-74D7-B5F8B28609DD}"/>
          </ac:spMkLst>
        </pc:spChg>
        <pc:spChg chg="mod">
          <ac:chgData name="Kencin Autry" userId="a6c17a38-3403-4b9b-b01e-849711fc5fbf" providerId="ADAL" clId="{25A88B4F-44E8-498E-8397-AF15018C01FF}" dt="2023-11-10T02:24:57.881" v="2108" actId="165"/>
          <ac:spMkLst>
            <pc:docMk/>
            <pc:sldMk cId="3349138887" sldId="388"/>
            <ac:spMk id="448" creationId="{702B4AB2-CB5C-9CD2-3E6C-E295B791182E}"/>
          </ac:spMkLst>
        </pc:spChg>
        <pc:spChg chg="mod">
          <ac:chgData name="Kencin Autry" userId="a6c17a38-3403-4b9b-b01e-849711fc5fbf" providerId="ADAL" clId="{25A88B4F-44E8-498E-8397-AF15018C01FF}" dt="2023-11-10T02:24:57.881" v="2108" actId="165"/>
          <ac:spMkLst>
            <pc:docMk/>
            <pc:sldMk cId="3349138887" sldId="388"/>
            <ac:spMk id="449" creationId="{D8709507-972E-2991-CFE2-90FBA93922CA}"/>
          </ac:spMkLst>
        </pc:spChg>
        <pc:spChg chg="mod">
          <ac:chgData name="Kencin Autry" userId="a6c17a38-3403-4b9b-b01e-849711fc5fbf" providerId="ADAL" clId="{25A88B4F-44E8-498E-8397-AF15018C01FF}" dt="2023-11-10T02:24:57.881" v="2108" actId="165"/>
          <ac:spMkLst>
            <pc:docMk/>
            <pc:sldMk cId="3349138887" sldId="388"/>
            <ac:spMk id="450" creationId="{6EF7107B-0870-F744-1BE8-CFE715FE2F08}"/>
          </ac:spMkLst>
        </pc:spChg>
        <pc:spChg chg="mod">
          <ac:chgData name="Kencin Autry" userId="a6c17a38-3403-4b9b-b01e-849711fc5fbf" providerId="ADAL" clId="{25A88B4F-44E8-498E-8397-AF15018C01FF}" dt="2023-11-10T02:24:57.881" v="2108" actId="165"/>
          <ac:spMkLst>
            <pc:docMk/>
            <pc:sldMk cId="3349138887" sldId="388"/>
            <ac:spMk id="451" creationId="{DC176421-0B29-1BF2-5754-FD3327149782}"/>
          </ac:spMkLst>
        </pc:spChg>
        <pc:spChg chg="mod">
          <ac:chgData name="Kencin Autry" userId="a6c17a38-3403-4b9b-b01e-849711fc5fbf" providerId="ADAL" clId="{25A88B4F-44E8-498E-8397-AF15018C01FF}" dt="2023-11-10T02:24:57.881" v="2108" actId="165"/>
          <ac:spMkLst>
            <pc:docMk/>
            <pc:sldMk cId="3349138887" sldId="388"/>
            <ac:spMk id="452" creationId="{0D52FE46-0D89-A494-5E33-9EB406F593F3}"/>
          </ac:spMkLst>
        </pc:spChg>
        <pc:spChg chg="mod">
          <ac:chgData name="Kencin Autry" userId="a6c17a38-3403-4b9b-b01e-849711fc5fbf" providerId="ADAL" clId="{25A88B4F-44E8-498E-8397-AF15018C01FF}" dt="2023-11-10T02:24:57.881" v="2108" actId="165"/>
          <ac:spMkLst>
            <pc:docMk/>
            <pc:sldMk cId="3349138887" sldId="388"/>
            <ac:spMk id="453" creationId="{41ACCA1D-688E-9099-37D8-57F995D94980}"/>
          </ac:spMkLst>
        </pc:spChg>
        <pc:spChg chg="mod">
          <ac:chgData name="Kencin Autry" userId="a6c17a38-3403-4b9b-b01e-849711fc5fbf" providerId="ADAL" clId="{25A88B4F-44E8-498E-8397-AF15018C01FF}" dt="2023-11-10T02:24:57.881" v="2108" actId="165"/>
          <ac:spMkLst>
            <pc:docMk/>
            <pc:sldMk cId="3349138887" sldId="388"/>
            <ac:spMk id="454" creationId="{B8C035B8-44D6-C713-0C88-CF9D94080A08}"/>
          </ac:spMkLst>
        </pc:spChg>
        <pc:spChg chg="mod">
          <ac:chgData name="Kencin Autry" userId="a6c17a38-3403-4b9b-b01e-849711fc5fbf" providerId="ADAL" clId="{25A88B4F-44E8-498E-8397-AF15018C01FF}" dt="2023-11-10T02:24:57.881" v="2108" actId="165"/>
          <ac:spMkLst>
            <pc:docMk/>
            <pc:sldMk cId="3349138887" sldId="388"/>
            <ac:spMk id="456" creationId="{DD7960FC-56BD-8A8C-6799-0C23D43EE310}"/>
          </ac:spMkLst>
        </pc:spChg>
        <pc:spChg chg="mod">
          <ac:chgData name="Kencin Autry" userId="a6c17a38-3403-4b9b-b01e-849711fc5fbf" providerId="ADAL" clId="{25A88B4F-44E8-498E-8397-AF15018C01FF}" dt="2023-11-10T02:24:57.881" v="2108" actId="165"/>
          <ac:spMkLst>
            <pc:docMk/>
            <pc:sldMk cId="3349138887" sldId="388"/>
            <ac:spMk id="457" creationId="{570F25C7-4264-5BD0-269C-6EDC0CC50A0C}"/>
          </ac:spMkLst>
        </pc:spChg>
        <pc:spChg chg="mod">
          <ac:chgData name="Kencin Autry" userId="a6c17a38-3403-4b9b-b01e-849711fc5fbf" providerId="ADAL" clId="{25A88B4F-44E8-498E-8397-AF15018C01FF}" dt="2023-11-10T02:24:57.881" v="2108" actId="165"/>
          <ac:spMkLst>
            <pc:docMk/>
            <pc:sldMk cId="3349138887" sldId="388"/>
            <ac:spMk id="458" creationId="{60F2B7CE-0856-63A5-6075-3F0BAA9582D4}"/>
          </ac:spMkLst>
        </pc:spChg>
        <pc:spChg chg="mod">
          <ac:chgData name="Kencin Autry" userId="a6c17a38-3403-4b9b-b01e-849711fc5fbf" providerId="ADAL" clId="{25A88B4F-44E8-498E-8397-AF15018C01FF}" dt="2023-11-10T02:24:57.881" v="2108" actId="165"/>
          <ac:spMkLst>
            <pc:docMk/>
            <pc:sldMk cId="3349138887" sldId="388"/>
            <ac:spMk id="459" creationId="{EF87DC18-D8D9-1476-6399-C8BE46D853BD}"/>
          </ac:spMkLst>
        </pc:spChg>
        <pc:spChg chg="mod">
          <ac:chgData name="Kencin Autry" userId="a6c17a38-3403-4b9b-b01e-849711fc5fbf" providerId="ADAL" clId="{25A88B4F-44E8-498E-8397-AF15018C01FF}" dt="2023-11-10T02:24:57.881" v="2108" actId="165"/>
          <ac:spMkLst>
            <pc:docMk/>
            <pc:sldMk cId="3349138887" sldId="388"/>
            <ac:spMk id="460" creationId="{DDB20A9F-E39C-E4B0-ECDB-0597FCD8EFEA}"/>
          </ac:spMkLst>
        </pc:spChg>
        <pc:spChg chg="mod">
          <ac:chgData name="Kencin Autry" userId="a6c17a38-3403-4b9b-b01e-849711fc5fbf" providerId="ADAL" clId="{25A88B4F-44E8-498E-8397-AF15018C01FF}" dt="2023-11-10T02:24:57.881" v="2108" actId="165"/>
          <ac:spMkLst>
            <pc:docMk/>
            <pc:sldMk cId="3349138887" sldId="388"/>
            <ac:spMk id="461" creationId="{43B62EFA-2B48-1A4C-536B-0D70E326A289}"/>
          </ac:spMkLst>
        </pc:spChg>
        <pc:spChg chg="mod">
          <ac:chgData name="Kencin Autry" userId="a6c17a38-3403-4b9b-b01e-849711fc5fbf" providerId="ADAL" clId="{25A88B4F-44E8-498E-8397-AF15018C01FF}" dt="2023-11-10T02:24:57.881" v="2108" actId="165"/>
          <ac:spMkLst>
            <pc:docMk/>
            <pc:sldMk cId="3349138887" sldId="388"/>
            <ac:spMk id="462" creationId="{4795C67F-CFF7-07B5-D72F-6D609F142EFD}"/>
          </ac:spMkLst>
        </pc:spChg>
        <pc:spChg chg="mod">
          <ac:chgData name="Kencin Autry" userId="a6c17a38-3403-4b9b-b01e-849711fc5fbf" providerId="ADAL" clId="{25A88B4F-44E8-498E-8397-AF15018C01FF}" dt="2023-11-10T02:24:57.881" v="2108" actId="165"/>
          <ac:spMkLst>
            <pc:docMk/>
            <pc:sldMk cId="3349138887" sldId="388"/>
            <ac:spMk id="463" creationId="{DD0EE705-69A7-7FB8-9F5C-52A92C00032C}"/>
          </ac:spMkLst>
        </pc:spChg>
        <pc:spChg chg="mod">
          <ac:chgData name="Kencin Autry" userId="a6c17a38-3403-4b9b-b01e-849711fc5fbf" providerId="ADAL" clId="{25A88B4F-44E8-498E-8397-AF15018C01FF}" dt="2023-11-10T02:24:57.881" v="2108" actId="165"/>
          <ac:spMkLst>
            <pc:docMk/>
            <pc:sldMk cId="3349138887" sldId="388"/>
            <ac:spMk id="464" creationId="{5FCBD05F-8EDA-4EC6-F54C-05F6D41600B1}"/>
          </ac:spMkLst>
        </pc:spChg>
        <pc:spChg chg="mod">
          <ac:chgData name="Kencin Autry" userId="a6c17a38-3403-4b9b-b01e-849711fc5fbf" providerId="ADAL" clId="{25A88B4F-44E8-498E-8397-AF15018C01FF}" dt="2023-11-10T02:24:57.881" v="2108" actId="165"/>
          <ac:spMkLst>
            <pc:docMk/>
            <pc:sldMk cId="3349138887" sldId="388"/>
            <ac:spMk id="465" creationId="{54B21CFE-F91A-25DA-9276-A3377607739B}"/>
          </ac:spMkLst>
        </pc:spChg>
        <pc:spChg chg="mod">
          <ac:chgData name="Kencin Autry" userId="a6c17a38-3403-4b9b-b01e-849711fc5fbf" providerId="ADAL" clId="{25A88B4F-44E8-498E-8397-AF15018C01FF}" dt="2023-11-10T02:24:57.881" v="2108" actId="165"/>
          <ac:spMkLst>
            <pc:docMk/>
            <pc:sldMk cId="3349138887" sldId="388"/>
            <ac:spMk id="466" creationId="{29A533B3-D47C-0D18-B04B-DDB79C05356A}"/>
          </ac:spMkLst>
        </pc:spChg>
        <pc:spChg chg="mod">
          <ac:chgData name="Kencin Autry" userId="a6c17a38-3403-4b9b-b01e-849711fc5fbf" providerId="ADAL" clId="{25A88B4F-44E8-498E-8397-AF15018C01FF}" dt="2023-11-10T02:24:57.881" v="2108" actId="165"/>
          <ac:spMkLst>
            <pc:docMk/>
            <pc:sldMk cId="3349138887" sldId="388"/>
            <ac:spMk id="467" creationId="{4BEB7CA7-B6C3-A2C4-339D-147021AA81E2}"/>
          </ac:spMkLst>
        </pc:spChg>
        <pc:spChg chg="mod">
          <ac:chgData name="Kencin Autry" userId="a6c17a38-3403-4b9b-b01e-849711fc5fbf" providerId="ADAL" clId="{25A88B4F-44E8-498E-8397-AF15018C01FF}" dt="2023-11-10T02:24:57.881" v="2108" actId="165"/>
          <ac:spMkLst>
            <pc:docMk/>
            <pc:sldMk cId="3349138887" sldId="388"/>
            <ac:spMk id="468" creationId="{A408A779-40C1-53D2-0A60-AC94944D3679}"/>
          </ac:spMkLst>
        </pc:spChg>
        <pc:spChg chg="mod">
          <ac:chgData name="Kencin Autry" userId="a6c17a38-3403-4b9b-b01e-849711fc5fbf" providerId="ADAL" clId="{25A88B4F-44E8-498E-8397-AF15018C01FF}" dt="2023-11-10T02:24:57.881" v="2108" actId="165"/>
          <ac:spMkLst>
            <pc:docMk/>
            <pc:sldMk cId="3349138887" sldId="388"/>
            <ac:spMk id="469" creationId="{8BC98D67-F3DF-E146-67A5-5B4BC17DE332}"/>
          </ac:spMkLst>
        </pc:spChg>
        <pc:spChg chg="mod">
          <ac:chgData name="Kencin Autry" userId="a6c17a38-3403-4b9b-b01e-849711fc5fbf" providerId="ADAL" clId="{25A88B4F-44E8-498E-8397-AF15018C01FF}" dt="2023-11-10T02:24:57.881" v="2108" actId="165"/>
          <ac:spMkLst>
            <pc:docMk/>
            <pc:sldMk cId="3349138887" sldId="388"/>
            <ac:spMk id="470" creationId="{3469C038-9172-C304-D5B6-4717E1CFA13D}"/>
          </ac:spMkLst>
        </pc:spChg>
        <pc:spChg chg="mod">
          <ac:chgData name="Kencin Autry" userId="a6c17a38-3403-4b9b-b01e-849711fc5fbf" providerId="ADAL" clId="{25A88B4F-44E8-498E-8397-AF15018C01FF}" dt="2023-11-10T02:24:57.881" v="2108" actId="165"/>
          <ac:spMkLst>
            <pc:docMk/>
            <pc:sldMk cId="3349138887" sldId="388"/>
            <ac:spMk id="471" creationId="{C155A893-62DF-1F05-C20A-E897E9677335}"/>
          </ac:spMkLst>
        </pc:spChg>
        <pc:spChg chg="mod">
          <ac:chgData name="Kencin Autry" userId="a6c17a38-3403-4b9b-b01e-849711fc5fbf" providerId="ADAL" clId="{25A88B4F-44E8-498E-8397-AF15018C01FF}" dt="2023-11-10T02:24:57.881" v="2108" actId="165"/>
          <ac:spMkLst>
            <pc:docMk/>
            <pc:sldMk cId="3349138887" sldId="388"/>
            <ac:spMk id="472" creationId="{BE7973B6-479D-52C0-758A-4E466B7EB7DE}"/>
          </ac:spMkLst>
        </pc:spChg>
        <pc:spChg chg="mod">
          <ac:chgData name="Kencin Autry" userId="a6c17a38-3403-4b9b-b01e-849711fc5fbf" providerId="ADAL" clId="{25A88B4F-44E8-498E-8397-AF15018C01FF}" dt="2023-11-10T02:24:57.881" v="2108" actId="165"/>
          <ac:spMkLst>
            <pc:docMk/>
            <pc:sldMk cId="3349138887" sldId="388"/>
            <ac:spMk id="473" creationId="{03806B26-75D5-87C5-5D98-A8356CD6DE9F}"/>
          </ac:spMkLst>
        </pc:spChg>
        <pc:spChg chg="mod">
          <ac:chgData name="Kencin Autry" userId="a6c17a38-3403-4b9b-b01e-849711fc5fbf" providerId="ADAL" clId="{25A88B4F-44E8-498E-8397-AF15018C01FF}" dt="2023-11-10T02:24:57.881" v="2108" actId="165"/>
          <ac:spMkLst>
            <pc:docMk/>
            <pc:sldMk cId="3349138887" sldId="388"/>
            <ac:spMk id="474" creationId="{BADBB89D-8477-4DA2-CD7D-FC06C277C2C2}"/>
          </ac:spMkLst>
        </pc:spChg>
        <pc:spChg chg="mod">
          <ac:chgData name="Kencin Autry" userId="a6c17a38-3403-4b9b-b01e-849711fc5fbf" providerId="ADAL" clId="{25A88B4F-44E8-498E-8397-AF15018C01FF}" dt="2023-11-10T02:24:57.881" v="2108" actId="165"/>
          <ac:spMkLst>
            <pc:docMk/>
            <pc:sldMk cId="3349138887" sldId="388"/>
            <ac:spMk id="475" creationId="{8EF37A1D-D158-AD26-12CB-81AE9FE96612}"/>
          </ac:spMkLst>
        </pc:spChg>
        <pc:spChg chg="mod">
          <ac:chgData name="Kencin Autry" userId="a6c17a38-3403-4b9b-b01e-849711fc5fbf" providerId="ADAL" clId="{25A88B4F-44E8-498E-8397-AF15018C01FF}" dt="2023-11-10T02:21:58.795" v="2046"/>
          <ac:spMkLst>
            <pc:docMk/>
            <pc:sldMk cId="3349138887" sldId="388"/>
            <ac:spMk id="477" creationId="{46721B39-6999-B0C0-588B-EFD9BBB65F34}"/>
          </ac:spMkLst>
        </pc:spChg>
        <pc:spChg chg="mod">
          <ac:chgData name="Kencin Autry" userId="a6c17a38-3403-4b9b-b01e-849711fc5fbf" providerId="ADAL" clId="{25A88B4F-44E8-498E-8397-AF15018C01FF}" dt="2023-11-10T02:21:58.795" v="2046"/>
          <ac:spMkLst>
            <pc:docMk/>
            <pc:sldMk cId="3349138887" sldId="388"/>
            <ac:spMk id="478" creationId="{564A364D-641D-75F0-6F6A-F715690E3EAB}"/>
          </ac:spMkLst>
        </pc:spChg>
        <pc:spChg chg="mod">
          <ac:chgData name="Kencin Autry" userId="a6c17a38-3403-4b9b-b01e-849711fc5fbf" providerId="ADAL" clId="{25A88B4F-44E8-498E-8397-AF15018C01FF}" dt="2023-11-10T02:21:58.795" v="2046"/>
          <ac:spMkLst>
            <pc:docMk/>
            <pc:sldMk cId="3349138887" sldId="388"/>
            <ac:spMk id="479" creationId="{9C0FE408-81AF-B607-EEE8-913DB82A3198}"/>
          </ac:spMkLst>
        </pc:spChg>
        <pc:spChg chg="mod">
          <ac:chgData name="Kencin Autry" userId="a6c17a38-3403-4b9b-b01e-849711fc5fbf" providerId="ADAL" clId="{25A88B4F-44E8-498E-8397-AF15018C01FF}" dt="2023-11-10T02:21:58.795" v="2046"/>
          <ac:spMkLst>
            <pc:docMk/>
            <pc:sldMk cId="3349138887" sldId="388"/>
            <ac:spMk id="480" creationId="{02C6CF23-B01F-755D-FF28-4A2E15E1739D}"/>
          </ac:spMkLst>
        </pc:spChg>
        <pc:spChg chg="mod">
          <ac:chgData name="Kencin Autry" userId="a6c17a38-3403-4b9b-b01e-849711fc5fbf" providerId="ADAL" clId="{25A88B4F-44E8-498E-8397-AF15018C01FF}" dt="2023-11-10T02:21:58.795" v="2046"/>
          <ac:spMkLst>
            <pc:docMk/>
            <pc:sldMk cId="3349138887" sldId="388"/>
            <ac:spMk id="481" creationId="{09936E21-343C-4DFE-5188-D1F776983605}"/>
          </ac:spMkLst>
        </pc:spChg>
        <pc:spChg chg="mod">
          <ac:chgData name="Kencin Autry" userId="a6c17a38-3403-4b9b-b01e-849711fc5fbf" providerId="ADAL" clId="{25A88B4F-44E8-498E-8397-AF15018C01FF}" dt="2023-11-10T02:21:58.795" v="2046"/>
          <ac:spMkLst>
            <pc:docMk/>
            <pc:sldMk cId="3349138887" sldId="388"/>
            <ac:spMk id="482" creationId="{7FCA8578-D73C-7F56-882B-4C16F6AAC7C7}"/>
          </ac:spMkLst>
        </pc:spChg>
        <pc:spChg chg="mod">
          <ac:chgData name="Kencin Autry" userId="a6c17a38-3403-4b9b-b01e-849711fc5fbf" providerId="ADAL" clId="{25A88B4F-44E8-498E-8397-AF15018C01FF}" dt="2023-11-10T02:21:58.795" v="2046"/>
          <ac:spMkLst>
            <pc:docMk/>
            <pc:sldMk cId="3349138887" sldId="388"/>
            <ac:spMk id="483" creationId="{6C164A37-DF8C-F208-F854-1967913524C0}"/>
          </ac:spMkLst>
        </pc:spChg>
        <pc:spChg chg="mod">
          <ac:chgData name="Kencin Autry" userId="a6c17a38-3403-4b9b-b01e-849711fc5fbf" providerId="ADAL" clId="{25A88B4F-44E8-498E-8397-AF15018C01FF}" dt="2023-11-10T02:21:58.795" v="2046"/>
          <ac:spMkLst>
            <pc:docMk/>
            <pc:sldMk cId="3349138887" sldId="388"/>
            <ac:spMk id="484" creationId="{30F23FFE-0725-EDDC-BD4C-9C4EE341FD24}"/>
          </ac:spMkLst>
        </pc:spChg>
        <pc:spChg chg="mod">
          <ac:chgData name="Kencin Autry" userId="a6c17a38-3403-4b9b-b01e-849711fc5fbf" providerId="ADAL" clId="{25A88B4F-44E8-498E-8397-AF15018C01FF}" dt="2023-11-10T02:21:58.795" v="2046"/>
          <ac:spMkLst>
            <pc:docMk/>
            <pc:sldMk cId="3349138887" sldId="388"/>
            <ac:spMk id="485" creationId="{E7348279-415A-5449-1C2F-1D116B3EE2CC}"/>
          </ac:spMkLst>
        </pc:spChg>
        <pc:spChg chg="mod">
          <ac:chgData name="Kencin Autry" userId="a6c17a38-3403-4b9b-b01e-849711fc5fbf" providerId="ADAL" clId="{25A88B4F-44E8-498E-8397-AF15018C01FF}" dt="2023-11-10T02:21:58.795" v="2046"/>
          <ac:spMkLst>
            <pc:docMk/>
            <pc:sldMk cId="3349138887" sldId="388"/>
            <ac:spMk id="486" creationId="{14F5D4E7-B0B1-879D-A7EE-D2B2CE73DD7E}"/>
          </ac:spMkLst>
        </pc:spChg>
        <pc:spChg chg="mod">
          <ac:chgData name="Kencin Autry" userId="a6c17a38-3403-4b9b-b01e-849711fc5fbf" providerId="ADAL" clId="{25A88B4F-44E8-498E-8397-AF15018C01FF}" dt="2023-11-10T02:21:58.795" v="2046"/>
          <ac:spMkLst>
            <pc:docMk/>
            <pc:sldMk cId="3349138887" sldId="388"/>
            <ac:spMk id="487" creationId="{7BF0C3D9-29D8-1905-E655-5DF25E08C2D3}"/>
          </ac:spMkLst>
        </pc:spChg>
        <pc:spChg chg="mod">
          <ac:chgData name="Kencin Autry" userId="a6c17a38-3403-4b9b-b01e-849711fc5fbf" providerId="ADAL" clId="{25A88B4F-44E8-498E-8397-AF15018C01FF}" dt="2023-11-10T02:21:58.795" v="2046"/>
          <ac:spMkLst>
            <pc:docMk/>
            <pc:sldMk cId="3349138887" sldId="388"/>
            <ac:spMk id="488" creationId="{E20B9DE2-8C99-99B6-5A04-DA859B75F8AD}"/>
          </ac:spMkLst>
        </pc:spChg>
        <pc:spChg chg="mod">
          <ac:chgData name="Kencin Autry" userId="a6c17a38-3403-4b9b-b01e-849711fc5fbf" providerId="ADAL" clId="{25A88B4F-44E8-498E-8397-AF15018C01FF}" dt="2023-11-10T02:21:58.795" v="2046"/>
          <ac:spMkLst>
            <pc:docMk/>
            <pc:sldMk cId="3349138887" sldId="388"/>
            <ac:spMk id="489" creationId="{B4D0EE4C-9D30-9A19-2D72-B1A5A03F0C6B}"/>
          </ac:spMkLst>
        </pc:spChg>
        <pc:spChg chg="mod">
          <ac:chgData name="Kencin Autry" userId="a6c17a38-3403-4b9b-b01e-849711fc5fbf" providerId="ADAL" clId="{25A88B4F-44E8-498E-8397-AF15018C01FF}" dt="2023-11-10T02:21:58.795" v="2046"/>
          <ac:spMkLst>
            <pc:docMk/>
            <pc:sldMk cId="3349138887" sldId="388"/>
            <ac:spMk id="490" creationId="{459C7D58-9ED7-B90D-F410-584FD3419BE9}"/>
          </ac:spMkLst>
        </pc:spChg>
        <pc:spChg chg="mod">
          <ac:chgData name="Kencin Autry" userId="a6c17a38-3403-4b9b-b01e-849711fc5fbf" providerId="ADAL" clId="{25A88B4F-44E8-498E-8397-AF15018C01FF}" dt="2023-11-10T02:21:58.795" v="2046"/>
          <ac:spMkLst>
            <pc:docMk/>
            <pc:sldMk cId="3349138887" sldId="388"/>
            <ac:spMk id="491" creationId="{9877DCE3-1002-76E1-FA11-91943EDA6018}"/>
          </ac:spMkLst>
        </pc:spChg>
        <pc:spChg chg="mod">
          <ac:chgData name="Kencin Autry" userId="a6c17a38-3403-4b9b-b01e-849711fc5fbf" providerId="ADAL" clId="{25A88B4F-44E8-498E-8397-AF15018C01FF}" dt="2023-11-10T02:21:58.795" v="2046"/>
          <ac:spMkLst>
            <pc:docMk/>
            <pc:sldMk cId="3349138887" sldId="388"/>
            <ac:spMk id="492" creationId="{6291CF6E-3426-3030-16A4-AC745DD1ED54}"/>
          </ac:spMkLst>
        </pc:spChg>
        <pc:spChg chg="mod">
          <ac:chgData name="Kencin Autry" userId="a6c17a38-3403-4b9b-b01e-849711fc5fbf" providerId="ADAL" clId="{25A88B4F-44E8-498E-8397-AF15018C01FF}" dt="2023-11-10T02:21:58.795" v="2046"/>
          <ac:spMkLst>
            <pc:docMk/>
            <pc:sldMk cId="3349138887" sldId="388"/>
            <ac:spMk id="493" creationId="{DC4F53BF-97E5-52A7-4D23-0EF4C7A80603}"/>
          </ac:spMkLst>
        </pc:spChg>
        <pc:spChg chg="mod">
          <ac:chgData name="Kencin Autry" userId="a6c17a38-3403-4b9b-b01e-849711fc5fbf" providerId="ADAL" clId="{25A88B4F-44E8-498E-8397-AF15018C01FF}" dt="2023-11-10T02:21:58.795" v="2046"/>
          <ac:spMkLst>
            <pc:docMk/>
            <pc:sldMk cId="3349138887" sldId="388"/>
            <ac:spMk id="494" creationId="{D0A75F41-BC41-1169-6346-32EB318BF9AD}"/>
          </ac:spMkLst>
        </pc:spChg>
        <pc:spChg chg="mod">
          <ac:chgData name="Kencin Autry" userId="a6c17a38-3403-4b9b-b01e-849711fc5fbf" providerId="ADAL" clId="{25A88B4F-44E8-498E-8397-AF15018C01FF}" dt="2023-11-10T02:21:58.795" v="2046"/>
          <ac:spMkLst>
            <pc:docMk/>
            <pc:sldMk cId="3349138887" sldId="388"/>
            <ac:spMk id="495" creationId="{08CED0C3-6F68-1E5A-DF08-B12AC904FB20}"/>
          </ac:spMkLst>
        </pc:spChg>
        <pc:spChg chg="mod">
          <ac:chgData name="Kencin Autry" userId="a6c17a38-3403-4b9b-b01e-849711fc5fbf" providerId="ADAL" clId="{25A88B4F-44E8-498E-8397-AF15018C01FF}" dt="2023-11-10T02:21:58.795" v="2046"/>
          <ac:spMkLst>
            <pc:docMk/>
            <pc:sldMk cId="3349138887" sldId="388"/>
            <ac:spMk id="496" creationId="{0223A8A4-197E-1C6C-BE26-8969D8F826BA}"/>
          </ac:spMkLst>
        </pc:spChg>
        <pc:spChg chg="mod">
          <ac:chgData name="Kencin Autry" userId="a6c17a38-3403-4b9b-b01e-849711fc5fbf" providerId="ADAL" clId="{25A88B4F-44E8-498E-8397-AF15018C01FF}" dt="2023-11-10T02:21:59.017" v="2047"/>
          <ac:spMkLst>
            <pc:docMk/>
            <pc:sldMk cId="3349138887" sldId="388"/>
            <ac:spMk id="498" creationId="{AB0267D7-FEA2-1E9C-126C-FC68C81D7C5D}"/>
          </ac:spMkLst>
        </pc:spChg>
        <pc:spChg chg="mod">
          <ac:chgData name="Kencin Autry" userId="a6c17a38-3403-4b9b-b01e-849711fc5fbf" providerId="ADAL" clId="{25A88B4F-44E8-498E-8397-AF15018C01FF}" dt="2023-11-10T02:21:59.017" v="2047"/>
          <ac:spMkLst>
            <pc:docMk/>
            <pc:sldMk cId="3349138887" sldId="388"/>
            <ac:spMk id="499" creationId="{882999D3-FBC6-A771-FE6E-FD6933519342}"/>
          </ac:spMkLst>
        </pc:spChg>
        <pc:spChg chg="mod">
          <ac:chgData name="Kencin Autry" userId="a6c17a38-3403-4b9b-b01e-849711fc5fbf" providerId="ADAL" clId="{25A88B4F-44E8-498E-8397-AF15018C01FF}" dt="2023-11-10T02:21:59.017" v="2047"/>
          <ac:spMkLst>
            <pc:docMk/>
            <pc:sldMk cId="3349138887" sldId="388"/>
            <ac:spMk id="500" creationId="{AEE6DF54-55AB-784A-95BD-90207D763DA4}"/>
          </ac:spMkLst>
        </pc:spChg>
        <pc:spChg chg="mod">
          <ac:chgData name="Kencin Autry" userId="a6c17a38-3403-4b9b-b01e-849711fc5fbf" providerId="ADAL" clId="{25A88B4F-44E8-498E-8397-AF15018C01FF}" dt="2023-11-10T02:21:59.017" v="2047"/>
          <ac:spMkLst>
            <pc:docMk/>
            <pc:sldMk cId="3349138887" sldId="388"/>
            <ac:spMk id="501" creationId="{DB5FBEEA-0C69-4343-5D49-6C0F25D771BD}"/>
          </ac:spMkLst>
        </pc:spChg>
        <pc:spChg chg="mod">
          <ac:chgData name="Kencin Autry" userId="a6c17a38-3403-4b9b-b01e-849711fc5fbf" providerId="ADAL" clId="{25A88B4F-44E8-498E-8397-AF15018C01FF}" dt="2023-11-10T02:21:59.017" v="2047"/>
          <ac:spMkLst>
            <pc:docMk/>
            <pc:sldMk cId="3349138887" sldId="388"/>
            <ac:spMk id="502" creationId="{2194404B-052E-4B3E-5226-A91E7749A0B2}"/>
          </ac:spMkLst>
        </pc:spChg>
        <pc:spChg chg="mod">
          <ac:chgData name="Kencin Autry" userId="a6c17a38-3403-4b9b-b01e-849711fc5fbf" providerId="ADAL" clId="{25A88B4F-44E8-498E-8397-AF15018C01FF}" dt="2023-11-10T02:21:59.017" v="2047"/>
          <ac:spMkLst>
            <pc:docMk/>
            <pc:sldMk cId="3349138887" sldId="388"/>
            <ac:spMk id="503" creationId="{D707EEB1-7ECE-6DAF-E8FC-7B631823C130}"/>
          </ac:spMkLst>
        </pc:spChg>
        <pc:spChg chg="mod">
          <ac:chgData name="Kencin Autry" userId="a6c17a38-3403-4b9b-b01e-849711fc5fbf" providerId="ADAL" clId="{25A88B4F-44E8-498E-8397-AF15018C01FF}" dt="2023-11-10T02:21:59.017" v="2047"/>
          <ac:spMkLst>
            <pc:docMk/>
            <pc:sldMk cId="3349138887" sldId="388"/>
            <ac:spMk id="504" creationId="{C0CB2D56-9EBA-0802-39CA-62BB7F6C1C49}"/>
          </ac:spMkLst>
        </pc:spChg>
        <pc:spChg chg="mod">
          <ac:chgData name="Kencin Autry" userId="a6c17a38-3403-4b9b-b01e-849711fc5fbf" providerId="ADAL" clId="{25A88B4F-44E8-498E-8397-AF15018C01FF}" dt="2023-11-10T02:21:59.017" v="2047"/>
          <ac:spMkLst>
            <pc:docMk/>
            <pc:sldMk cId="3349138887" sldId="388"/>
            <ac:spMk id="505" creationId="{2E62AD26-FBD4-34D4-3635-2A34A80D35A3}"/>
          </ac:spMkLst>
        </pc:spChg>
        <pc:spChg chg="mod">
          <ac:chgData name="Kencin Autry" userId="a6c17a38-3403-4b9b-b01e-849711fc5fbf" providerId="ADAL" clId="{25A88B4F-44E8-498E-8397-AF15018C01FF}" dt="2023-11-10T02:21:59.017" v="2047"/>
          <ac:spMkLst>
            <pc:docMk/>
            <pc:sldMk cId="3349138887" sldId="388"/>
            <ac:spMk id="506" creationId="{62DD6A65-490C-E1B1-7E54-62ABFC948310}"/>
          </ac:spMkLst>
        </pc:spChg>
        <pc:spChg chg="mod">
          <ac:chgData name="Kencin Autry" userId="a6c17a38-3403-4b9b-b01e-849711fc5fbf" providerId="ADAL" clId="{25A88B4F-44E8-498E-8397-AF15018C01FF}" dt="2023-11-10T02:21:59.017" v="2047"/>
          <ac:spMkLst>
            <pc:docMk/>
            <pc:sldMk cId="3349138887" sldId="388"/>
            <ac:spMk id="507" creationId="{89938661-817D-77CD-2864-A528932D57CE}"/>
          </ac:spMkLst>
        </pc:spChg>
        <pc:spChg chg="mod">
          <ac:chgData name="Kencin Autry" userId="a6c17a38-3403-4b9b-b01e-849711fc5fbf" providerId="ADAL" clId="{25A88B4F-44E8-498E-8397-AF15018C01FF}" dt="2023-11-10T02:21:59.017" v="2047"/>
          <ac:spMkLst>
            <pc:docMk/>
            <pc:sldMk cId="3349138887" sldId="388"/>
            <ac:spMk id="508" creationId="{F16FE8CB-5182-6BF7-B604-BE822E443E05}"/>
          </ac:spMkLst>
        </pc:spChg>
        <pc:spChg chg="mod">
          <ac:chgData name="Kencin Autry" userId="a6c17a38-3403-4b9b-b01e-849711fc5fbf" providerId="ADAL" clId="{25A88B4F-44E8-498E-8397-AF15018C01FF}" dt="2023-11-10T02:21:59.017" v="2047"/>
          <ac:spMkLst>
            <pc:docMk/>
            <pc:sldMk cId="3349138887" sldId="388"/>
            <ac:spMk id="509" creationId="{56D20472-99DE-58B5-C4A8-20A83A8D3C29}"/>
          </ac:spMkLst>
        </pc:spChg>
        <pc:spChg chg="mod">
          <ac:chgData name="Kencin Autry" userId="a6c17a38-3403-4b9b-b01e-849711fc5fbf" providerId="ADAL" clId="{25A88B4F-44E8-498E-8397-AF15018C01FF}" dt="2023-11-10T02:21:59.017" v="2047"/>
          <ac:spMkLst>
            <pc:docMk/>
            <pc:sldMk cId="3349138887" sldId="388"/>
            <ac:spMk id="510" creationId="{2E7BDDD3-A8AA-83B6-A21C-ACEDFFDE388B}"/>
          </ac:spMkLst>
        </pc:spChg>
        <pc:spChg chg="mod">
          <ac:chgData name="Kencin Autry" userId="a6c17a38-3403-4b9b-b01e-849711fc5fbf" providerId="ADAL" clId="{25A88B4F-44E8-498E-8397-AF15018C01FF}" dt="2023-11-10T02:21:59.017" v="2047"/>
          <ac:spMkLst>
            <pc:docMk/>
            <pc:sldMk cId="3349138887" sldId="388"/>
            <ac:spMk id="511" creationId="{EFE3B2BD-45C4-B0FE-0DB6-1038811444C6}"/>
          </ac:spMkLst>
        </pc:spChg>
        <pc:spChg chg="mod">
          <ac:chgData name="Kencin Autry" userId="a6c17a38-3403-4b9b-b01e-849711fc5fbf" providerId="ADAL" clId="{25A88B4F-44E8-498E-8397-AF15018C01FF}" dt="2023-11-10T02:21:59.017" v="2047"/>
          <ac:spMkLst>
            <pc:docMk/>
            <pc:sldMk cId="3349138887" sldId="388"/>
            <ac:spMk id="512" creationId="{46154893-2465-566F-64B7-914BB7A06297}"/>
          </ac:spMkLst>
        </pc:spChg>
        <pc:spChg chg="add mod">
          <ac:chgData name="Kencin Autry" userId="a6c17a38-3403-4b9b-b01e-849711fc5fbf" providerId="ADAL" clId="{25A88B4F-44E8-498E-8397-AF15018C01FF}" dt="2023-11-12T06:00:42.131" v="4478" actId="571"/>
          <ac:spMkLst>
            <pc:docMk/>
            <pc:sldMk cId="3349138887" sldId="388"/>
            <ac:spMk id="512" creationId="{60B4874E-DD0A-134C-2C4D-6C3738070AE0}"/>
          </ac:spMkLst>
        </pc:spChg>
        <pc:spChg chg="add mod">
          <ac:chgData name="Kencin Autry" userId="a6c17a38-3403-4b9b-b01e-849711fc5fbf" providerId="ADAL" clId="{25A88B4F-44E8-498E-8397-AF15018C01FF}" dt="2023-11-12T06:00:42.131" v="4478" actId="571"/>
          <ac:spMkLst>
            <pc:docMk/>
            <pc:sldMk cId="3349138887" sldId="388"/>
            <ac:spMk id="513" creationId="{20B4BB1F-A319-E421-A6EB-486CFB8E7221}"/>
          </ac:spMkLst>
        </pc:spChg>
        <pc:spChg chg="mod">
          <ac:chgData name="Kencin Autry" userId="a6c17a38-3403-4b9b-b01e-849711fc5fbf" providerId="ADAL" clId="{25A88B4F-44E8-498E-8397-AF15018C01FF}" dt="2023-11-10T02:21:59.017" v="2047"/>
          <ac:spMkLst>
            <pc:docMk/>
            <pc:sldMk cId="3349138887" sldId="388"/>
            <ac:spMk id="513" creationId="{A4FD7B73-573C-D818-E3DF-3C368253CE72}"/>
          </ac:spMkLst>
        </pc:spChg>
        <pc:spChg chg="mod">
          <ac:chgData name="Kencin Autry" userId="a6c17a38-3403-4b9b-b01e-849711fc5fbf" providerId="ADAL" clId="{25A88B4F-44E8-498E-8397-AF15018C01FF}" dt="2023-11-10T02:21:59.017" v="2047"/>
          <ac:spMkLst>
            <pc:docMk/>
            <pc:sldMk cId="3349138887" sldId="388"/>
            <ac:spMk id="514" creationId="{7B3BF807-29A3-243B-4E1C-138EED3DD9F3}"/>
          </ac:spMkLst>
        </pc:spChg>
        <pc:spChg chg="add mod">
          <ac:chgData name="Kencin Autry" userId="a6c17a38-3403-4b9b-b01e-849711fc5fbf" providerId="ADAL" clId="{25A88B4F-44E8-498E-8397-AF15018C01FF}" dt="2023-11-12T06:00:42.131" v="4478" actId="571"/>
          <ac:spMkLst>
            <pc:docMk/>
            <pc:sldMk cId="3349138887" sldId="388"/>
            <ac:spMk id="514" creationId="{B7E91D81-5B39-508A-B5E4-C7646065C4C2}"/>
          </ac:spMkLst>
        </pc:spChg>
        <pc:spChg chg="mod">
          <ac:chgData name="Kencin Autry" userId="a6c17a38-3403-4b9b-b01e-849711fc5fbf" providerId="ADAL" clId="{25A88B4F-44E8-498E-8397-AF15018C01FF}" dt="2023-11-10T02:21:59.017" v="2047"/>
          <ac:spMkLst>
            <pc:docMk/>
            <pc:sldMk cId="3349138887" sldId="388"/>
            <ac:spMk id="515" creationId="{1AAE436D-0DA7-C5F4-E049-C75515912D8D}"/>
          </ac:spMkLst>
        </pc:spChg>
        <pc:spChg chg="add mod">
          <ac:chgData name="Kencin Autry" userId="a6c17a38-3403-4b9b-b01e-849711fc5fbf" providerId="ADAL" clId="{25A88B4F-44E8-498E-8397-AF15018C01FF}" dt="2023-11-12T06:00:42.131" v="4478" actId="571"/>
          <ac:spMkLst>
            <pc:docMk/>
            <pc:sldMk cId="3349138887" sldId="388"/>
            <ac:spMk id="515" creationId="{29D43F6C-762B-D0F3-0FA6-90F80B6C0E4F}"/>
          </ac:spMkLst>
        </pc:spChg>
        <pc:spChg chg="add mod">
          <ac:chgData name="Kencin Autry" userId="a6c17a38-3403-4b9b-b01e-849711fc5fbf" providerId="ADAL" clId="{25A88B4F-44E8-498E-8397-AF15018C01FF}" dt="2023-11-12T06:00:42.131" v="4478" actId="571"/>
          <ac:spMkLst>
            <pc:docMk/>
            <pc:sldMk cId="3349138887" sldId="388"/>
            <ac:spMk id="516" creationId="{2E1CBC7B-36E1-4D2E-81A5-874206E774B1}"/>
          </ac:spMkLst>
        </pc:spChg>
        <pc:spChg chg="mod">
          <ac:chgData name="Kencin Autry" userId="a6c17a38-3403-4b9b-b01e-849711fc5fbf" providerId="ADAL" clId="{25A88B4F-44E8-498E-8397-AF15018C01FF}" dt="2023-11-10T02:21:59.017" v="2047"/>
          <ac:spMkLst>
            <pc:docMk/>
            <pc:sldMk cId="3349138887" sldId="388"/>
            <ac:spMk id="516" creationId="{64EE6E9F-001A-0B98-EE20-A77DF80FC24C}"/>
          </ac:spMkLst>
        </pc:spChg>
        <pc:spChg chg="mod">
          <ac:chgData name="Kencin Autry" userId="a6c17a38-3403-4b9b-b01e-849711fc5fbf" providerId="ADAL" clId="{25A88B4F-44E8-498E-8397-AF15018C01FF}" dt="2023-11-10T02:21:59.017" v="2047"/>
          <ac:spMkLst>
            <pc:docMk/>
            <pc:sldMk cId="3349138887" sldId="388"/>
            <ac:spMk id="517" creationId="{84E1642B-422C-B040-264B-4E5799B013E0}"/>
          </ac:spMkLst>
        </pc:spChg>
        <pc:spChg chg="add mod">
          <ac:chgData name="Kencin Autry" userId="a6c17a38-3403-4b9b-b01e-849711fc5fbf" providerId="ADAL" clId="{25A88B4F-44E8-498E-8397-AF15018C01FF}" dt="2023-11-12T06:00:42.131" v="4478" actId="571"/>
          <ac:spMkLst>
            <pc:docMk/>
            <pc:sldMk cId="3349138887" sldId="388"/>
            <ac:spMk id="517" creationId="{9A87607D-CC76-89A2-01E2-FA7465876249}"/>
          </ac:spMkLst>
        </pc:spChg>
        <pc:spChg chg="mod">
          <ac:chgData name="Kencin Autry" userId="a6c17a38-3403-4b9b-b01e-849711fc5fbf" providerId="ADAL" clId="{25A88B4F-44E8-498E-8397-AF15018C01FF}" dt="2023-11-10T02:24:57.881" v="2108" actId="165"/>
          <ac:spMkLst>
            <pc:docMk/>
            <pc:sldMk cId="3349138887" sldId="388"/>
            <ac:spMk id="519" creationId="{F1C73023-B10B-27B9-7753-7A5141777F71}"/>
          </ac:spMkLst>
        </pc:spChg>
        <pc:spChg chg="mod">
          <ac:chgData name="Kencin Autry" userId="a6c17a38-3403-4b9b-b01e-849711fc5fbf" providerId="ADAL" clId="{25A88B4F-44E8-498E-8397-AF15018C01FF}" dt="2023-11-10T02:24:57.881" v="2108" actId="165"/>
          <ac:spMkLst>
            <pc:docMk/>
            <pc:sldMk cId="3349138887" sldId="388"/>
            <ac:spMk id="520" creationId="{382322AE-CF3F-1913-4A63-009D73E91797}"/>
          </ac:spMkLst>
        </pc:spChg>
        <pc:spChg chg="mod">
          <ac:chgData name="Kencin Autry" userId="a6c17a38-3403-4b9b-b01e-849711fc5fbf" providerId="ADAL" clId="{25A88B4F-44E8-498E-8397-AF15018C01FF}" dt="2023-11-10T02:24:57.881" v="2108" actId="165"/>
          <ac:spMkLst>
            <pc:docMk/>
            <pc:sldMk cId="3349138887" sldId="388"/>
            <ac:spMk id="521" creationId="{1A513C67-410F-CA02-A835-4866C3C1092A}"/>
          </ac:spMkLst>
        </pc:spChg>
        <pc:spChg chg="mod">
          <ac:chgData name="Kencin Autry" userId="a6c17a38-3403-4b9b-b01e-849711fc5fbf" providerId="ADAL" clId="{25A88B4F-44E8-498E-8397-AF15018C01FF}" dt="2023-11-10T02:24:57.881" v="2108" actId="165"/>
          <ac:spMkLst>
            <pc:docMk/>
            <pc:sldMk cId="3349138887" sldId="388"/>
            <ac:spMk id="522" creationId="{3BB7A4CF-773F-F0E5-E7A5-68626858FF61}"/>
          </ac:spMkLst>
        </pc:spChg>
        <pc:spChg chg="mod">
          <ac:chgData name="Kencin Autry" userId="a6c17a38-3403-4b9b-b01e-849711fc5fbf" providerId="ADAL" clId="{25A88B4F-44E8-498E-8397-AF15018C01FF}" dt="2023-11-10T02:24:57.881" v="2108" actId="165"/>
          <ac:spMkLst>
            <pc:docMk/>
            <pc:sldMk cId="3349138887" sldId="388"/>
            <ac:spMk id="523" creationId="{BFAF2283-CAB6-4CFA-D706-B5DCBE1D870E}"/>
          </ac:spMkLst>
        </pc:spChg>
        <pc:spChg chg="mod">
          <ac:chgData name="Kencin Autry" userId="a6c17a38-3403-4b9b-b01e-849711fc5fbf" providerId="ADAL" clId="{25A88B4F-44E8-498E-8397-AF15018C01FF}" dt="2023-11-10T02:24:57.881" v="2108" actId="165"/>
          <ac:spMkLst>
            <pc:docMk/>
            <pc:sldMk cId="3349138887" sldId="388"/>
            <ac:spMk id="524" creationId="{D86B7807-BD16-BA02-2454-18F900581361}"/>
          </ac:spMkLst>
        </pc:spChg>
        <pc:spChg chg="mod">
          <ac:chgData name="Kencin Autry" userId="a6c17a38-3403-4b9b-b01e-849711fc5fbf" providerId="ADAL" clId="{25A88B4F-44E8-498E-8397-AF15018C01FF}" dt="2023-11-10T02:24:57.881" v="2108" actId="165"/>
          <ac:spMkLst>
            <pc:docMk/>
            <pc:sldMk cId="3349138887" sldId="388"/>
            <ac:spMk id="525" creationId="{5BCD7261-BAA0-CAEE-CF68-9C9CDA20F5E3}"/>
          </ac:spMkLst>
        </pc:spChg>
        <pc:spChg chg="mod">
          <ac:chgData name="Kencin Autry" userId="a6c17a38-3403-4b9b-b01e-849711fc5fbf" providerId="ADAL" clId="{25A88B4F-44E8-498E-8397-AF15018C01FF}" dt="2023-11-10T02:24:57.881" v="2108" actId="165"/>
          <ac:spMkLst>
            <pc:docMk/>
            <pc:sldMk cId="3349138887" sldId="388"/>
            <ac:spMk id="526" creationId="{74A507AB-0E6F-E264-C804-B82CB3D5F62B}"/>
          </ac:spMkLst>
        </pc:spChg>
        <pc:spChg chg="mod">
          <ac:chgData name="Kencin Autry" userId="a6c17a38-3403-4b9b-b01e-849711fc5fbf" providerId="ADAL" clId="{25A88B4F-44E8-498E-8397-AF15018C01FF}" dt="2023-11-10T02:24:57.881" v="2108" actId="165"/>
          <ac:spMkLst>
            <pc:docMk/>
            <pc:sldMk cId="3349138887" sldId="388"/>
            <ac:spMk id="527" creationId="{77E94265-6F25-9A6D-6935-835744904504}"/>
          </ac:spMkLst>
        </pc:spChg>
        <pc:spChg chg="mod">
          <ac:chgData name="Kencin Autry" userId="a6c17a38-3403-4b9b-b01e-849711fc5fbf" providerId="ADAL" clId="{25A88B4F-44E8-498E-8397-AF15018C01FF}" dt="2023-11-10T02:24:57.881" v="2108" actId="165"/>
          <ac:spMkLst>
            <pc:docMk/>
            <pc:sldMk cId="3349138887" sldId="388"/>
            <ac:spMk id="528" creationId="{5B05D595-CDC0-0418-04DF-7A5F3FF0C4DE}"/>
          </ac:spMkLst>
        </pc:spChg>
        <pc:spChg chg="mod">
          <ac:chgData name="Kencin Autry" userId="a6c17a38-3403-4b9b-b01e-849711fc5fbf" providerId="ADAL" clId="{25A88B4F-44E8-498E-8397-AF15018C01FF}" dt="2023-11-10T02:24:57.881" v="2108" actId="165"/>
          <ac:spMkLst>
            <pc:docMk/>
            <pc:sldMk cId="3349138887" sldId="388"/>
            <ac:spMk id="529" creationId="{95E27715-C038-9577-6D32-76C8FE0162DC}"/>
          </ac:spMkLst>
        </pc:spChg>
        <pc:spChg chg="mod">
          <ac:chgData name="Kencin Autry" userId="a6c17a38-3403-4b9b-b01e-849711fc5fbf" providerId="ADAL" clId="{25A88B4F-44E8-498E-8397-AF15018C01FF}" dt="2023-11-10T02:24:57.881" v="2108" actId="165"/>
          <ac:spMkLst>
            <pc:docMk/>
            <pc:sldMk cId="3349138887" sldId="388"/>
            <ac:spMk id="530" creationId="{B49F7113-C368-54D4-E137-1A506500FC1C}"/>
          </ac:spMkLst>
        </pc:spChg>
        <pc:spChg chg="mod">
          <ac:chgData name="Kencin Autry" userId="a6c17a38-3403-4b9b-b01e-849711fc5fbf" providerId="ADAL" clId="{25A88B4F-44E8-498E-8397-AF15018C01FF}" dt="2023-11-10T02:24:57.881" v="2108" actId="165"/>
          <ac:spMkLst>
            <pc:docMk/>
            <pc:sldMk cId="3349138887" sldId="388"/>
            <ac:spMk id="531" creationId="{6201BEC2-4E9E-F876-BE9E-E02C4B295DCC}"/>
          </ac:spMkLst>
        </pc:spChg>
        <pc:spChg chg="mod">
          <ac:chgData name="Kencin Autry" userId="a6c17a38-3403-4b9b-b01e-849711fc5fbf" providerId="ADAL" clId="{25A88B4F-44E8-498E-8397-AF15018C01FF}" dt="2023-11-10T02:24:57.881" v="2108" actId="165"/>
          <ac:spMkLst>
            <pc:docMk/>
            <pc:sldMk cId="3349138887" sldId="388"/>
            <ac:spMk id="532" creationId="{8FD99B1A-3277-A5C3-43B5-DFF74C929E47}"/>
          </ac:spMkLst>
        </pc:spChg>
        <pc:spChg chg="mod">
          <ac:chgData name="Kencin Autry" userId="a6c17a38-3403-4b9b-b01e-849711fc5fbf" providerId="ADAL" clId="{25A88B4F-44E8-498E-8397-AF15018C01FF}" dt="2023-11-10T02:24:57.881" v="2108" actId="165"/>
          <ac:spMkLst>
            <pc:docMk/>
            <pc:sldMk cId="3349138887" sldId="388"/>
            <ac:spMk id="533" creationId="{6E7B7E72-9DF2-2921-2943-3E7AAE439423}"/>
          </ac:spMkLst>
        </pc:spChg>
        <pc:spChg chg="mod">
          <ac:chgData name="Kencin Autry" userId="a6c17a38-3403-4b9b-b01e-849711fc5fbf" providerId="ADAL" clId="{25A88B4F-44E8-498E-8397-AF15018C01FF}" dt="2023-11-10T02:24:57.881" v="2108" actId="165"/>
          <ac:spMkLst>
            <pc:docMk/>
            <pc:sldMk cId="3349138887" sldId="388"/>
            <ac:spMk id="534" creationId="{3B631125-16E8-7E05-5E5B-5DD027F277E9}"/>
          </ac:spMkLst>
        </pc:spChg>
        <pc:spChg chg="mod">
          <ac:chgData name="Kencin Autry" userId="a6c17a38-3403-4b9b-b01e-849711fc5fbf" providerId="ADAL" clId="{25A88B4F-44E8-498E-8397-AF15018C01FF}" dt="2023-11-10T02:24:57.881" v="2108" actId="165"/>
          <ac:spMkLst>
            <pc:docMk/>
            <pc:sldMk cId="3349138887" sldId="388"/>
            <ac:spMk id="535" creationId="{D8BA2138-7E2B-1CAD-BE7A-E1F6303F3B92}"/>
          </ac:spMkLst>
        </pc:spChg>
        <pc:spChg chg="mod">
          <ac:chgData name="Kencin Autry" userId="a6c17a38-3403-4b9b-b01e-849711fc5fbf" providerId="ADAL" clId="{25A88B4F-44E8-498E-8397-AF15018C01FF}" dt="2023-11-10T02:24:57.881" v="2108" actId="165"/>
          <ac:spMkLst>
            <pc:docMk/>
            <pc:sldMk cId="3349138887" sldId="388"/>
            <ac:spMk id="536" creationId="{372AF1DA-76B9-ED0D-1EEC-D46200BDC394}"/>
          </ac:spMkLst>
        </pc:spChg>
        <pc:spChg chg="mod">
          <ac:chgData name="Kencin Autry" userId="a6c17a38-3403-4b9b-b01e-849711fc5fbf" providerId="ADAL" clId="{25A88B4F-44E8-498E-8397-AF15018C01FF}" dt="2023-11-10T02:24:57.881" v="2108" actId="165"/>
          <ac:spMkLst>
            <pc:docMk/>
            <pc:sldMk cId="3349138887" sldId="388"/>
            <ac:spMk id="537" creationId="{92936BD5-65A8-F959-741C-64BBEB58FB9B}"/>
          </ac:spMkLst>
        </pc:spChg>
        <pc:spChg chg="mod">
          <ac:chgData name="Kencin Autry" userId="a6c17a38-3403-4b9b-b01e-849711fc5fbf" providerId="ADAL" clId="{25A88B4F-44E8-498E-8397-AF15018C01FF}" dt="2023-11-10T02:24:57.881" v="2108" actId="165"/>
          <ac:spMkLst>
            <pc:docMk/>
            <pc:sldMk cId="3349138887" sldId="388"/>
            <ac:spMk id="538" creationId="{CC64936A-468F-A834-6DCB-BF1427E3A877}"/>
          </ac:spMkLst>
        </pc:spChg>
        <pc:spChg chg="add mod">
          <ac:chgData name="Kencin Autry" userId="a6c17a38-3403-4b9b-b01e-849711fc5fbf" providerId="ADAL" clId="{25A88B4F-44E8-498E-8397-AF15018C01FF}" dt="2023-11-12T06:00:42.131" v="4478" actId="571"/>
          <ac:spMkLst>
            <pc:docMk/>
            <pc:sldMk cId="3349138887" sldId="388"/>
            <ac:spMk id="539" creationId="{9C07F9A4-C5C1-3685-81A8-0351FAB5B6E6}"/>
          </ac:spMkLst>
        </pc:spChg>
        <pc:spChg chg="add mod">
          <ac:chgData name="Kencin Autry" userId="a6c17a38-3403-4b9b-b01e-849711fc5fbf" providerId="ADAL" clId="{25A88B4F-44E8-498E-8397-AF15018C01FF}" dt="2023-11-12T06:00:51.208" v="4479" actId="571"/>
          <ac:spMkLst>
            <pc:docMk/>
            <pc:sldMk cId="3349138887" sldId="388"/>
            <ac:spMk id="540" creationId="{A6DCAA75-F753-4C9D-407B-987A4DF6FD85}"/>
          </ac:spMkLst>
        </pc:spChg>
        <pc:spChg chg="add mod">
          <ac:chgData name="Kencin Autry" userId="a6c17a38-3403-4b9b-b01e-849711fc5fbf" providerId="ADAL" clId="{25A88B4F-44E8-498E-8397-AF15018C01FF}" dt="2023-11-12T06:00:51.208" v="4479" actId="571"/>
          <ac:spMkLst>
            <pc:docMk/>
            <pc:sldMk cId="3349138887" sldId="388"/>
            <ac:spMk id="541" creationId="{137D1F52-A810-5E40-FF7C-98B0DF81019F}"/>
          </ac:spMkLst>
        </pc:spChg>
        <pc:spChg chg="add mod">
          <ac:chgData name="Kencin Autry" userId="a6c17a38-3403-4b9b-b01e-849711fc5fbf" providerId="ADAL" clId="{25A88B4F-44E8-498E-8397-AF15018C01FF}" dt="2023-11-12T06:00:51.208" v="4479" actId="571"/>
          <ac:spMkLst>
            <pc:docMk/>
            <pc:sldMk cId="3349138887" sldId="388"/>
            <ac:spMk id="542" creationId="{B0F61B09-21D3-F90B-EBC4-002F74F6183B}"/>
          </ac:spMkLst>
        </pc:spChg>
        <pc:spChg chg="mod">
          <ac:chgData name="Kencin Autry" userId="a6c17a38-3403-4b9b-b01e-849711fc5fbf" providerId="ADAL" clId="{25A88B4F-44E8-498E-8397-AF15018C01FF}" dt="2023-11-10T02:24:57.881" v="2108" actId="165"/>
          <ac:spMkLst>
            <pc:docMk/>
            <pc:sldMk cId="3349138887" sldId="388"/>
            <ac:spMk id="543" creationId="{4CE3FE81-04D1-4D5F-2325-2E933D52F5CF}"/>
          </ac:spMkLst>
        </pc:spChg>
        <pc:spChg chg="add mod">
          <ac:chgData name="Kencin Autry" userId="a6c17a38-3403-4b9b-b01e-849711fc5fbf" providerId="ADAL" clId="{25A88B4F-44E8-498E-8397-AF15018C01FF}" dt="2023-11-12T06:00:51.208" v="4479" actId="571"/>
          <ac:spMkLst>
            <pc:docMk/>
            <pc:sldMk cId="3349138887" sldId="388"/>
            <ac:spMk id="543" creationId="{D139112C-AA16-69AE-0A02-92F0E5A6BDC0}"/>
          </ac:spMkLst>
        </pc:spChg>
        <pc:spChg chg="add mod">
          <ac:chgData name="Kencin Autry" userId="a6c17a38-3403-4b9b-b01e-849711fc5fbf" providerId="ADAL" clId="{25A88B4F-44E8-498E-8397-AF15018C01FF}" dt="2023-11-12T06:00:51.208" v="4479" actId="571"/>
          <ac:spMkLst>
            <pc:docMk/>
            <pc:sldMk cId="3349138887" sldId="388"/>
            <ac:spMk id="544" creationId="{AEB072D3-5426-F1F2-3FF2-7062537FE7E4}"/>
          </ac:spMkLst>
        </pc:spChg>
        <pc:spChg chg="mod">
          <ac:chgData name="Kencin Autry" userId="a6c17a38-3403-4b9b-b01e-849711fc5fbf" providerId="ADAL" clId="{25A88B4F-44E8-498E-8397-AF15018C01FF}" dt="2023-11-10T02:24:57.881" v="2108" actId="165"/>
          <ac:spMkLst>
            <pc:docMk/>
            <pc:sldMk cId="3349138887" sldId="388"/>
            <ac:spMk id="544" creationId="{E4849C8F-A67D-2237-90BB-0912B8CA33EC}"/>
          </ac:spMkLst>
        </pc:spChg>
        <pc:spChg chg="mod">
          <ac:chgData name="Kencin Autry" userId="a6c17a38-3403-4b9b-b01e-849711fc5fbf" providerId="ADAL" clId="{25A88B4F-44E8-498E-8397-AF15018C01FF}" dt="2023-11-10T02:24:57.881" v="2108" actId="165"/>
          <ac:spMkLst>
            <pc:docMk/>
            <pc:sldMk cId="3349138887" sldId="388"/>
            <ac:spMk id="545" creationId="{5FAFBAB3-BD47-F488-A688-2668CE77E6E6}"/>
          </ac:spMkLst>
        </pc:spChg>
        <pc:spChg chg="add mod">
          <ac:chgData name="Kencin Autry" userId="a6c17a38-3403-4b9b-b01e-849711fc5fbf" providerId="ADAL" clId="{25A88B4F-44E8-498E-8397-AF15018C01FF}" dt="2023-11-12T06:00:51.208" v="4479" actId="571"/>
          <ac:spMkLst>
            <pc:docMk/>
            <pc:sldMk cId="3349138887" sldId="388"/>
            <ac:spMk id="545" creationId="{B2653A45-B18B-6988-630D-490723145C2A}"/>
          </ac:spMkLst>
        </pc:spChg>
        <pc:spChg chg="mod">
          <ac:chgData name="Kencin Autry" userId="a6c17a38-3403-4b9b-b01e-849711fc5fbf" providerId="ADAL" clId="{25A88B4F-44E8-498E-8397-AF15018C01FF}" dt="2023-11-10T02:24:57.881" v="2108" actId="165"/>
          <ac:spMkLst>
            <pc:docMk/>
            <pc:sldMk cId="3349138887" sldId="388"/>
            <ac:spMk id="546" creationId="{68114640-4365-BFF1-74DC-A8F16AA60A44}"/>
          </ac:spMkLst>
        </pc:spChg>
        <pc:spChg chg="add mod">
          <ac:chgData name="Kencin Autry" userId="a6c17a38-3403-4b9b-b01e-849711fc5fbf" providerId="ADAL" clId="{25A88B4F-44E8-498E-8397-AF15018C01FF}" dt="2023-11-12T06:00:51.208" v="4479" actId="571"/>
          <ac:spMkLst>
            <pc:docMk/>
            <pc:sldMk cId="3349138887" sldId="388"/>
            <ac:spMk id="546" creationId="{D1C266FA-91F6-203A-FF7F-6E8DA753F81F}"/>
          </ac:spMkLst>
        </pc:spChg>
        <pc:spChg chg="mod">
          <ac:chgData name="Kencin Autry" userId="a6c17a38-3403-4b9b-b01e-849711fc5fbf" providerId="ADAL" clId="{25A88B4F-44E8-498E-8397-AF15018C01FF}" dt="2023-11-10T02:24:57.881" v="2108" actId="165"/>
          <ac:spMkLst>
            <pc:docMk/>
            <pc:sldMk cId="3349138887" sldId="388"/>
            <ac:spMk id="547" creationId="{845366EA-8CEC-754B-2497-5B979748233B}"/>
          </ac:spMkLst>
        </pc:spChg>
        <pc:spChg chg="add mod">
          <ac:chgData name="Kencin Autry" userId="a6c17a38-3403-4b9b-b01e-849711fc5fbf" providerId="ADAL" clId="{25A88B4F-44E8-498E-8397-AF15018C01FF}" dt="2023-11-12T06:00:56.011" v="4481" actId="571"/>
          <ac:spMkLst>
            <pc:docMk/>
            <pc:sldMk cId="3349138887" sldId="388"/>
            <ac:spMk id="547" creationId="{D7668DB6-C051-087F-7B27-209F94312A2F}"/>
          </ac:spMkLst>
        </pc:spChg>
        <pc:spChg chg="mod">
          <ac:chgData name="Kencin Autry" userId="a6c17a38-3403-4b9b-b01e-849711fc5fbf" providerId="ADAL" clId="{25A88B4F-44E8-498E-8397-AF15018C01FF}" dt="2023-11-10T02:24:57.881" v="2108" actId="165"/>
          <ac:spMkLst>
            <pc:docMk/>
            <pc:sldMk cId="3349138887" sldId="388"/>
            <ac:spMk id="548" creationId="{18002A4E-950E-3DCF-A2B5-1CEFE2FAADA2}"/>
          </ac:spMkLst>
        </pc:spChg>
        <pc:spChg chg="add mod">
          <ac:chgData name="Kencin Autry" userId="a6c17a38-3403-4b9b-b01e-849711fc5fbf" providerId="ADAL" clId="{25A88B4F-44E8-498E-8397-AF15018C01FF}" dt="2023-11-12T06:00:56.011" v="4481" actId="571"/>
          <ac:spMkLst>
            <pc:docMk/>
            <pc:sldMk cId="3349138887" sldId="388"/>
            <ac:spMk id="548" creationId="{F916A9E3-1C89-9F83-C33A-5D7C62A81B06}"/>
          </ac:spMkLst>
        </pc:spChg>
        <pc:spChg chg="add mod">
          <ac:chgData name="Kencin Autry" userId="a6c17a38-3403-4b9b-b01e-849711fc5fbf" providerId="ADAL" clId="{25A88B4F-44E8-498E-8397-AF15018C01FF}" dt="2023-11-12T06:00:56.011" v="4481" actId="571"/>
          <ac:spMkLst>
            <pc:docMk/>
            <pc:sldMk cId="3349138887" sldId="388"/>
            <ac:spMk id="549" creationId="{3494607F-5CA8-9E85-758B-2FCC5167B060}"/>
          </ac:spMkLst>
        </pc:spChg>
        <pc:spChg chg="mod">
          <ac:chgData name="Kencin Autry" userId="a6c17a38-3403-4b9b-b01e-849711fc5fbf" providerId="ADAL" clId="{25A88B4F-44E8-498E-8397-AF15018C01FF}" dt="2023-11-10T02:24:57.881" v="2108" actId="165"/>
          <ac:spMkLst>
            <pc:docMk/>
            <pc:sldMk cId="3349138887" sldId="388"/>
            <ac:spMk id="549" creationId="{B00E8028-62AD-5C58-9B48-CAB2B078B5AE}"/>
          </ac:spMkLst>
        </pc:spChg>
        <pc:spChg chg="mod">
          <ac:chgData name="Kencin Autry" userId="a6c17a38-3403-4b9b-b01e-849711fc5fbf" providerId="ADAL" clId="{25A88B4F-44E8-498E-8397-AF15018C01FF}" dt="2023-11-10T02:24:57.881" v="2108" actId="165"/>
          <ac:spMkLst>
            <pc:docMk/>
            <pc:sldMk cId="3349138887" sldId="388"/>
            <ac:spMk id="550" creationId="{09BB2F25-EADA-FC76-06D0-46C685E171DC}"/>
          </ac:spMkLst>
        </pc:spChg>
        <pc:spChg chg="add mod">
          <ac:chgData name="Kencin Autry" userId="a6c17a38-3403-4b9b-b01e-849711fc5fbf" providerId="ADAL" clId="{25A88B4F-44E8-498E-8397-AF15018C01FF}" dt="2023-11-12T06:00:56.011" v="4481" actId="571"/>
          <ac:spMkLst>
            <pc:docMk/>
            <pc:sldMk cId="3349138887" sldId="388"/>
            <ac:spMk id="550" creationId="{4CA81CC0-DC77-D3FD-28D3-220DCBD9DB3A}"/>
          </ac:spMkLst>
        </pc:spChg>
        <pc:spChg chg="mod">
          <ac:chgData name="Kencin Autry" userId="a6c17a38-3403-4b9b-b01e-849711fc5fbf" providerId="ADAL" clId="{25A88B4F-44E8-498E-8397-AF15018C01FF}" dt="2023-11-10T02:24:57.881" v="2108" actId="165"/>
          <ac:spMkLst>
            <pc:docMk/>
            <pc:sldMk cId="3349138887" sldId="388"/>
            <ac:spMk id="551" creationId="{7834301B-25D3-435B-F121-803912750F2E}"/>
          </ac:spMkLst>
        </pc:spChg>
        <pc:spChg chg="add mod">
          <ac:chgData name="Kencin Autry" userId="a6c17a38-3403-4b9b-b01e-849711fc5fbf" providerId="ADAL" clId="{25A88B4F-44E8-498E-8397-AF15018C01FF}" dt="2023-11-12T06:00:56.011" v="4481" actId="571"/>
          <ac:spMkLst>
            <pc:docMk/>
            <pc:sldMk cId="3349138887" sldId="388"/>
            <ac:spMk id="551" creationId="{E1511A37-2EE7-F587-2336-4F7C6112B38F}"/>
          </ac:spMkLst>
        </pc:spChg>
        <pc:spChg chg="mod">
          <ac:chgData name="Kencin Autry" userId="a6c17a38-3403-4b9b-b01e-849711fc5fbf" providerId="ADAL" clId="{25A88B4F-44E8-498E-8397-AF15018C01FF}" dt="2023-11-10T02:24:57.881" v="2108" actId="165"/>
          <ac:spMkLst>
            <pc:docMk/>
            <pc:sldMk cId="3349138887" sldId="388"/>
            <ac:spMk id="552" creationId="{12E7B5DB-9328-D09A-1B58-63D0058C345D}"/>
          </ac:spMkLst>
        </pc:spChg>
        <pc:spChg chg="add mod">
          <ac:chgData name="Kencin Autry" userId="a6c17a38-3403-4b9b-b01e-849711fc5fbf" providerId="ADAL" clId="{25A88B4F-44E8-498E-8397-AF15018C01FF}" dt="2023-11-12T06:00:56.011" v="4481" actId="571"/>
          <ac:spMkLst>
            <pc:docMk/>
            <pc:sldMk cId="3349138887" sldId="388"/>
            <ac:spMk id="552" creationId="{C7A75C1E-2DB9-16EF-B538-31160B1F60B1}"/>
          </ac:spMkLst>
        </pc:spChg>
        <pc:spChg chg="mod">
          <ac:chgData name="Kencin Autry" userId="a6c17a38-3403-4b9b-b01e-849711fc5fbf" providerId="ADAL" clId="{25A88B4F-44E8-498E-8397-AF15018C01FF}" dt="2023-11-10T02:24:57.881" v="2108" actId="165"/>
          <ac:spMkLst>
            <pc:docMk/>
            <pc:sldMk cId="3349138887" sldId="388"/>
            <ac:spMk id="553" creationId="{56142E73-53F0-83F7-4DFB-6F8A58EA3874}"/>
          </ac:spMkLst>
        </pc:spChg>
        <pc:spChg chg="add mod">
          <ac:chgData name="Kencin Autry" userId="a6c17a38-3403-4b9b-b01e-849711fc5fbf" providerId="ADAL" clId="{25A88B4F-44E8-498E-8397-AF15018C01FF}" dt="2023-11-12T06:00:56.011" v="4481" actId="571"/>
          <ac:spMkLst>
            <pc:docMk/>
            <pc:sldMk cId="3349138887" sldId="388"/>
            <ac:spMk id="553" creationId="{CB8EC522-CCA5-405B-3CDA-A08CA24FFCB8}"/>
          </ac:spMkLst>
        </pc:spChg>
        <pc:spChg chg="add mod">
          <ac:chgData name="Kencin Autry" userId="a6c17a38-3403-4b9b-b01e-849711fc5fbf" providerId="ADAL" clId="{25A88B4F-44E8-498E-8397-AF15018C01FF}" dt="2023-11-12T06:00:56.011" v="4481" actId="571"/>
          <ac:spMkLst>
            <pc:docMk/>
            <pc:sldMk cId="3349138887" sldId="388"/>
            <ac:spMk id="554" creationId="{142CAB0C-E616-9902-5E35-3509768500C8}"/>
          </ac:spMkLst>
        </pc:spChg>
        <pc:spChg chg="mod">
          <ac:chgData name="Kencin Autry" userId="a6c17a38-3403-4b9b-b01e-849711fc5fbf" providerId="ADAL" clId="{25A88B4F-44E8-498E-8397-AF15018C01FF}" dt="2023-11-10T02:24:57.881" v="2108" actId="165"/>
          <ac:spMkLst>
            <pc:docMk/>
            <pc:sldMk cId="3349138887" sldId="388"/>
            <ac:spMk id="554" creationId="{F9D6F8D2-2A12-0DE6-1437-437553A0F716}"/>
          </ac:spMkLst>
        </pc:spChg>
        <pc:spChg chg="add mod">
          <ac:chgData name="Kencin Autry" userId="a6c17a38-3403-4b9b-b01e-849711fc5fbf" providerId="ADAL" clId="{25A88B4F-44E8-498E-8397-AF15018C01FF}" dt="2023-11-12T06:00:56.011" v="4481" actId="571"/>
          <ac:spMkLst>
            <pc:docMk/>
            <pc:sldMk cId="3349138887" sldId="388"/>
            <ac:spMk id="555" creationId="{CCF8BF63-AB1B-9A47-BA9B-05F6C02D51F1}"/>
          </ac:spMkLst>
        </pc:spChg>
        <pc:spChg chg="mod">
          <ac:chgData name="Kencin Autry" userId="a6c17a38-3403-4b9b-b01e-849711fc5fbf" providerId="ADAL" clId="{25A88B4F-44E8-498E-8397-AF15018C01FF}" dt="2023-11-10T02:24:57.881" v="2108" actId="165"/>
          <ac:spMkLst>
            <pc:docMk/>
            <pc:sldMk cId="3349138887" sldId="388"/>
            <ac:spMk id="555" creationId="{DF5625DF-CDCF-863E-6634-8380E1916F45}"/>
          </ac:spMkLst>
        </pc:spChg>
        <pc:spChg chg="add mod">
          <ac:chgData name="Kencin Autry" userId="a6c17a38-3403-4b9b-b01e-849711fc5fbf" providerId="ADAL" clId="{25A88B4F-44E8-498E-8397-AF15018C01FF}" dt="2023-11-12T06:00:56.011" v="4481" actId="571"/>
          <ac:spMkLst>
            <pc:docMk/>
            <pc:sldMk cId="3349138887" sldId="388"/>
            <ac:spMk id="556" creationId="{0D638D48-4553-BCEE-B59C-76795C86E0B1}"/>
          </ac:spMkLst>
        </pc:spChg>
        <pc:spChg chg="mod">
          <ac:chgData name="Kencin Autry" userId="a6c17a38-3403-4b9b-b01e-849711fc5fbf" providerId="ADAL" clId="{25A88B4F-44E8-498E-8397-AF15018C01FF}" dt="2023-11-10T02:24:57.881" v="2108" actId="165"/>
          <ac:spMkLst>
            <pc:docMk/>
            <pc:sldMk cId="3349138887" sldId="388"/>
            <ac:spMk id="556" creationId="{DE1CD239-B140-30F9-37BD-4BBD8D0889CA}"/>
          </ac:spMkLst>
        </pc:spChg>
        <pc:spChg chg="mod">
          <ac:chgData name="Kencin Autry" userId="a6c17a38-3403-4b9b-b01e-849711fc5fbf" providerId="ADAL" clId="{25A88B4F-44E8-498E-8397-AF15018C01FF}" dt="2023-11-10T02:24:57.881" v="2108" actId="165"/>
          <ac:spMkLst>
            <pc:docMk/>
            <pc:sldMk cId="3349138887" sldId="388"/>
            <ac:spMk id="557" creationId="{186821E8-95C1-E83A-A761-D350A2A49625}"/>
          </ac:spMkLst>
        </pc:spChg>
        <pc:spChg chg="add mod">
          <ac:chgData name="Kencin Autry" userId="a6c17a38-3403-4b9b-b01e-849711fc5fbf" providerId="ADAL" clId="{25A88B4F-44E8-498E-8397-AF15018C01FF}" dt="2023-11-12T06:00:56.011" v="4481" actId="571"/>
          <ac:spMkLst>
            <pc:docMk/>
            <pc:sldMk cId="3349138887" sldId="388"/>
            <ac:spMk id="557" creationId="{FD609287-E682-F62B-114E-7BBC05645FC8}"/>
          </ac:spMkLst>
        </pc:spChg>
        <pc:spChg chg="add mod">
          <ac:chgData name="Kencin Autry" userId="a6c17a38-3403-4b9b-b01e-849711fc5fbf" providerId="ADAL" clId="{25A88B4F-44E8-498E-8397-AF15018C01FF}" dt="2023-11-12T06:00:56.011" v="4481" actId="571"/>
          <ac:spMkLst>
            <pc:docMk/>
            <pc:sldMk cId="3349138887" sldId="388"/>
            <ac:spMk id="558" creationId="{0F89CEBC-1634-9E88-5E57-EFD27225D68E}"/>
          </ac:spMkLst>
        </pc:spChg>
        <pc:spChg chg="mod">
          <ac:chgData name="Kencin Autry" userId="a6c17a38-3403-4b9b-b01e-849711fc5fbf" providerId="ADAL" clId="{25A88B4F-44E8-498E-8397-AF15018C01FF}" dt="2023-11-10T02:24:57.881" v="2108" actId="165"/>
          <ac:spMkLst>
            <pc:docMk/>
            <pc:sldMk cId="3349138887" sldId="388"/>
            <ac:spMk id="558" creationId="{B442A521-7C04-0976-4588-3783B603C89D}"/>
          </ac:spMkLst>
        </pc:spChg>
        <pc:spChg chg="add mod">
          <ac:chgData name="Kencin Autry" userId="a6c17a38-3403-4b9b-b01e-849711fc5fbf" providerId="ADAL" clId="{25A88B4F-44E8-498E-8397-AF15018C01FF}" dt="2023-11-12T06:00:56.011" v="4481" actId="571"/>
          <ac:spMkLst>
            <pc:docMk/>
            <pc:sldMk cId="3349138887" sldId="388"/>
            <ac:spMk id="559" creationId="{619B25A3-C2BB-B34F-0703-2207B25A97B7}"/>
          </ac:spMkLst>
        </pc:spChg>
        <pc:spChg chg="mod">
          <ac:chgData name="Kencin Autry" userId="a6c17a38-3403-4b9b-b01e-849711fc5fbf" providerId="ADAL" clId="{25A88B4F-44E8-498E-8397-AF15018C01FF}" dt="2023-11-10T02:24:57.881" v="2108" actId="165"/>
          <ac:spMkLst>
            <pc:docMk/>
            <pc:sldMk cId="3349138887" sldId="388"/>
            <ac:spMk id="559" creationId="{F6BABD07-29E8-A2ED-2028-8AA0A6F401FA}"/>
          </ac:spMkLst>
        </pc:spChg>
        <pc:spChg chg="add mod">
          <ac:chgData name="Kencin Autry" userId="a6c17a38-3403-4b9b-b01e-849711fc5fbf" providerId="ADAL" clId="{25A88B4F-44E8-498E-8397-AF15018C01FF}" dt="2023-11-12T06:00:56.011" v="4481" actId="571"/>
          <ac:spMkLst>
            <pc:docMk/>
            <pc:sldMk cId="3349138887" sldId="388"/>
            <ac:spMk id="560" creationId="{70927CB4-3745-2033-D5B1-6D57D402A11A}"/>
          </ac:spMkLst>
        </pc:spChg>
        <pc:spChg chg="mod">
          <ac:chgData name="Kencin Autry" userId="a6c17a38-3403-4b9b-b01e-849711fc5fbf" providerId="ADAL" clId="{25A88B4F-44E8-498E-8397-AF15018C01FF}" dt="2023-11-10T02:24:57.881" v="2108" actId="165"/>
          <ac:spMkLst>
            <pc:docMk/>
            <pc:sldMk cId="3349138887" sldId="388"/>
            <ac:spMk id="560" creationId="{72DD0C96-5910-2D0C-E259-71317A1731FB}"/>
          </ac:spMkLst>
        </pc:spChg>
        <pc:spChg chg="add mod">
          <ac:chgData name="Kencin Autry" userId="a6c17a38-3403-4b9b-b01e-849711fc5fbf" providerId="ADAL" clId="{25A88B4F-44E8-498E-8397-AF15018C01FF}" dt="2023-11-12T06:01:25.692" v="4485" actId="571"/>
          <ac:spMkLst>
            <pc:docMk/>
            <pc:sldMk cId="3349138887" sldId="388"/>
            <ac:spMk id="561" creationId="{44F63BAA-541C-703E-F09B-FE68229EEDFB}"/>
          </ac:spMkLst>
        </pc:spChg>
        <pc:spChg chg="mod">
          <ac:chgData name="Kencin Autry" userId="a6c17a38-3403-4b9b-b01e-849711fc5fbf" providerId="ADAL" clId="{25A88B4F-44E8-498E-8397-AF15018C01FF}" dt="2023-11-10T02:24:57.881" v="2108" actId="165"/>
          <ac:spMkLst>
            <pc:docMk/>
            <pc:sldMk cId="3349138887" sldId="388"/>
            <ac:spMk id="561" creationId="{D01EB9D6-24A4-8C75-FDEF-4A248F5F14C1}"/>
          </ac:spMkLst>
        </pc:spChg>
        <pc:spChg chg="add mod">
          <ac:chgData name="Kencin Autry" userId="a6c17a38-3403-4b9b-b01e-849711fc5fbf" providerId="ADAL" clId="{25A88B4F-44E8-498E-8397-AF15018C01FF}" dt="2023-11-12T06:01:25.692" v="4485" actId="571"/>
          <ac:spMkLst>
            <pc:docMk/>
            <pc:sldMk cId="3349138887" sldId="388"/>
            <ac:spMk id="562" creationId="{13487E42-C3C0-3467-33AB-51EA0BCF95C4}"/>
          </ac:spMkLst>
        </pc:spChg>
        <pc:spChg chg="mod">
          <ac:chgData name="Kencin Autry" userId="a6c17a38-3403-4b9b-b01e-849711fc5fbf" providerId="ADAL" clId="{25A88B4F-44E8-498E-8397-AF15018C01FF}" dt="2023-11-10T02:24:57.881" v="2108" actId="165"/>
          <ac:spMkLst>
            <pc:docMk/>
            <pc:sldMk cId="3349138887" sldId="388"/>
            <ac:spMk id="562" creationId="{F3D4A3DB-2EA6-AE42-9861-77B789CD00A5}"/>
          </ac:spMkLst>
        </pc:spChg>
        <pc:spChg chg="add mod">
          <ac:chgData name="Kencin Autry" userId="a6c17a38-3403-4b9b-b01e-849711fc5fbf" providerId="ADAL" clId="{25A88B4F-44E8-498E-8397-AF15018C01FF}" dt="2023-11-12T06:01:25.692" v="4485" actId="571"/>
          <ac:spMkLst>
            <pc:docMk/>
            <pc:sldMk cId="3349138887" sldId="388"/>
            <ac:spMk id="563" creationId="{7E342F43-E13E-74D2-9105-B9D2A21F8B09}"/>
          </ac:spMkLst>
        </pc:spChg>
        <pc:spChg chg="mod">
          <ac:chgData name="Kencin Autry" userId="a6c17a38-3403-4b9b-b01e-849711fc5fbf" providerId="ADAL" clId="{25A88B4F-44E8-498E-8397-AF15018C01FF}" dt="2023-11-10T02:24:57.881" v="2108" actId="165"/>
          <ac:spMkLst>
            <pc:docMk/>
            <pc:sldMk cId="3349138887" sldId="388"/>
            <ac:spMk id="563" creationId="{F6B4FB29-9ACE-CBF2-005B-B0DD1CE45B28}"/>
          </ac:spMkLst>
        </pc:spChg>
        <pc:spChg chg="mod">
          <ac:chgData name="Kencin Autry" userId="a6c17a38-3403-4b9b-b01e-849711fc5fbf" providerId="ADAL" clId="{25A88B4F-44E8-498E-8397-AF15018C01FF}" dt="2023-11-10T02:24:57.881" v="2108" actId="165"/>
          <ac:spMkLst>
            <pc:docMk/>
            <pc:sldMk cId="3349138887" sldId="388"/>
            <ac:spMk id="564" creationId="{0C627148-1C07-5C72-EF33-2A267FD67D78}"/>
          </ac:spMkLst>
        </pc:spChg>
        <pc:spChg chg="add mod">
          <ac:chgData name="Kencin Autry" userId="a6c17a38-3403-4b9b-b01e-849711fc5fbf" providerId="ADAL" clId="{25A88B4F-44E8-498E-8397-AF15018C01FF}" dt="2023-11-12T06:01:25.692" v="4485" actId="571"/>
          <ac:spMkLst>
            <pc:docMk/>
            <pc:sldMk cId="3349138887" sldId="388"/>
            <ac:spMk id="564" creationId="{68E64AE4-B238-15DA-3239-1E0189A514A8}"/>
          </ac:spMkLst>
        </pc:spChg>
        <pc:spChg chg="add mod">
          <ac:chgData name="Kencin Autry" userId="a6c17a38-3403-4b9b-b01e-849711fc5fbf" providerId="ADAL" clId="{25A88B4F-44E8-498E-8397-AF15018C01FF}" dt="2023-11-12T06:01:25.692" v="4485" actId="571"/>
          <ac:spMkLst>
            <pc:docMk/>
            <pc:sldMk cId="3349138887" sldId="388"/>
            <ac:spMk id="565" creationId="{2A045E7C-7764-506D-780B-51E84FC94134}"/>
          </ac:spMkLst>
        </pc:spChg>
        <pc:spChg chg="mod">
          <ac:chgData name="Kencin Autry" userId="a6c17a38-3403-4b9b-b01e-849711fc5fbf" providerId="ADAL" clId="{25A88B4F-44E8-498E-8397-AF15018C01FF}" dt="2023-11-10T02:24:57.881" v="2108" actId="165"/>
          <ac:spMkLst>
            <pc:docMk/>
            <pc:sldMk cId="3349138887" sldId="388"/>
            <ac:spMk id="565" creationId="{90549310-2AEA-4775-15A5-4BC1685D29D0}"/>
          </ac:spMkLst>
        </pc:spChg>
        <pc:spChg chg="mod">
          <ac:chgData name="Kencin Autry" userId="a6c17a38-3403-4b9b-b01e-849711fc5fbf" providerId="ADAL" clId="{25A88B4F-44E8-498E-8397-AF15018C01FF}" dt="2023-11-10T02:24:57.881" v="2108" actId="165"/>
          <ac:spMkLst>
            <pc:docMk/>
            <pc:sldMk cId="3349138887" sldId="388"/>
            <ac:spMk id="566" creationId="{2E40070F-4A47-5E25-4802-49363A1625F2}"/>
          </ac:spMkLst>
        </pc:spChg>
        <pc:spChg chg="add mod">
          <ac:chgData name="Kencin Autry" userId="a6c17a38-3403-4b9b-b01e-849711fc5fbf" providerId="ADAL" clId="{25A88B4F-44E8-498E-8397-AF15018C01FF}" dt="2023-11-12T06:01:25.692" v="4485" actId="571"/>
          <ac:spMkLst>
            <pc:docMk/>
            <pc:sldMk cId="3349138887" sldId="388"/>
            <ac:spMk id="566" creationId="{9913B29B-54AD-CF4C-E43D-F5FCEFC8BA93}"/>
          </ac:spMkLst>
        </pc:spChg>
        <pc:spChg chg="add mod">
          <ac:chgData name="Kencin Autry" userId="a6c17a38-3403-4b9b-b01e-849711fc5fbf" providerId="ADAL" clId="{25A88B4F-44E8-498E-8397-AF15018C01FF}" dt="2023-11-12T06:01:25.692" v="4485" actId="571"/>
          <ac:spMkLst>
            <pc:docMk/>
            <pc:sldMk cId="3349138887" sldId="388"/>
            <ac:spMk id="567" creationId="{71242041-A6FD-83BD-682E-8A0A44FA873E}"/>
          </ac:spMkLst>
        </pc:spChg>
        <pc:spChg chg="mod">
          <ac:chgData name="Kencin Autry" userId="a6c17a38-3403-4b9b-b01e-849711fc5fbf" providerId="ADAL" clId="{25A88B4F-44E8-498E-8397-AF15018C01FF}" dt="2023-11-10T02:24:57.881" v="2108" actId="165"/>
          <ac:spMkLst>
            <pc:docMk/>
            <pc:sldMk cId="3349138887" sldId="388"/>
            <ac:spMk id="567" creationId="{79E861FD-0AEE-C16A-C4CC-0D2FEBFE0A01}"/>
          </ac:spMkLst>
        </pc:spChg>
        <pc:spChg chg="mod">
          <ac:chgData name="Kencin Autry" userId="a6c17a38-3403-4b9b-b01e-849711fc5fbf" providerId="ADAL" clId="{25A88B4F-44E8-498E-8397-AF15018C01FF}" dt="2023-11-10T02:24:57.881" v="2108" actId="165"/>
          <ac:spMkLst>
            <pc:docMk/>
            <pc:sldMk cId="3349138887" sldId="388"/>
            <ac:spMk id="568" creationId="{9AF2D457-CEFD-31E8-8533-2CE56D2F2CA1}"/>
          </ac:spMkLst>
        </pc:spChg>
        <pc:spChg chg="add mod">
          <ac:chgData name="Kencin Autry" userId="a6c17a38-3403-4b9b-b01e-849711fc5fbf" providerId="ADAL" clId="{25A88B4F-44E8-498E-8397-AF15018C01FF}" dt="2023-11-12T06:01:38.027" v="4487" actId="571"/>
          <ac:spMkLst>
            <pc:docMk/>
            <pc:sldMk cId="3349138887" sldId="388"/>
            <ac:spMk id="568" creationId="{BFA465B6-368C-974F-2CBE-65736D265910}"/>
          </ac:spMkLst>
        </pc:spChg>
        <pc:spChg chg="mod">
          <ac:chgData name="Kencin Autry" userId="a6c17a38-3403-4b9b-b01e-849711fc5fbf" providerId="ADAL" clId="{25A88B4F-44E8-498E-8397-AF15018C01FF}" dt="2023-11-10T02:24:57.881" v="2108" actId="165"/>
          <ac:spMkLst>
            <pc:docMk/>
            <pc:sldMk cId="3349138887" sldId="388"/>
            <ac:spMk id="569" creationId="{9CA7D5D0-01C6-1262-13F8-E37BDEE0DF17}"/>
          </ac:spMkLst>
        </pc:spChg>
        <pc:spChg chg="add mod">
          <ac:chgData name="Kencin Autry" userId="a6c17a38-3403-4b9b-b01e-849711fc5fbf" providerId="ADAL" clId="{25A88B4F-44E8-498E-8397-AF15018C01FF}" dt="2023-11-12T06:01:38.027" v="4487" actId="571"/>
          <ac:spMkLst>
            <pc:docMk/>
            <pc:sldMk cId="3349138887" sldId="388"/>
            <ac:spMk id="569" creationId="{B22DDE73-D320-D0D1-C038-2EE79F25E35D}"/>
          </ac:spMkLst>
        </pc:spChg>
        <pc:spChg chg="add mod">
          <ac:chgData name="Kencin Autry" userId="a6c17a38-3403-4b9b-b01e-849711fc5fbf" providerId="ADAL" clId="{25A88B4F-44E8-498E-8397-AF15018C01FF}" dt="2023-11-12T06:01:38.027" v="4487" actId="571"/>
          <ac:spMkLst>
            <pc:docMk/>
            <pc:sldMk cId="3349138887" sldId="388"/>
            <ac:spMk id="570" creationId="{2B02F18B-DD1B-A2E0-7740-4D0BDA33F9D5}"/>
          </ac:spMkLst>
        </pc:spChg>
        <pc:spChg chg="mod">
          <ac:chgData name="Kencin Autry" userId="a6c17a38-3403-4b9b-b01e-849711fc5fbf" providerId="ADAL" clId="{25A88B4F-44E8-498E-8397-AF15018C01FF}" dt="2023-11-10T02:24:57.881" v="2108" actId="165"/>
          <ac:spMkLst>
            <pc:docMk/>
            <pc:sldMk cId="3349138887" sldId="388"/>
            <ac:spMk id="570" creationId="{38156C96-16D6-D2AD-7C6D-2FF2C4B0AF02}"/>
          </ac:spMkLst>
        </pc:spChg>
        <pc:spChg chg="mod">
          <ac:chgData name="Kencin Autry" userId="a6c17a38-3403-4b9b-b01e-849711fc5fbf" providerId="ADAL" clId="{25A88B4F-44E8-498E-8397-AF15018C01FF}" dt="2023-11-10T02:24:57.881" v="2108" actId="165"/>
          <ac:spMkLst>
            <pc:docMk/>
            <pc:sldMk cId="3349138887" sldId="388"/>
            <ac:spMk id="571" creationId="{66DF0E08-2921-6FB1-539D-E6DF9ECC0375}"/>
          </ac:spMkLst>
        </pc:spChg>
        <pc:spChg chg="add mod">
          <ac:chgData name="Kencin Autry" userId="a6c17a38-3403-4b9b-b01e-849711fc5fbf" providerId="ADAL" clId="{25A88B4F-44E8-498E-8397-AF15018C01FF}" dt="2023-11-12T06:01:38.027" v="4487" actId="571"/>
          <ac:spMkLst>
            <pc:docMk/>
            <pc:sldMk cId="3349138887" sldId="388"/>
            <ac:spMk id="571" creationId="{D3DB8F67-11F9-15C1-F55D-C4DCA9C40077}"/>
          </ac:spMkLst>
        </pc:spChg>
        <pc:spChg chg="mod">
          <ac:chgData name="Kencin Autry" userId="a6c17a38-3403-4b9b-b01e-849711fc5fbf" providerId="ADAL" clId="{25A88B4F-44E8-498E-8397-AF15018C01FF}" dt="2023-11-10T02:24:57.881" v="2108" actId="165"/>
          <ac:spMkLst>
            <pc:docMk/>
            <pc:sldMk cId="3349138887" sldId="388"/>
            <ac:spMk id="572" creationId="{0DDB3757-2299-9403-56B4-8FEE11255E25}"/>
          </ac:spMkLst>
        </pc:spChg>
        <pc:spChg chg="add mod">
          <ac:chgData name="Kencin Autry" userId="a6c17a38-3403-4b9b-b01e-849711fc5fbf" providerId="ADAL" clId="{25A88B4F-44E8-498E-8397-AF15018C01FF}" dt="2023-11-12T06:01:38.027" v="4487" actId="571"/>
          <ac:spMkLst>
            <pc:docMk/>
            <pc:sldMk cId="3349138887" sldId="388"/>
            <ac:spMk id="572" creationId="{10A0ED42-6FA0-E6C1-F85A-78412C4486A8}"/>
          </ac:spMkLst>
        </pc:spChg>
        <pc:spChg chg="add mod">
          <ac:chgData name="Kencin Autry" userId="a6c17a38-3403-4b9b-b01e-849711fc5fbf" providerId="ADAL" clId="{25A88B4F-44E8-498E-8397-AF15018C01FF}" dt="2023-11-12T06:01:38.027" v="4487" actId="571"/>
          <ac:spMkLst>
            <pc:docMk/>
            <pc:sldMk cId="3349138887" sldId="388"/>
            <ac:spMk id="573" creationId="{863587CC-5D9B-CD90-B4C4-12A68A8A2EDB}"/>
          </ac:spMkLst>
        </pc:spChg>
        <pc:spChg chg="mod">
          <ac:chgData name="Kencin Autry" userId="a6c17a38-3403-4b9b-b01e-849711fc5fbf" providerId="ADAL" clId="{25A88B4F-44E8-498E-8397-AF15018C01FF}" dt="2023-11-10T02:24:57.881" v="2108" actId="165"/>
          <ac:spMkLst>
            <pc:docMk/>
            <pc:sldMk cId="3349138887" sldId="388"/>
            <ac:spMk id="573" creationId="{E1AA61A8-CC42-F1B2-6034-9388B61AC966}"/>
          </ac:spMkLst>
        </pc:spChg>
        <pc:spChg chg="add mod">
          <ac:chgData name="Kencin Autry" userId="a6c17a38-3403-4b9b-b01e-849711fc5fbf" providerId="ADAL" clId="{25A88B4F-44E8-498E-8397-AF15018C01FF}" dt="2023-11-12T06:01:38.027" v="4487" actId="571"/>
          <ac:spMkLst>
            <pc:docMk/>
            <pc:sldMk cId="3349138887" sldId="388"/>
            <ac:spMk id="574" creationId="{D1586636-428B-DAE0-8A35-5277FFAC84AF}"/>
          </ac:spMkLst>
        </pc:spChg>
        <pc:spChg chg="mod">
          <ac:chgData name="Kencin Autry" userId="a6c17a38-3403-4b9b-b01e-849711fc5fbf" providerId="ADAL" clId="{25A88B4F-44E8-498E-8397-AF15018C01FF}" dt="2023-11-10T02:24:57.881" v="2108" actId="165"/>
          <ac:spMkLst>
            <pc:docMk/>
            <pc:sldMk cId="3349138887" sldId="388"/>
            <ac:spMk id="574" creationId="{D7B3B385-7E56-2ACD-DDD2-358234C4DC5A}"/>
          </ac:spMkLst>
        </pc:spChg>
        <pc:spChg chg="add mod">
          <ac:chgData name="Kencin Autry" userId="a6c17a38-3403-4b9b-b01e-849711fc5fbf" providerId="ADAL" clId="{25A88B4F-44E8-498E-8397-AF15018C01FF}" dt="2023-11-12T06:02:03.678" v="4489" actId="571"/>
          <ac:spMkLst>
            <pc:docMk/>
            <pc:sldMk cId="3349138887" sldId="388"/>
            <ac:spMk id="575" creationId="{104B507D-5AE4-43B2-6692-EB09A9E5D0D7}"/>
          </ac:spMkLst>
        </pc:spChg>
        <pc:spChg chg="mod">
          <ac:chgData name="Kencin Autry" userId="a6c17a38-3403-4b9b-b01e-849711fc5fbf" providerId="ADAL" clId="{25A88B4F-44E8-498E-8397-AF15018C01FF}" dt="2023-11-10T02:24:57.881" v="2108" actId="165"/>
          <ac:spMkLst>
            <pc:docMk/>
            <pc:sldMk cId="3349138887" sldId="388"/>
            <ac:spMk id="575" creationId="{70C2E71D-706C-04C3-ADC0-D7C96028A7FA}"/>
          </ac:spMkLst>
        </pc:spChg>
        <pc:spChg chg="mod">
          <ac:chgData name="Kencin Autry" userId="a6c17a38-3403-4b9b-b01e-849711fc5fbf" providerId="ADAL" clId="{25A88B4F-44E8-498E-8397-AF15018C01FF}" dt="2023-11-10T02:24:57.881" v="2108" actId="165"/>
          <ac:spMkLst>
            <pc:docMk/>
            <pc:sldMk cId="3349138887" sldId="388"/>
            <ac:spMk id="576" creationId="{CFF264E3-C1F6-6A14-52DC-C17C8543FD80}"/>
          </ac:spMkLst>
        </pc:spChg>
        <pc:spChg chg="mod">
          <ac:chgData name="Kencin Autry" userId="a6c17a38-3403-4b9b-b01e-849711fc5fbf" providerId="ADAL" clId="{25A88B4F-44E8-498E-8397-AF15018C01FF}" dt="2023-11-10T02:24:57.881" v="2108" actId="165"/>
          <ac:spMkLst>
            <pc:docMk/>
            <pc:sldMk cId="3349138887" sldId="388"/>
            <ac:spMk id="577" creationId="{66A9B8A6-4112-5E0F-EEF2-6BE567B124AA}"/>
          </ac:spMkLst>
        </pc:spChg>
        <pc:spChg chg="mod">
          <ac:chgData name="Kencin Autry" userId="a6c17a38-3403-4b9b-b01e-849711fc5fbf" providerId="ADAL" clId="{25A88B4F-44E8-498E-8397-AF15018C01FF}" dt="2023-11-10T02:24:57.881" v="2108" actId="165"/>
          <ac:spMkLst>
            <pc:docMk/>
            <pc:sldMk cId="3349138887" sldId="388"/>
            <ac:spMk id="578" creationId="{F8FA5288-FDC9-AC10-4F0B-3D501F24B9DF}"/>
          </ac:spMkLst>
        </pc:spChg>
        <pc:spChg chg="mod">
          <ac:chgData name="Kencin Autry" userId="a6c17a38-3403-4b9b-b01e-849711fc5fbf" providerId="ADAL" clId="{25A88B4F-44E8-498E-8397-AF15018C01FF}" dt="2023-11-10T02:24:57.881" v="2108" actId="165"/>
          <ac:spMkLst>
            <pc:docMk/>
            <pc:sldMk cId="3349138887" sldId="388"/>
            <ac:spMk id="579" creationId="{15EB9C2D-E95F-F123-3AA6-C9DF381F1CE2}"/>
          </ac:spMkLst>
        </pc:spChg>
        <pc:spChg chg="mod">
          <ac:chgData name="Kencin Autry" userId="a6c17a38-3403-4b9b-b01e-849711fc5fbf" providerId="ADAL" clId="{25A88B4F-44E8-498E-8397-AF15018C01FF}" dt="2023-11-10T02:24:57.881" v="2108" actId="165"/>
          <ac:spMkLst>
            <pc:docMk/>
            <pc:sldMk cId="3349138887" sldId="388"/>
            <ac:spMk id="580" creationId="{B74CCD9C-9BC9-8094-F273-868A0BDC10C4}"/>
          </ac:spMkLst>
        </pc:spChg>
        <pc:spChg chg="mod">
          <ac:chgData name="Kencin Autry" userId="a6c17a38-3403-4b9b-b01e-849711fc5fbf" providerId="ADAL" clId="{25A88B4F-44E8-498E-8397-AF15018C01FF}" dt="2023-11-10T02:24:57.881" v="2108" actId="165"/>
          <ac:spMkLst>
            <pc:docMk/>
            <pc:sldMk cId="3349138887" sldId="388"/>
            <ac:spMk id="581" creationId="{2D61C24B-0404-0D5A-6948-4916AC95FFFD}"/>
          </ac:spMkLst>
        </pc:spChg>
        <pc:spChg chg="mod">
          <ac:chgData name="Kencin Autry" userId="a6c17a38-3403-4b9b-b01e-849711fc5fbf" providerId="ADAL" clId="{25A88B4F-44E8-498E-8397-AF15018C01FF}" dt="2023-11-10T02:24:57.881" v="2108" actId="165"/>
          <ac:spMkLst>
            <pc:docMk/>
            <pc:sldMk cId="3349138887" sldId="388"/>
            <ac:spMk id="582" creationId="{48B8EEAE-05AB-5C50-84C1-85BD37A39CA3}"/>
          </ac:spMkLst>
        </pc:spChg>
        <pc:spChg chg="mod">
          <ac:chgData name="Kencin Autry" userId="a6c17a38-3403-4b9b-b01e-849711fc5fbf" providerId="ADAL" clId="{25A88B4F-44E8-498E-8397-AF15018C01FF}" dt="2023-11-10T02:24:57.881" v="2108" actId="165"/>
          <ac:spMkLst>
            <pc:docMk/>
            <pc:sldMk cId="3349138887" sldId="388"/>
            <ac:spMk id="586" creationId="{49BD3FAC-5948-3634-9043-960E0024260F}"/>
          </ac:spMkLst>
        </pc:spChg>
        <pc:spChg chg="mod">
          <ac:chgData name="Kencin Autry" userId="a6c17a38-3403-4b9b-b01e-849711fc5fbf" providerId="ADAL" clId="{25A88B4F-44E8-498E-8397-AF15018C01FF}" dt="2023-11-10T02:24:57.881" v="2108" actId="165"/>
          <ac:spMkLst>
            <pc:docMk/>
            <pc:sldMk cId="3349138887" sldId="388"/>
            <ac:spMk id="587" creationId="{131A88BA-7BA9-3889-E7E9-5B1D1D6F4594}"/>
          </ac:spMkLst>
        </pc:spChg>
        <pc:spChg chg="mod">
          <ac:chgData name="Kencin Autry" userId="a6c17a38-3403-4b9b-b01e-849711fc5fbf" providerId="ADAL" clId="{25A88B4F-44E8-498E-8397-AF15018C01FF}" dt="2023-11-10T02:24:57.881" v="2108" actId="165"/>
          <ac:spMkLst>
            <pc:docMk/>
            <pc:sldMk cId="3349138887" sldId="388"/>
            <ac:spMk id="588" creationId="{E420E9B0-F02B-7D57-EE5E-60FF79163579}"/>
          </ac:spMkLst>
        </pc:spChg>
        <pc:spChg chg="mod">
          <ac:chgData name="Kencin Autry" userId="a6c17a38-3403-4b9b-b01e-849711fc5fbf" providerId="ADAL" clId="{25A88B4F-44E8-498E-8397-AF15018C01FF}" dt="2023-11-10T02:24:57.881" v="2108" actId="165"/>
          <ac:spMkLst>
            <pc:docMk/>
            <pc:sldMk cId="3349138887" sldId="388"/>
            <ac:spMk id="589" creationId="{6CF367BA-4DED-FFFF-F94E-F6DAEB42031A}"/>
          </ac:spMkLst>
        </pc:spChg>
        <pc:spChg chg="mod">
          <ac:chgData name="Kencin Autry" userId="a6c17a38-3403-4b9b-b01e-849711fc5fbf" providerId="ADAL" clId="{25A88B4F-44E8-498E-8397-AF15018C01FF}" dt="2023-11-10T02:24:57.881" v="2108" actId="165"/>
          <ac:spMkLst>
            <pc:docMk/>
            <pc:sldMk cId="3349138887" sldId="388"/>
            <ac:spMk id="590" creationId="{C0E9A5A4-08E5-41DE-3BE1-6A5D76CBAAD1}"/>
          </ac:spMkLst>
        </pc:spChg>
        <pc:spChg chg="mod">
          <ac:chgData name="Kencin Autry" userId="a6c17a38-3403-4b9b-b01e-849711fc5fbf" providerId="ADAL" clId="{25A88B4F-44E8-498E-8397-AF15018C01FF}" dt="2023-11-10T02:24:57.881" v="2108" actId="165"/>
          <ac:spMkLst>
            <pc:docMk/>
            <pc:sldMk cId="3349138887" sldId="388"/>
            <ac:spMk id="591" creationId="{362E35C0-F70A-6038-DCF6-E6A22E14DE84}"/>
          </ac:spMkLst>
        </pc:spChg>
        <pc:spChg chg="mod">
          <ac:chgData name="Kencin Autry" userId="a6c17a38-3403-4b9b-b01e-849711fc5fbf" providerId="ADAL" clId="{25A88B4F-44E8-498E-8397-AF15018C01FF}" dt="2023-11-10T02:24:57.881" v="2108" actId="165"/>
          <ac:spMkLst>
            <pc:docMk/>
            <pc:sldMk cId="3349138887" sldId="388"/>
            <ac:spMk id="592" creationId="{41E69B24-E711-EBF5-947B-5B9E1E84C50A}"/>
          </ac:spMkLst>
        </pc:spChg>
        <pc:spChg chg="mod">
          <ac:chgData name="Kencin Autry" userId="a6c17a38-3403-4b9b-b01e-849711fc5fbf" providerId="ADAL" clId="{25A88B4F-44E8-498E-8397-AF15018C01FF}" dt="2023-11-10T02:24:57.881" v="2108" actId="165"/>
          <ac:spMkLst>
            <pc:docMk/>
            <pc:sldMk cId="3349138887" sldId="388"/>
            <ac:spMk id="593" creationId="{743143E4-A149-2017-6FA2-82B4A64ABEFC}"/>
          </ac:spMkLst>
        </pc:spChg>
        <pc:spChg chg="mod">
          <ac:chgData name="Kencin Autry" userId="a6c17a38-3403-4b9b-b01e-849711fc5fbf" providerId="ADAL" clId="{25A88B4F-44E8-498E-8397-AF15018C01FF}" dt="2023-11-10T02:24:57.881" v="2108" actId="165"/>
          <ac:spMkLst>
            <pc:docMk/>
            <pc:sldMk cId="3349138887" sldId="388"/>
            <ac:spMk id="594" creationId="{576FCD1D-B0DC-F03B-6EA3-F3969CCFEBC7}"/>
          </ac:spMkLst>
        </pc:spChg>
        <pc:spChg chg="mod">
          <ac:chgData name="Kencin Autry" userId="a6c17a38-3403-4b9b-b01e-849711fc5fbf" providerId="ADAL" clId="{25A88B4F-44E8-498E-8397-AF15018C01FF}" dt="2023-11-10T02:24:57.881" v="2108" actId="165"/>
          <ac:spMkLst>
            <pc:docMk/>
            <pc:sldMk cId="3349138887" sldId="388"/>
            <ac:spMk id="595" creationId="{60229808-3164-15EF-B2B0-3DA5ECAD1CA5}"/>
          </ac:spMkLst>
        </pc:spChg>
        <pc:spChg chg="mod">
          <ac:chgData name="Kencin Autry" userId="a6c17a38-3403-4b9b-b01e-849711fc5fbf" providerId="ADAL" clId="{25A88B4F-44E8-498E-8397-AF15018C01FF}" dt="2023-11-10T02:24:57.881" v="2108" actId="165"/>
          <ac:spMkLst>
            <pc:docMk/>
            <pc:sldMk cId="3349138887" sldId="388"/>
            <ac:spMk id="596" creationId="{BAE9EDD1-F73E-29D0-75C2-6ADAEB128CAF}"/>
          </ac:spMkLst>
        </pc:spChg>
        <pc:spChg chg="mod">
          <ac:chgData name="Kencin Autry" userId="a6c17a38-3403-4b9b-b01e-849711fc5fbf" providerId="ADAL" clId="{25A88B4F-44E8-498E-8397-AF15018C01FF}" dt="2023-11-10T02:24:57.881" v="2108" actId="165"/>
          <ac:spMkLst>
            <pc:docMk/>
            <pc:sldMk cId="3349138887" sldId="388"/>
            <ac:spMk id="597" creationId="{AA4D5E0D-CD9E-3066-6624-26AEF4E91E03}"/>
          </ac:spMkLst>
        </pc:spChg>
        <pc:spChg chg="mod">
          <ac:chgData name="Kencin Autry" userId="a6c17a38-3403-4b9b-b01e-849711fc5fbf" providerId="ADAL" clId="{25A88B4F-44E8-498E-8397-AF15018C01FF}" dt="2023-11-10T02:24:57.881" v="2108" actId="165"/>
          <ac:spMkLst>
            <pc:docMk/>
            <pc:sldMk cId="3349138887" sldId="388"/>
            <ac:spMk id="598" creationId="{26DB0499-814C-DD3C-C2C7-8BBCCEEEEC32}"/>
          </ac:spMkLst>
        </pc:spChg>
        <pc:spChg chg="mod">
          <ac:chgData name="Kencin Autry" userId="a6c17a38-3403-4b9b-b01e-849711fc5fbf" providerId="ADAL" clId="{25A88B4F-44E8-498E-8397-AF15018C01FF}" dt="2023-11-10T02:24:57.881" v="2108" actId="165"/>
          <ac:spMkLst>
            <pc:docMk/>
            <pc:sldMk cId="3349138887" sldId="388"/>
            <ac:spMk id="599" creationId="{C767A4F4-917A-6F1B-C83B-BA6DFDA999D9}"/>
          </ac:spMkLst>
        </pc:spChg>
        <pc:spChg chg="mod">
          <ac:chgData name="Kencin Autry" userId="a6c17a38-3403-4b9b-b01e-849711fc5fbf" providerId="ADAL" clId="{25A88B4F-44E8-498E-8397-AF15018C01FF}" dt="2023-11-10T02:24:57.881" v="2108" actId="165"/>
          <ac:spMkLst>
            <pc:docMk/>
            <pc:sldMk cId="3349138887" sldId="388"/>
            <ac:spMk id="600" creationId="{50AA9777-78A8-E2EC-AC2D-22B664B4173F}"/>
          </ac:spMkLst>
        </pc:spChg>
        <pc:spChg chg="mod">
          <ac:chgData name="Kencin Autry" userId="a6c17a38-3403-4b9b-b01e-849711fc5fbf" providerId="ADAL" clId="{25A88B4F-44E8-498E-8397-AF15018C01FF}" dt="2023-11-10T02:24:57.881" v="2108" actId="165"/>
          <ac:spMkLst>
            <pc:docMk/>
            <pc:sldMk cId="3349138887" sldId="388"/>
            <ac:spMk id="601" creationId="{DDA08E63-264F-AF70-8869-9BB8CC6FA98E}"/>
          </ac:spMkLst>
        </pc:spChg>
        <pc:spChg chg="mod">
          <ac:chgData name="Kencin Autry" userId="a6c17a38-3403-4b9b-b01e-849711fc5fbf" providerId="ADAL" clId="{25A88B4F-44E8-498E-8397-AF15018C01FF}" dt="2023-11-10T02:24:57.881" v="2108" actId="165"/>
          <ac:spMkLst>
            <pc:docMk/>
            <pc:sldMk cId="3349138887" sldId="388"/>
            <ac:spMk id="602" creationId="{BE7F5C2D-9A27-5F5C-66A4-D797F5AFEC28}"/>
          </ac:spMkLst>
        </pc:spChg>
        <pc:spChg chg="mod">
          <ac:chgData name="Kencin Autry" userId="a6c17a38-3403-4b9b-b01e-849711fc5fbf" providerId="ADAL" clId="{25A88B4F-44E8-498E-8397-AF15018C01FF}" dt="2023-11-10T02:24:57.881" v="2108" actId="165"/>
          <ac:spMkLst>
            <pc:docMk/>
            <pc:sldMk cId="3349138887" sldId="388"/>
            <ac:spMk id="603" creationId="{29E5091B-6E72-E7C2-37E6-73839B25ACAE}"/>
          </ac:spMkLst>
        </pc:spChg>
        <pc:spChg chg="mod">
          <ac:chgData name="Kencin Autry" userId="a6c17a38-3403-4b9b-b01e-849711fc5fbf" providerId="ADAL" clId="{25A88B4F-44E8-498E-8397-AF15018C01FF}" dt="2023-11-10T02:24:57.881" v="2108" actId="165"/>
          <ac:spMkLst>
            <pc:docMk/>
            <pc:sldMk cId="3349138887" sldId="388"/>
            <ac:spMk id="604" creationId="{C1B1451F-7A5E-1C40-6A80-A1DAAC8BD438}"/>
          </ac:spMkLst>
        </pc:spChg>
        <pc:spChg chg="mod">
          <ac:chgData name="Kencin Autry" userId="a6c17a38-3403-4b9b-b01e-849711fc5fbf" providerId="ADAL" clId="{25A88B4F-44E8-498E-8397-AF15018C01FF}" dt="2023-11-10T02:24:57.881" v="2108" actId="165"/>
          <ac:spMkLst>
            <pc:docMk/>
            <pc:sldMk cId="3349138887" sldId="388"/>
            <ac:spMk id="605" creationId="{0F341B4F-CD3D-2601-5C33-0158A178668A}"/>
          </ac:spMkLst>
        </pc:spChg>
        <pc:spChg chg="mod">
          <ac:chgData name="Kencin Autry" userId="a6c17a38-3403-4b9b-b01e-849711fc5fbf" providerId="ADAL" clId="{25A88B4F-44E8-498E-8397-AF15018C01FF}" dt="2023-11-10T02:24:57.881" v="2108" actId="165"/>
          <ac:spMkLst>
            <pc:docMk/>
            <pc:sldMk cId="3349138887" sldId="388"/>
            <ac:spMk id="606" creationId="{52BB7408-5FDD-E514-FA45-7C80A72E86B1}"/>
          </ac:spMkLst>
        </pc:spChg>
        <pc:spChg chg="mod">
          <ac:chgData name="Kencin Autry" userId="a6c17a38-3403-4b9b-b01e-849711fc5fbf" providerId="ADAL" clId="{25A88B4F-44E8-498E-8397-AF15018C01FF}" dt="2023-11-10T02:24:57.881" v="2108" actId="165"/>
          <ac:spMkLst>
            <pc:docMk/>
            <pc:sldMk cId="3349138887" sldId="388"/>
            <ac:spMk id="607" creationId="{CB56BE73-0B10-E0E7-F000-AD9F5D60ECD5}"/>
          </ac:spMkLst>
        </pc:spChg>
        <pc:spChg chg="mod">
          <ac:chgData name="Kencin Autry" userId="a6c17a38-3403-4b9b-b01e-849711fc5fbf" providerId="ADAL" clId="{25A88B4F-44E8-498E-8397-AF15018C01FF}" dt="2023-11-10T02:24:57.881" v="2108" actId="165"/>
          <ac:spMkLst>
            <pc:docMk/>
            <pc:sldMk cId="3349138887" sldId="388"/>
            <ac:spMk id="608" creationId="{139C6BE0-DB54-8EFF-8D6E-CCC3BE217F68}"/>
          </ac:spMkLst>
        </pc:spChg>
        <pc:spChg chg="mod">
          <ac:chgData name="Kencin Autry" userId="a6c17a38-3403-4b9b-b01e-849711fc5fbf" providerId="ADAL" clId="{25A88B4F-44E8-498E-8397-AF15018C01FF}" dt="2023-11-10T02:24:57.881" v="2108" actId="165"/>
          <ac:spMkLst>
            <pc:docMk/>
            <pc:sldMk cId="3349138887" sldId="388"/>
            <ac:spMk id="609" creationId="{89E6AE2F-F38C-A5CD-963E-812EB024661E}"/>
          </ac:spMkLst>
        </pc:spChg>
        <pc:spChg chg="mod">
          <ac:chgData name="Kencin Autry" userId="a6c17a38-3403-4b9b-b01e-849711fc5fbf" providerId="ADAL" clId="{25A88B4F-44E8-498E-8397-AF15018C01FF}" dt="2023-11-10T02:24:57.881" v="2108" actId="165"/>
          <ac:spMkLst>
            <pc:docMk/>
            <pc:sldMk cId="3349138887" sldId="388"/>
            <ac:spMk id="610" creationId="{70B1E49B-58EE-430B-60DD-BA2F7D458466}"/>
          </ac:spMkLst>
        </pc:spChg>
        <pc:spChg chg="mod">
          <ac:chgData name="Kencin Autry" userId="a6c17a38-3403-4b9b-b01e-849711fc5fbf" providerId="ADAL" clId="{25A88B4F-44E8-498E-8397-AF15018C01FF}" dt="2023-11-10T02:24:57.881" v="2108" actId="165"/>
          <ac:spMkLst>
            <pc:docMk/>
            <pc:sldMk cId="3349138887" sldId="388"/>
            <ac:spMk id="611" creationId="{0F15AC8C-F4B0-3B9F-B1B6-5978D72BE806}"/>
          </ac:spMkLst>
        </pc:spChg>
        <pc:spChg chg="mod">
          <ac:chgData name="Kencin Autry" userId="a6c17a38-3403-4b9b-b01e-849711fc5fbf" providerId="ADAL" clId="{25A88B4F-44E8-498E-8397-AF15018C01FF}" dt="2023-11-10T02:24:57.881" v="2108" actId="165"/>
          <ac:spMkLst>
            <pc:docMk/>
            <pc:sldMk cId="3349138887" sldId="388"/>
            <ac:spMk id="612" creationId="{D15CD816-D0CD-54F6-E7AF-E4AD6D182D56}"/>
          </ac:spMkLst>
        </pc:spChg>
        <pc:spChg chg="mod">
          <ac:chgData name="Kencin Autry" userId="a6c17a38-3403-4b9b-b01e-849711fc5fbf" providerId="ADAL" clId="{25A88B4F-44E8-498E-8397-AF15018C01FF}" dt="2023-11-10T02:24:57.881" v="2108" actId="165"/>
          <ac:spMkLst>
            <pc:docMk/>
            <pc:sldMk cId="3349138887" sldId="388"/>
            <ac:spMk id="613" creationId="{9AE90B0E-9846-68B7-A077-0865A02D4FE7}"/>
          </ac:spMkLst>
        </pc:spChg>
        <pc:spChg chg="mod">
          <ac:chgData name="Kencin Autry" userId="a6c17a38-3403-4b9b-b01e-849711fc5fbf" providerId="ADAL" clId="{25A88B4F-44E8-498E-8397-AF15018C01FF}" dt="2023-11-10T02:24:57.881" v="2108" actId="165"/>
          <ac:spMkLst>
            <pc:docMk/>
            <pc:sldMk cId="3349138887" sldId="388"/>
            <ac:spMk id="614" creationId="{EA751848-80DE-E645-FE93-A47C3E502356}"/>
          </ac:spMkLst>
        </pc:spChg>
        <pc:spChg chg="mod">
          <ac:chgData name="Kencin Autry" userId="a6c17a38-3403-4b9b-b01e-849711fc5fbf" providerId="ADAL" clId="{25A88B4F-44E8-498E-8397-AF15018C01FF}" dt="2023-11-10T02:24:57.881" v="2108" actId="165"/>
          <ac:spMkLst>
            <pc:docMk/>
            <pc:sldMk cId="3349138887" sldId="388"/>
            <ac:spMk id="615" creationId="{5B0EDAA9-D6D2-9813-307B-5C687136D52B}"/>
          </ac:spMkLst>
        </pc:spChg>
        <pc:spChg chg="mod">
          <ac:chgData name="Kencin Autry" userId="a6c17a38-3403-4b9b-b01e-849711fc5fbf" providerId="ADAL" clId="{25A88B4F-44E8-498E-8397-AF15018C01FF}" dt="2023-11-10T02:24:57.881" v="2108" actId="165"/>
          <ac:spMkLst>
            <pc:docMk/>
            <pc:sldMk cId="3349138887" sldId="388"/>
            <ac:spMk id="616" creationId="{F5F63229-B0EE-22EE-B00C-3D8141A22067}"/>
          </ac:spMkLst>
        </pc:spChg>
        <pc:spChg chg="mod">
          <ac:chgData name="Kencin Autry" userId="a6c17a38-3403-4b9b-b01e-849711fc5fbf" providerId="ADAL" clId="{25A88B4F-44E8-498E-8397-AF15018C01FF}" dt="2023-11-10T02:24:57.881" v="2108" actId="165"/>
          <ac:spMkLst>
            <pc:docMk/>
            <pc:sldMk cId="3349138887" sldId="388"/>
            <ac:spMk id="617" creationId="{96A27ADF-9DE0-6121-0849-6DDF53F75489}"/>
          </ac:spMkLst>
        </pc:spChg>
        <pc:spChg chg="mod">
          <ac:chgData name="Kencin Autry" userId="a6c17a38-3403-4b9b-b01e-849711fc5fbf" providerId="ADAL" clId="{25A88B4F-44E8-498E-8397-AF15018C01FF}" dt="2023-11-10T02:24:57.881" v="2108" actId="165"/>
          <ac:spMkLst>
            <pc:docMk/>
            <pc:sldMk cId="3349138887" sldId="388"/>
            <ac:spMk id="618" creationId="{AB66FDC1-6F76-1677-2E81-4DB6A56FECFA}"/>
          </ac:spMkLst>
        </pc:spChg>
        <pc:spChg chg="mod">
          <ac:chgData name="Kencin Autry" userId="a6c17a38-3403-4b9b-b01e-849711fc5fbf" providerId="ADAL" clId="{25A88B4F-44E8-498E-8397-AF15018C01FF}" dt="2023-11-10T02:24:57.881" v="2108" actId="165"/>
          <ac:spMkLst>
            <pc:docMk/>
            <pc:sldMk cId="3349138887" sldId="388"/>
            <ac:spMk id="619" creationId="{44B58481-DFD3-B3BD-E6FD-EF8F28F17CCB}"/>
          </ac:spMkLst>
        </pc:spChg>
        <pc:spChg chg="mod">
          <ac:chgData name="Kencin Autry" userId="a6c17a38-3403-4b9b-b01e-849711fc5fbf" providerId="ADAL" clId="{25A88B4F-44E8-498E-8397-AF15018C01FF}" dt="2023-11-10T02:24:57.881" v="2108" actId="165"/>
          <ac:spMkLst>
            <pc:docMk/>
            <pc:sldMk cId="3349138887" sldId="388"/>
            <ac:spMk id="620" creationId="{5909A63D-A78A-11EA-DA3F-A6E004637069}"/>
          </ac:spMkLst>
        </pc:spChg>
        <pc:spChg chg="mod">
          <ac:chgData name="Kencin Autry" userId="a6c17a38-3403-4b9b-b01e-849711fc5fbf" providerId="ADAL" clId="{25A88B4F-44E8-498E-8397-AF15018C01FF}" dt="2023-11-10T02:24:57.881" v="2108" actId="165"/>
          <ac:spMkLst>
            <pc:docMk/>
            <pc:sldMk cId="3349138887" sldId="388"/>
            <ac:spMk id="621" creationId="{5291995B-CF7D-1BB7-4118-13D66621161F}"/>
          </ac:spMkLst>
        </pc:spChg>
        <pc:spChg chg="mod">
          <ac:chgData name="Kencin Autry" userId="a6c17a38-3403-4b9b-b01e-849711fc5fbf" providerId="ADAL" clId="{25A88B4F-44E8-498E-8397-AF15018C01FF}" dt="2023-11-10T02:24:57.881" v="2108" actId="165"/>
          <ac:spMkLst>
            <pc:docMk/>
            <pc:sldMk cId="3349138887" sldId="388"/>
            <ac:spMk id="622" creationId="{94209A35-CEF3-BAF9-68B8-E88A58D1DAAE}"/>
          </ac:spMkLst>
        </pc:spChg>
        <pc:spChg chg="mod">
          <ac:chgData name="Kencin Autry" userId="a6c17a38-3403-4b9b-b01e-849711fc5fbf" providerId="ADAL" clId="{25A88B4F-44E8-498E-8397-AF15018C01FF}" dt="2023-11-10T02:24:57.881" v="2108" actId="165"/>
          <ac:spMkLst>
            <pc:docMk/>
            <pc:sldMk cId="3349138887" sldId="388"/>
            <ac:spMk id="623" creationId="{0BACE1CB-A7F6-7649-8A30-AC5852E8876D}"/>
          </ac:spMkLst>
        </pc:spChg>
        <pc:spChg chg="mod">
          <ac:chgData name="Kencin Autry" userId="a6c17a38-3403-4b9b-b01e-849711fc5fbf" providerId="ADAL" clId="{25A88B4F-44E8-498E-8397-AF15018C01FF}" dt="2023-11-10T02:24:57.881" v="2108" actId="165"/>
          <ac:spMkLst>
            <pc:docMk/>
            <pc:sldMk cId="3349138887" sldId="388"/>
            <ac:spMk id="624" creationId="{BAAFD86F-7F7A-6B6F-7C74-4AECD79B80BB}"/>
          </ac:spMkLst>
        </pc:spChg>
        <pc:spChg chg="mod">
          <ac:chgData name="Kencin Autry" userId="a6c17a38-3403-4b9b-b01e-849711fc5fbf" providerId="ADAL" clId="{25A88B4F-44E8-498E-8397-AF15018C01FF}" dt="2023-11-10T02:24:57.881" v="2108" actId="165"/>
          <ac:spMkLst>
            <pc:docMk/>
            <pc:sldMk cId="3349138887" sldId="388"/>
            <ac:spMk id="625" creationId="{D2E391EF-3311-EDF0-A68E-4A2228F52D42}"/>
          </ac:spMkLst>
        </pc:spChg>
        <pc:spChg chg="mod">
          <ac:chgData name="Kencin Autry" userId="a6c17a38-3403-4b9b-b01e-849711fc5fbf" providerId="ADAL" clId="{25A88B4F-44E8-498E-8397-AF15018C01FF}" dt="2023-11-10T02:24:57.881" v="2108" actId="165"/>
          <ac:spMkLst>
            <pc:docMk/>
            <pc:sldMk cId="3349138887" sldId="388"/>
            <ac:spMk id="629" creationId="{1A8166DB-FF56-9685-2431-A4ED62752CDB}"/>
          </ac:spMkLst>
        </pc:spChg>
        <pc:spChg chg="mod">
          <ac:chgData name="Kencin Autry" userId="a6c17a38-3403-4b9b-b01e-849711fc5fbf" providerId="ADAL" clId="{25A88B4F-44E8-498E-8397-AF15018C01FF}" dt="2023-11-10T02:24:57.881" v="2108" actId="165"/>
          <ac:spMkLst>
            <pc:docMk/>
            <pc:sldMk cId="3349138887" sldId="388"/>
            <ac:spMk id="630" creationId="{03209797-7105-B4A2-A13D-CE5B49A80381}"/>
          </ac:spMkLst>
        </pc:spChg>
        <pc:spChg chg="mod">
          <ac:chgData name="Kencin Autry" userId="a6c17a38-3403-4b9b-b01e-849711fc5fbf" providerId="ADAL" clId="{25A88B4F-44E8-498E-8397-AF15018C01FF}" dt="2023-11-10T02:24:57.881" v="2108" actId="165"/>
          <ac:spMkLst>
            <pc:docMk/>
            <pc:sldMk cId="3349138887" sldId="388"/>
            <ac:spMk id="631" creationId="{B38C36A9-4417-379D-CEA5-6085D52442A0}"/>
          </ac:spMkLst>
        </pc:spChg>
        <pc:spChg chg="mod">
          <ac:chgData name="Kencin Autry" userId="a6c17a38-3403-4b9b-b01e-849711fc5fbf" providerId="ADAL" clId="{25A88B4F-44E8-498E-8397-AF15018C01FF}" dt="2023-11-10T02:24:57.881" v="2108" actId="165"/>
          <ac:spMkLst>
            <pc:docMk/>
            <pc:sldMk cId="3349138887" sldId="388"/>
            <ac:spMk id="632" creationId="{401F694D-1EEA-9D00-3EDB-613A933D5633}"/>
          </ac:spMkLst>
        </pc:spChg>
        <pc:spChg chg="mod">
          <ac:chgData name="Kencin Autry" userId="a6c17a38-3403-4b9b-b01e-849711fc5fbf" providerId="ADAL" clId="{25A88B4F-44E8-498E-8397-AF15018C01FF}" dt="2023-11-10T02:24:57.881" v="2108" actId="165"/>
          <ac:spMkLst>
            <pc:docMk/>
            <pc:sldMk cId="3349138887" sldId="388"/>
            <ac:spMk id="633" creationId="{60242DAB-4570-E8B5-2B31-65761DB02D3A}"/>
          </ac:spMkLst>
        </pc:spChg>
        <pc:spChg chg="mod">
          <ac:chgData name="Kencin Autry" userId="a6c17a38-3403-4b9b-b01e-849711fc5fbf" providerId="ADAL" clId="{25A88B4F-44E8-498E-8397-AF15018C01FF}" dt="2023-11-10T02:24:57.881" v="2108" actId="165"/>
          <ac:spMkLst>
            <pc:docMk/>
            <pc:sldMk cId="3349138887" sldId="388"/>
            <ac:spMk id="634" creationId="{16D17868-23EB-31EC-370B-635E300F3A48}"/>
          </ac:spMkLst>
        </pc:spChg>
        <pc:spChg chg="mod">
          <ac:chgData name="Kencin Autry" userId="a6c17a38-3403-4b9b-b01e-849711fc5fbf" providerId="ADAL" clId="{25A88B4F-44E8-498E-8397-AF15018C01FF}" dt="2023-11-10T02:24:57.881" v="2108" actId="165"/>
          <ac:spMkLst>
            <pc:docMk/>
            <pc:sldMk cId="3349138887" sldId="388"/>
            <ac:spMk id="635" creationId="{FFB01C1C-C0AF-FA83-3747-C7C47021242C}"/>
          </ac:spMkLst>
        </pc:spChg>
        <pc:spChg chg="mod">
          <ac:chgData name="Kencin Autry" userId="a6c17a38-3403-4b9b-b01e-849711fc5fbf" providerId="ADAL" clId="{25A88B4F-44E8-498E-8397-AF15018C01FF}" dt="2023-11-10T02:24:57.881" v="2108" actId="165"/>
          <ac:spMkLst>
            <pc:docMk/>
            <pc:sldMk cId="3349138887" sldId="388"/>
            <ac:spMk id="636" creationId="{10F8F710-74A1-E816-8B2A-FEE4E5B9FC14}"/>
          </ac:spMkLst>
        </pc:spChg>
        <pc:spChg chg="mod">
          <ac:chgData name="Kencin Autry" userId="a6c17a38-3403-4b9b-b01e-849711fc5fbf" providerId="ADAL" clId="{25A88B4F-44E8-498E-8397-AF15018C01FF}" dt="2023-11-10T02:24:57.881" v="2108" actId="165"/>
          <ac:spMkLst>
            <pc:docMk/>
            <pc:sldMk cId="3349138887" sldId="388"/>
            <ac:spMk id="637" creationId="{E939D6FC-6A73-461F-4EC6-2B8C194C3D20}"/>
          </ac:spMkLst>
        </pc:spChg>
        <pc:spChg chg="mod">
          <ac:chgData name="Kencin Autry" userId="a6c17a38-3403-4b9b-b01e-849711fc5fbf" providerId="ADAL" clId="{25A88B4F-44E8-498E-8397-AF15018C01FF}" dt="2023-11-10T02:24:57.881" v="2108" actId="165"/>
          <ac:spMkLst>
            <pc:docMk/>
            <pc:sldMk cId="3349138887" sldId="388"/>
            <ac:spMk id="638" creationId="{C85D0D07-CE02-81EB-CB72-F0C766EF8108}"/>
          </ac:spMkLst>
        </pc:spChg>
        <pc:spChg chg="mod">
          <ac:chgData name="Kencin Autry" userId="a6c17a38-3403-4b9b-b01e-849711fc5fbf" providerId="ADAL" clId="{25A88B4F-44E8-498E-8397-AF15018C01FF}" dt="2023-11-10T02:24:57.881" v="2108" actId="165"/>
          <ac:spMkLst>
            <pc:docMk/>
            <pc:sldMk cId="3349138887" sldId="388"/>
            <ac:spMk id="639" creationId="{1909ED28-E69F-CE68-D030-3049F0C439E0}"/>
          </ac:spMkLst>
        </pc:spChg>
        <pc:spChg chg="mod">
          <ac:chgData name="Kencin Autry" userId="a6c17a38-3403-4b9b-b01e-849711fc5fbf" providerId="ADAL" clId="{25A88B4F-44E8-498E-8397-AF15018C01FF}" dt="2023-11-10T02:24:57.881" v="2108" actId="165"/>
          <ac:spMkLst>
            <pc:docMk/>
            <pc:sldMk cId="3349138887" sldId="388"/>
            <ac:spMk id="640" creationId="{77887C4B-C227-DCE9-9A6C-F599AE2C78DB}"/>
          </ac:spMkLst>
        </pc:spChg>
        <pc:spChg chg="mod">
          <ac:chgData name="Kencin Autry" userId="a6c17a38-3403-4b9b-b01e-849711fc5fbf" providerId="ADAL" clId="{25A88B4F-44E8-498E-8397-AF15018C01FF}" dt="2023-11-10T02:24:57.881" v="2108" actId="165"/>
          <ac:spMkLst>
            <pc:docMk/>
            <pc:sldMk cId="3349138887" sldId="388"/>
            <ac:spMk id="641" creationId="{C70D7E76-D55C-ADC4-274C-876ECD1000EA}"/>
          </ac:spMkLst>
        </pc:spChg>
        <pc:spChg chg="mod">
          <ac:chgData name="Kencin Autry" userId="a6c17a38-3403-4b9b-b01e-849711fc5fbf" providerId="ADAL" clId="{25A88B4F-44E8-498E-8397-AF15018C01FF}" dt="2023-11-10T02:24:57.881" v="2108" actId="165"/>
          <ac:spMkLst>
            <pc:docMk/>
            <pc:sldMk cId="3349138887" sldId="388"/>
            <ac:spMk id="642" creationId="{0ADC4D66-4A92-8403-1411-3D4FE14F6494}"/>
          </ac:spMkLst>
        </pc:spChg>
        <pc:spChg chg="mod">
          <ac:chgData name="Kencin Autry" userId="a6c17a38-3403-4b9b-b01e-849711fc5fbf" providerId="ADAL" clId="{25A88B4F-44E8-498E-8397-AF15018C01FF}" dt="2023-11-10T02:24:57.881" v="2108" actId="165"/>
          <ac:spMkLst>
            <pc:docMk/>
            <pc:sldMk cId="3349138887" sldId="388"/>
            <ac:spMk id="643" creationId="{AE1DB881-9805-E529-249A-099D3A9180EF}"/>
          </ac:spMkLst>
        </pc:spChg>
        <pc:spChg chg="mod">
          <ac:chgData name="Kencin Autry" userId="a6c17a38-3403-4b9b-b01e-849711fc5fbf" providerId="ADAL" clId="{25A88B4F-44E8-498E-8397-AF15018C01FF}" dt="2023-11-10T02:24:57.881" v="2108" actId="165"/>
          <ac:spMkLst>
            <pc:docMk/>
            <pc:sldMk cId="3349138887" sldId="388"/>
            <ac:spMk id="644" creationId="{E3F7FA42-3723-3AEE-5BA8-6881DD4FAF5E}"/>
          </ac:spMkLst>
        </pc:spChg>
        <pc:spChg chg="mod">
          <ac:chgData name="Kencin Autry" userId="a6c17a38-3403-4b9b-b01e-849711fc5fbf" providerId="ADAL" clId="{25A88B4F-44E8-498E-8397-AF15018C01FF}" dt="2023-11-10T02:24:57.881" v="2108" actId="165"/>
          <ac:spMkLst>
            <pc:docMk/>
            <pc:sldMk cId="3349138887" sldId="388"/>
            <ac:spMk id="645" creationId="{C5B4F66D-67B5-F446-C49E-B2B102EAAA19}"/>
          </ac:spMkLst>
        </pc:spChg>
        <pc:spChg chg="mod">
          <ac:chgData name="Kencin Autry" userId="a6c17a38-3403-4b9b-b01e-849711fc5fbf" providerId="ADAL" clId="{25A88B4F-44E8-498E-8397-AF15018C01FF}" dt="2023-11-10T02:24:57.881" v="2108" actId="165"/>
          <ac:spMkLst>
            <pc:docMk/>
            <pc:sldMk cId="3349138887" sldId="388"/>
            <ac:spMk id="646" creationId="{69A83778-132A-9B44-2956-0B4CF4359572}"/>
          </ac:spMkLst>
        </pc:spChg>
        <pc:spChg chg="mod">
          <ac:chgData name="Kencin Autry" userId="a6c17a38-3403-4b9b-b01e-849711fc5fbf" providerId="ADAL" clId="{25A88B4F-44E8-498E-8397-AF15018C01FF}" dt="2023-11-10T02:24:57.881" v="2108" actId="165"/>
          <ac:spMkLst>
            <pc:docMk/>
            <pc:sldMk cId="3349138887" sldId="388"/>
            <ac:spMk id="647" creationId="{B225A67B-6D00-2C80-6226-241E4D301973}"/>
          </ac:spMkLst>
        </pc:spChg>
        <pc:spChg chg="mod">
          <ac:chgData name="Kencin Autry" userId="a6c17a38-3403-4b9b-b01e-849711fc5fbf" providerId="ADAL" clId="{25A88B4F-44E8-498E-8397-AF15018C01FF}" dt="2023-11-10T02:24:57.881" v="2108" actId="165"/>
          <ac:spMkLst>
            <pc:docMk/>
            <pc:sldMk cId="3349138887" sldId="388"/>
            <ac:spMk id="648" creationId="{C258EF70-9508-6AD3-00FD-F19E95A33B1C}"/>
          </ac:spMkLst>
        </pc:spChg>
        <pc:spChg chg="mod">
          <ac:chgData name="Kencin Autry" userId="a6c17a38-3403-4b9b-b01e-849711fc5fbf" providerId="ADAL" clId="{25A88B4F-44E8-498E-8397-AF15018C01FF}" dt="2023-11-10T02:24:57.881" v="2108" actId="165"/>
          <ac:spMkLst>
            <pc:docMk/>
            <pc:sldMk cId="3349138887" sldId="388"/>
            <ac:spMk id="649" creationId="{4E602E1E-AEAE-ABBF-ED33-3AB44F1283BE}"/>
          </ac:spMkLst>
        </pc:spChg>
        <pc:spChg chg="mod">
          <ac:chgData name="Kencin Autry" userId="a6c17a38-3403-4b9b-b01e-849711fc5fbf" providerId="ADAL" clId="{25A88B4F-44E8-498E-8397-AF15018C01FF}" dt="2023-11-10T02:24:57.881" v="2108" actId="165"/>
          <ac:spMkLst>
            <pc:docMk/>
            <pc:sldMk cId="3349138887" sldId="388"/>
            <ac:spMk id="650" creationId="{D875A590-D6EE-D1A2-6D89-25571340B60D}"/>
          </ac:spMkLst>
        </pc:spChg>
        <pc:spChg chg="mod">
          <ac:chgData name="Kencin Autry" userId="a6c17a38-3403-4b9b-b01e-849711fc5fbf" providerId="ADAL" clId="{25A88B4F-44E8-498E-8397-AF15018C01FF}" dt="2023-11-10T02:24:57.881" v="2108" actId="165"/>
          <ac:spMkLst>
            <pc:docMk/>
            <pc:sldMk cId="3349138887" sldId="388"/>
            <ac:spMk id="651" creationId="{0279BDBA-B0E8-27F0-A9B4-688E5F7DB4ED}"/>
          </ac:spMkLst>
        </pc:spChg>
        <pc:spChg chg="mod">
          <ac:chgData name="Kencin Autry" userId="a6c17a38-3403-4b9b-b01e-849711fc5fbf" providerId="ADAL" clId="{25A88B4F-44E8-498E-8397-AF15018C01FF}" dt="2023-11-10T02:24:57.881" v="2108" actId="165"/>
          <ac:spMkLst>
            <pc:docMk/>
            <pc:sldMk cId="3349138887" sldId="388"/>
            <ac:spMk id="652" creationId="{8C7FB473-9C49-3565-439B-C2D145754F5E}"/>
          </ac:spMkLst>
        </pc:spChg>
        <pc:spChg chg="mod">
          <ac:chgData name="Kencin Autry" userId="a6c17a38-3403-4b9b-b01e-849711fc5fbf" providerId="ADAL" clId="{25A88B4F-44E8-498E-8397-AF15018C01FF}" dt="2023-11-10T02:24:57.881" v="2108" actId="165"/>
          <ac:spMkLst>
            <pc:docMk/>
            <pc:sldMk cId="3349138887" sldId="388"/>
            <ac:spMk id="653" creationId="{6C10D450-F056-A86C-E10A-9FED34ED7527}"/>
          </ac:spMkLst>
        </pc:spChg>
        <pc:spChg chg="mod">
          <ac:chgData name="Kencin Autry" userId="a6c17a38-3403-4b9b-b01e-849711fc5fbf" providerId="ADAL" clId="{25A88B4F-44E8-498E-8397-AF15018C01FF}" dt="2023-11-10T02:24:57.881" v="2108" actId="165"/>
          <ac:spMkLst>
            <pc:docMk/>
            <pc:sldMk cId="3349138887" sldId="388"/>
            <ac:spMk id="654" creationId="{940A50E1-A0ED-017C-3CB4-A07BB7D3EC4F}"/>
          </ac:spMkLst>
        </pc:spChg>
        <pc:spChg chg="mod">
          <ac:chgData name="Kencin Autry" userId="a6c17a38-3403-4b9b-b01e-849711fc5fbf" providerId="ADAL" clId="{25A88B4F-44E8-498E-8397-AF15018C01FF}" dt="2023-11-10T02:24:57.881" v="2108" actId="165"/>
          <ac:spMkLst>
            <pc:docMk/>
            <pc:sldMk cId="3349138887" sldId="388"/>
            <ac:spMk id="655" creationId="{A11E7A56-FB55-F9A5-73FE-455C988CFC31}"/>
          </ac:spMkLst>
        </pc:spChg>
        <pc:spChg chg="mod">
          <ac:chgData name="Kencin Autry" userId="a6c17a38-3403-4b9b-b01e-849711fc5fbf" providerId="ADAL" clId="{25A88B4F-44E8-498E-8397-AF15018C01FF}" dt="2023-11-10T02:24:57.881" v="2108" actId="165"/>
          <ac:spMkLst>
            <pc:docMk/>
            <pc:sldMk cId="3349138887" sldId="388"/>
            <ac:spMk id="656" creationId="{FB8C02E4-13C4-F8EF-7586-65C666121273}"/>
          </ac:spMkLst>
        </pc:spChg>
        <pc:spChg chg="mod">
          <ac:chgData name="Kencin Autry" userId="a6c17a38-3403-4b9b-b01e-849711fc5fbf" providerId="ADAL" clId="{25A88B4F-44E8-498E-8397-AF15018C01FF}" dt="2023-11-10T02:24:57.881" v="2108" actId="165"/>
          <ac:spMkLst>
            <pc:docMk/>
            <pc:sldMk cId="3349138887" sldId="388"/>
            <ac:spMk id="657" creationId="{7AECF65C-9585-1CE6-CD10-48E784CBB0EA}"/>
          </ac:spMkLst>
        </pc:spChg>
        <pc:spChg chg="mod">
          <ac:chgData name="Kencin Autry" userId="a6c17a38-3403-4b9b-b01e-849711fc5fbf" providerId="ADAL" clId="{25A88B4F-44E8-498E-8397-AF15018C01FF}" dt="2023-11-10T02:24:57.881" v="2108" actId="165"/>
          <ac:spMkLst>
            <pc:docMk/>
            <pc:sldMk cId="3349138887" sldId="388"/>
            <ac:spMk id="658" creationId="{0F5D899D-292A-2D11-408E-9B9C3530AB39}"/>
          </ac:spMkLst>
        </pc:spChg>
        <pc:spChg chg="mod">
          <ac:chgData name="Kencin Autry" userId="a6c17a38-3403-4b9b-b01e-849711fc5fbf" providerId="ADAL" clId="{25A88B4F-44E8-498E-8397-AF15018C01FF}" dt="2023-11-10T02:24:57.881" v="2108" actId="165"/>
          <ac:spMkLst>
            <pc:docMk/>
            <pc:sldMk cId="3349138887" sldId="388"/>
            <ac:spMk id="659" creationId="{BF2CE6AD-B056-EAB4-080B-AF2D0CCC4F2C}"/>
          </ac:spMkLst>
        </pc:spChg>
        <pc:spChg chg="mod">
          <ac:chgData name="Kencin Autry" userId="a6c17a38-3403-4b9b-b01e-849711fc5fbf" providerId="ADAL" clId="{25A88B4F-44E8-498E-8397-AF15018C01FF}" dt="2023-11-10T02:24:57.881" v="2108" actId="165"/>
          <ac:spMkLst>
            <pc:docMk/>
            <pc:sldMk cId="3349138887" sldId="388"/>
            <ac:spMk id="660" creationId="{6E95A790-9FE7-6630-16DF-247567A3E4E9}"/>
          </ac:spMkLst>
        </pc:spChg>
        <pc:spChg chg="mod">
          <ac:chgData name="Kencin Autry" userId="a6c17a38-3403-4b9b-b01e-849711fc5fbf" providerId="ADAL" clId="{25A88B4F-44E8-498E-8397-AF15018C01FF}" dt="2023-11-10T02:24:57.881" v="2108" actId="165"/>
          <ac:spMkLst>
            <pc:docMk/>
            <pc:sldMk cId="3349138887" sldId="388"/>
            <ac:spMk id="661" creationId="{F8DE9363-2B65-2D15-1941-8DC5A6E40881}"/>
          </ac:spMkLst>
        </pc:spChg>
        <pc:spChg chg="mod">
          <ac:chgData name="Kencin Autry" userId="a6c17a38-3403-4b9b-b01e-849711fc5fbf" providerId="ADAL" clId="{25A88B4F-44E8-498E-8397-AF15018C01FF}" dt="2023-11-10T02:24:57.881" v="2108" actId="165"/>
          <ac:spMkLst>
            <pc:docMk/>
            <pc:sldMk cId="3349138887" sldId="388"/>
            <ac:spMk id="662" creationId="{65FE248F-962C-05C6-7719-A7056CA1BAD9}"/>
          </ac:spMkLst>
        </pc:spChg>
        <pc:spChg chg="mod">
          <ac:chgData name="Kencin Autry" userId="a6c17a38-3403-4b9b-b01e-849711fc5fbf" providerId="ADAL" clId="{25A88B4F-44E8-498E-8397-AF15018C01FF}" dt="2023-11-10T02:24:57.881" v="2108" actId="165"/>
          <ac:spMkLst>
            <pc:docMk/>
            <pc:sldMk cId="3349138887" sldId="388"/>
            <ac:spMk id="663" creationId="{DFBA601E-E6BA-CB2E-1D7D-622FEF981327}"/>
          </ac:spMkLst>
        </pc:spChg>
        <pc:spChg chg="mod">
          <ac:chgData name="Kencin Autry" userId="a6c17a38-3403-4b9b-b01e-849711fc5fbf" providerId="ADAL" clId="{25A88B4F-44E8-498E-8397-AF15018C01FF}" dt="2023-11-10T02:24:57.881" v="2108" actId="165"/>
          <ac:spMkLst>
            <pc:docMk/>
            <pc:sldMk cId="3349138887" sldId="388"/>
            <ac:spMk id="664" creationId="{BB6D1F4D-6151-3FD7-8F33-E7AFCD827F00}"/>
          </ac:spMkLst>
        </pc:spChg>
        <pc:spChg chg="mod">
          <ac:chgData name="Kencin Autry" userId="a6c17a38-3403-4b9b-b01e-849711fc5fbf" providerId="ADAL" clId="{25A88B4F-44E8-498E-8397-AF15018C01FF}" dt="2023-11-10T02:24:57.881" v="2108" actId="165"/>
          <ac:spMkLst>
            <pc:docMk/>
            <pc:sldMk cId="3349138887" sldId="388"/>
            <ac:spMk id="665" creationId="{13B39F05-CCA0-D5A5-0151-DEBA8DBC8A00}"/>
          </ac:spMkLst>
        </pc:spChg>
        <pc:spChg chg="mod">
          <ac:chgData name="Kencin Autry" userId="a6c17a38-3403-4b9b-b01e-849711fc5fbf" providerId="ADAL" clId="{25A88B4F-44E8-498E-8397-AF15018C01FF}" dt="2023-11-10T02:24:57.881" v="2108" actId="165"/>
          <ac:spMkLst>
            <pc:docMk/>
            <pc:sldMk cId="3349138887" sldId="388"/>
            <ac:spMk id="666" creationId="{7109DF37-2B92-C277-3FD1-6D05FA9E0ED4}"/>
          </ac:spMkLst>
        </pc:spChg>
        <pc:spChg chg="mod">
          <ac:chgData name="Kencin Autry" userId="a6c17a38-3403-4b9b-b01e-849711fc5fbf" providerId="ADAL" clId="{25A88B4F-44E8-498E-8397-AF15018C01FF}" dt="2023-11-10T02:24:57.881" v="2108" actId="165"/>
          <ac:spMkLst>
            <pc:docMk/>
            <pc:sldMk cId="3349138887" sldId="388"/>
            <ac:spMk id="667" creationId="{48C5C151-2D32-6633-E455-2650BB45C2B3}"/>
          </ac:spMkLst>
        </pc:spChg>
        <pc:spChg chg="mod">
          <ac:chgData name="Kencin Autry" userId="a6c17a38-3403-4b9b-b01e-849711fc5fbf" providerId="ADAL" clId="{25A88B4F-44E8-498E-8397-AF15018C01FF}" dt="2023-11-10T02:24:57.881" v="2108" actId="165"/>
          <ac:spMkLst>
            <pc:docMk/>
            <pc:sldMk cId="3349138887" sldId="388"/>
            <ac:spMk id="668" creationId="{37BDD159-FBB7-ADA0-F7C2-2D68C23468B2}"/>
          </ac:spMkLst>
        </pc:spChg>
        <pc:spChg chg="mod">
          <ac:chgData name="Kencin Autry" userId="a6c17a38-3403-4b9b-b01e-849711fc5fbf" providerId="ADAL" clId="{25A88B4F-44E8-498E-8397-AF15018C01FF}" dt="2023-11-10T02:24:57.881" v="2108" actId="165"/>
          <ac:spMkLst>
            <pc:docMk/>
            <pc:sldMk cId="3349138887" sldId="388"/>
            <ac:spMk id="672" creationId="{48506012-859A-9B2E-16C4-6032745685E6}"/>
          </ac:spMkLst>
        </pc:spChg>
        <pc:spChg chg="mod">
          <ac:chgData name="Kencin Autry" userId="a6c17a38-3403-4b9b-b01e-849711fc5fbf" providerId="ADAL" clId="{25A88B4F-44E8-498E-8397-AF15018C01FF}" dt="2023-11-10T02:24:57.881" v="2108" actId="165"/>
          <ac:spMkLst>
            <pc:docMk/>
            <pc:sldMk cId="3349138887" sldId="388"/>
            <ac:spMk id="673" creationId="{E23752FE-A54A-7B4D-0EF3-43DCABCC4D5C}"/>
          </ac:spMkLst>
        </pc:spChg>
        <pc:spChg chg="mod">
          <ac:chgData name="Kencin Autry" userId="a6c17a38-3403-4b9b-b01e-849711fc5fbf" providerId="ADAL" clId="{25A88B4F-44E8-498E-8397-AF15018C01FF}" dt="2023-11-10T02:24:57.881" v="2108" actId="165"/>
          <ac:spMkLst>
            <pc:docMk/>
            <pc:sldMk cId="3349138887" sldId="388"/>
            <ac:spMk id="674" creationId="{ECFE39BD-C30C-2D09-E8C2-9D918ABC4BE1}"/>
          </ac:spMkLst>
        </pc:spChg>
        <pc:spChg chg="mod">
          <ac:chgData name="Kencin Autry" userId="a6c17a38-3403-4b9b-b01e-849711fc5fbf" providerId="ADAL" clId="{25A88B4F-44E8-498E-8397-AF15018C01FF}" dt="2023-11-10T02:24:57.881" v="2108" actId="165"/>
          <ac:spMkLst>
            <pc:docMk/>
            <pc:sldMk cId="3349138887" sldId="388"/>
            <ac:spMk id="675" creationId="{80384E7C-7D85-7F03-C8B4-4CDD4B3B2FCB}"/>
          </ac:spMkLst>
        </pc:spChg>
        <pc:spChg chg="mod">
          <ac:chgData name="Kencin Autry" userId="a6c17a38-3403-4b9b-b01e-849711fc5fbf" providerId="ADAL" clId="{25A88B4F-44E8-498E-8397-AF15018C01FF}" dt="2023-11-10T02:24:57.881" v="2108" actId="165"/>
          <ac:spMkLst>
            <pc:docMk/>
            <pc:sldMk cId="3349138887" sldId="388"/>
            <ac:spMk id="676" creationId="{09E0E8CA-A9EE-E155-ABE4-53C48AB2FD9C}"/>
          </ac:spMkLst>
        </pc:spChg>
        <pc:spChg chg="mod">
          <ac:chgData name="Kencin Autry" userId="a6c17a38-3403-4b9b-b01e-849711fc5fbf" providerId="ADAL" clId="{25A88B4F-44E8-498E-8397-AF15018C01FF}" dt="2023-11-10T02:24:57.881" v="2108" actId="165"/>
          <ac:spMkLst>
            <pc:docMk/>
            <pc:sldMk cId="3349138887" sldId="388"/>
            <ac:spMk id="677" creationId="{7B69663B-24C5-A41E-4BF6-A8CCCC3E9BEC}"/>
          </ac:spMkLst>
        </pc:spChg>
        <pc:spChg chg="mod">
          <ac:chgData name="Kencin Autry" userId="a6c17a38-3403-4b9b-b01e-849711fc5fbf" providerId="ADAL" clId="{25A88B4F-44E8-498E-8397-AF15018C01FF}" dt="2023-11-10T02:24:57.881" v="2108" actId="165"/>
          <ac:spMkLst>
            <pc:docMk/>
            <pc:sldMk cId="3349138887" sldId="388"/>
            <ac:spMk id="678" creationId="{6FE1C621-7B64-D986-D80C-0F9E801031E3}"/>
          </ac:spMkLst>
        </pc:spChg>
        <pc:spChg chg="mod">
          <ac:chgData name="Kencin Autry" userId="a6c17a38-3403-4b9b-b01e-849711fc5fbf" providerId="ADAL" clId="{25A88B4F-44E8-498E-8397-AF15018C01FF}" dt="2023-11-10T02:24:57.881" v="2108" actId="165"/>
          <ac:spMkLst>
            <pc:docMk/>
            <pc:sldMk cId="3349138887" sldId="388"/>
            <ac:spMk id="679" creationId="{730BEA82-5D7F-9136-BB5A-1B1B8156BB60}"/>
          </ac:spMkLst>
        </pc:spChg>
        <pc:spChg chg="mod">
          <ac:chgData name="Kencin Autry" userId="a6c17a38-3403-4b9b-b01e-849711fc5fbf" providerId="ADAL" clId="{25A88B4F-44E8-498E-8397-AF15018C01FF}" dt="2023-11-10T02:24:57.881" v="2108" actId="165"/>
          <ac:spMkLst>
            <pc:docMk/>
            <pc:sldMk cId="3349138887" sldId="388"/>
            <ac:spMk id="680" creationId="{20D8489A-AF28-0B8A-2769-1CB704B14D02}"/>
          </ac:spMkLst>
        </pc:spChg>
        <pc:spChg chg="mod">
          <ac:chgData name="Kencin Autry" userId="a6c17a38-3403-4b9b-b01e-849711fc5fbf" providerId="ADAL" clId="{25A88B4F-44E8-498E-8397-AF15018C01FF}" dt="2023-11-10T02:24:57.881" v="2108" actId="165"/>
          <ac:spMkLst>
            <pc:docMk/>
            <pc:sldMk cId="3349138887" sldId="388"/>
            <ac:spMk id="681" creationId="{811D39CA-ED5F-B740-F3D2-B333324C59FF}"/>
          </ac:spMkLst>
        </pc:spChg>
        <pc:spChg chg="mod">
          <ac:chgData name="Kencin Autry" userId="a6c17a38-3403-4b9b-b01e-849711fc5fbf" providerId="ADAL" clId="{25A88B4F-44E8-498E-8397-AF15018C01FF}" dt="2023-11-10T02:24:57.881" v="2108" actId="165"/>
          <ac:spMkLst>
            <pc:docMk/>
            <pc:sldMk cId="3349138887" sldId="388"/>
            <ac:spMk id="682" creationId="{1A264BBF-C02D-EC9D-F3AF-32A7DDEE0849}"/>
          </ac:spMkLst>
        </pc:spChg>
        <pc:spChg chg="mod">
          <ac:chgData name="Kencin Autry" userId="a6c17a38-3403-4b9b-b01e-849711fc5fbf" providerId="ADAL" clId="{25A88B4F-44E8-498E-8397-AF15018C01FF}" dt="2023-11-10T02:24:57.881" v="2108" actId="165"/>
          <ac:spMkLst>
            <pc:docMk/>
            <pc:sldMk cId="3349138887" sldId="388"/>
            <ac:spMk id="683" creationId="{3567A04C-FC50-4110-D85A-21EE0ED67E49}"/>
          </ac:spMkLst>
        </pc:spChg>
        <pc:spChg chg="mod">
          <ac:chgData name="Kencin Autry" userId="a6c17a38-3403-4b9b-b01e-849711fc5fbf" providerId="ADAL" clId="{25A88B4F-44E8-498E-8397-AF15018C01FF}" dt="2023-11-10T02:24:57.881" v="2108" actId="165"/>
          <ac:spMkLst>
            <pc:docMk/>
            <pc:sldMk cId="3349138887" sldId="388"/>
            <ac:spMk id="684" creationId="{E8BED548-EECD-5647-294B-CDE22C6BF893}"/>
          </ac:spMkLst>
        </pc:spChg>
        <pc:spChg chg="mod">
          <ac:chgData name="Kencin Autry" userId="a6c17a38-3403-4b9b-b01e-849711fc5fbf" providerId="ADAL" clId="{25A88B4F-44E8-498E-8397-AF15018C01FF}" dt="2023-11-10T02:24:57.881" v="2108" actId="165"/>
          <ac:spMkLst>
            <pc:docMk/>
            <pc:sldMk cId="3349138887" sldId="388"/>
            <ac:spMk id="685" creationId="{9EFECF06-DCB7-D047-1308-AEFDECB34B55}"/>
          </ac:spMkLst>
        </pc:spChg>
        <pc:spChg chg="mod">
          <ac:chgData name="Kencin Autry" userId="a6c17a38-3403-4b9b-b01e-849711fc5fbf" providerId="ADAL" clId="{25A88B4F-44E8-498E-8397-AF15018C01FF}" dt="2023-11-10T02:24:57.881" v="2108" actId="165"/>
          <ac:spMkLst>
            <pc:docMk/>
            <pc:sldMk cId="3349138887" sldId="388"/>
            <ac:spMk id="686" creationId="{2CA28E02-8C77-F60C-C242-4F91A43E1B3B}"/>
          </ac:spMkLst>
        </pc:spChg>
        <pc:spChg chg="mod">
          <ac:chgData name="Kencin Autry" userId="a6c17a38-3403-4b9b-b01e-849711fc5fbf" providerId="ADAL" clId="{25A88B4F-44E8-498E-8397-AF15018C01FF}" dt="2023-11-10T02:24:57.881" v="2108" actId="165"/>
          <ac:spMkLst>
            <pc:docMk/>
            <pc:sldMk cId="3349138887" sldId="388"/>
            <ac:spMk id="687" creationId="{BB2032E3-AB11-8080-630D-2AF8E8A2581D}"/>
          </ac:spMkLst>
        </pc:spChg>
        <pc:spChg chg="mod">
          <ac:chgData name="Kencin Autry" userId="a6c17a38-3403-4b9b-b01e-849711fc5fbf" providerId="ADAL" clId="{25A88B4F-44E8-498E-8397-AF15018C01FF}" dt="2023-11-10T02:24:57.881" v="2108" actId="165"/>
          <ac:spMkLst>
            <pc:docMk/>
            <pc:sldMk cId="3349138887" sldId="388"/>
            <ac:spMk id="688" creationId="{9CCA94D9-1553-935A-1D49-55E864F18AFF}"/>
          </ac:spMkLst>
        </pc:spChg>
        <pc:spChg chg="mod">
          <ac:chgData name="Kencin Autry" userId="a6c17a38-3403-4b9b-b01e-849711fc5fbf" providerId="ADAL" clId="{25A88B4F-44E8-498E-8397-AF15018C01FF}" dt="2023-11-10T02:24:57.881" v="2108" actId="165"/>
          <ac:spMkLst>
            <pc:docMk/>
            <pc:sldMk cId="3349138887" sldId="388"/>
            <ac:spMk id="689" creationId="{132BF1BE-C09B-452A-29CC-CFF1E4E1FB82}"/>
          </ac:spMkLst>
        </pc:spChg>
        <pc:spChg chg="mod">
          <ac:chgData name="Kencin Autry" userId="a6c17a38-3403-4b9b-b01e-849711fc5fbf" providerId="ADAL" clId="{25A88B4F-44E8-498E-8397-AF15018C01FF}" dt="2023-11-10T02:24:57.881" v="2108" actId="165"/>
          <ac:spMkLst>
            <pc:docMk/>
            <pc:sldMk cId="3349138887" sldId="388"/>
            <ac:spMk id="690" creationId="{6EBB476E-A9BF-F7C1-A349-AD406B901452}"/>
          </ac:spMkLst>
        </pc:spChg>
        <pc:spChg chg="mod">
          <ac:chgData name="Kencin Autry" userId="a6c17a38-3403-4b9b-b01e-849711fc5fbf" providerId="ADAL" clId="{25A88B4F-44E8-498E-8397-AF15018C01FF}" dt="2023-11-10T02:24:57.881" v="2108" actId="165"/>
          <ac:spMkLst>
            <pc:docMk/>
            <pc:sldMk cId="3349138887" sldId="388"/>
            <ac:spMk id="691" creationId="{ABD8B807-376E-6CEC-70C7-CBC961873971}"/>
          </ac:spMkLst>
        </pc:spChg>
        <pc:spChg chg="mod">
          <ac:chgData name="Kencin Autry" userId="a6c17a38-3403-4b9b-b01e-849711fc5fbf" providerId="ADAL" clId="{25A88B4F-44E8-498E-8397-AF15018C01FF}" dt="2023-11-10T02:24:57.881" v="2108" actId="165"/>
          <ac:spMkLst>
            <pc:docMk/>
            <pc:sldMk cId="3349138887" sldId="388"/>
            <ac:spMk id="692" creationId="{F533A7B4-788E-9FB2-84E8-9615B84BB8A0}"/>
          </ac:spMkLst>
        </pc:spChg>
        <pc:spChg chg="mod">
          <ac:chgData name="Kencin Autry" userId="a6c17a38-3403-4b9b-b01e-849711fc5fbf" providerId="ADAL" clId="{25A88B4F-44E8-498E-8397-AF15018C01FF}" dt="2023-11-10T02:24:57.881" v="2108" actId="165"/>
          <ac:spMkLst>
            <pc:docMk/>
            <pc:sldMk cId="3349138887" sldId="388"/>
            <ac:spMk id="693" creationId="{398D6D9E-0F48-C931-ABFC-44DEFA9679D9}"/>
          </ac:spMkLst>
        </pc:spChg>
        <pc:spChg chg="mod">
          <ac:chgData name="Kencin Autry" userId="a6c17a38-3403-4b9b-b01e-849711fc5fbf" providerId="ADAL" clId="{25A88B4F-44E8-498E-8397-AF15018C01FF}" dt="2023-11-10T02:24:57.881" v="2108" actId="165"/>
          <ac:spMkLst>
            <pc:docMk/>
            <pc:sldMk cId="3349138887" sldId="388"/>
            <ac:spMk id="694" creationId="{31F1B147-421D-B513-ADC7-28088B737115}"/>
          </ac:spMkLst>
        </pc:spChg>
        <pc:spChg chg="mod">
          <ac:chgData name="Kencin Autry" userId="a6c17a38-3403-4b9b-b01e-849711fc5fbf" providerId="ADAL" clId="{25A88B4F-44E8-498E-8397-AF15018C01FF}" dt="2023-11-10T02:24:57.881" v="2108" actId="165"/>
          <ac:spMkLst>
            <pc:docMk/>
            <pc:sldMk cId="3349138887" sldId="388"/>
            <ac:spMk id="695" creationId="{B499D551-53A6-EF58-CFB1-04C41E6F1150}"/>
          </ac:spMkLst>
        </pc:spChg>
        <pc:spChg chg="mod">
          <ac:chgData name="Kencin Autry" userId="a6c17a38-3403-4b9b-b01e-849711fc5fbf" providerId="ADAL" clId="{25A88B4F-44E8-498E-8397-AF15018C01FF}" dt="2023-11-10T02:24:57.881" v="2108" actId="165"/>
          <ac:spMkLst>
            <pc:docMk/>
            <pc:sldMk cId="3349138887" sldId="388"/>
            <ac:spMk id="696" creationId="{B41D5213-BD43-1B31-8E22-53629E085864}"/>
          </ac:spMkLst>
        </pc:spChg>
        <pc:spChg chg="mod">
          <ac:chgData name="Kencin Autry" userId="a6c17a38-3403-4b9b-b01e-849711fc5fbf" providerId="ADAL" clId="{25A88B4F-44E8-498E-8397-AF15018C01FF}" dt="2023-11-10T02:24:57.881" v="2108" actId="165"/>
          <ac:spMkLst>
            <pc:docMk/>
            <pc:sldMk cId="3349138887" sldId="388"/>
            <ac:spMk id="697" creationId="{1A19AF75-5C02-7911-99D1-60A977A9D992}"/>
          </ac:spMkLst>
        </pc:spChg>
        <pc:spChg chg="mod">
          <ac:chgData name="Kencin Autry" userId="a6c17a38-3403-4b9b-b01e-849711fc5fbf" providerId="ADAL" clId="{25A88B4F-44E8-498E-8397-AF15018C01FF}" dt="2023-11-10T02:24:57.881" v="2108" actId="165"/>
          <ac:spMkLst>
            <pc:docMk/>
            <pc:sldMk cId="3349138887" sldId="388"/>
            <ac:spMk id="698" creationId="{B6B45386-F53C-D721-60AB-529A7679B483}"/>
          </ac:spMkLst>
        </pc:spChg>
        <pc:spChg chg="mod">
          <ac:chgData name="Kencin Autry" userId="a6c17a38-3403-4b9b-b01e-849711fc5fbf" providerId="ADAL" clId="{25A88B4F-44E8-498E-8397-AF15018C01FF}" dt="2023-11-10T02:24:57.881" v="2108" actId="165"/>
          <ac:spMkLst>
            <pc:docMk/>
            <pc:sldMk cId="3349138887" sldId="388"/>
            <ac:spMk id="699" creationId="{1435E09D-CEA1-42EC-4B2A-3593715579C5}"/>
          </ac:spMkLst>
        </pc:spChg>
        <pc:spChg chg="mod">
          <ac:chgData name="Kencin Autry" userId="a6c17a38-3403-4b9b-b01e-849711fc5fbf" providerId="ADAL" clId="{25A88B4F-44E8-498E-8397-AF15018C01FF}" dt="2023-11-10T02:24:57.881" v="2108" actId="165"/>
          <ac:spMkLst>
            <pc:docMk/>
            <pc:sldMk cId="3349138887" sldId="388"/>
            <ac:spMk id="700" creationId="{34F40E62-9492-34A0-EFD4-5947D154255C}"/>
          </ac:spMkLst>
        </pc:spChg>
        <pc:spChg chg="mod">
          <ac:chgData name="Kencin Autry" userId="a6c17a38-3403-4b9b-b01e-849711fc5fbf" providerId="ADAL" clId="{25A88B4F-44E8-498E-8397-AF15018C01FF}" dt="2023-11-10T02:24:57.881" v="2108" actId="165"/>
          <ac:spMkLst>
            <pc:docMk/>
            <pc:sldMk cId="3349138887" sldId="388"/>
            <ac:spMk id="701" creationId="{D93F6203-7F58-616D-36FA-2CAB0A1D9FEE}"/>
          </ac:spMkLst>
        </pc:spChg>
        <pc:spChg chg="mod">
          <ac:chgData name="Kencin Autry" userId="a6c17a38-3403-4b9b-b01e-849711fc5fbf" providerId="ADAL" clId="{25A88B4F-44E8-498E-8397-AF15018C01FF}" dt="2023-11-10T02:24:57.881" v="2108" actId="165"/>
          <ac:spMkLst>
            <pc:docMk/>
            <pc:sldMk cId="3349138887" sldId="388"/>
            <ac:spMk id="702" creationId="{33F98FE3-092A-100A-612D-585E2B205084}"/>
          </ac:spMkLst>
        </pc:spChg>
        <pc:spChg chg="mod">
          <ac:chgData name="Kencin Autry" userId="a6c17a38-3403-4b9b-b01e-849711fc5fbf" providerId="ADAL" clId="{25A88B4F-44E8-498E-8397-AF15018C01FF}" dt="2023-11-10T02:24:57.881" v="2108" actId="165"/>
          <ac:spMkLst>
            <pc:docMk/>
            <pc:sldMk cId="3349138887" sldId="388"/>
            <ac:spMk id="703" creationId="{4654F501-7FB5-46AF-5EF7-344BA2BDC8FD}"/>
          </ac:spMkLst>
        </pc:spChg>
        <pc:spChg chg="mod">
          <ac:chgData name="Kencin Autry" userId="a6c17a38-3403-4b9b-b01e-849711fc5fbf" providerId="ADAL" clId="{25A88B4F-44E8-498E-8397-AF15018C01FF}" dt="2023-11-10T02:24:57.881" v="2108" actId="165"/>
          <ac:spMkLst>
            <pc:docMk/>
            <pc:sldMk cId="3349138887" sldId="388"/>
            <ac:spMk id="704" creationId="{D833A605-07E2-C5C7-DE4B-569F886458B8}"/>
          </ac:spMkLst>
        </pc:spChg>
        <pc:spChg chg="mod">
          <ac:chgData name="Kencin Autry" userId="a6c17a38-3403-4b9b-b01e-849711fc5fbf" providerId="ADAL" clId="{25A88B4F-44E8-498E-8397-AF15018C01FF}" dt="2023-11-10T02:24:57.881" v="2108" actId="165"/>
          <ac:spMkLst>
            <pc:docMk/>
            <pc:sldMk cId="3349138887" sldId="388"/>
            <ac:spMk id="705" creationId="{61B4C9B2-8CAE-4AF5-32F1-223781BC0628}"/>
          </ac:spMkLst>
        </pc:spChg>
        <pc:spChg chg="mod">
          <ac:chgData name="Kencin Autry" userId="a6c17a38-3403-4b9b-b01e-849711fc5fbf" providerId="ADAL" clId="{25A88B4F-44E8-498E-8397-AF15018C01FF}" dt="2023-11-10T02:24:57.881" v="2108" actId="165"/>
          <ac:spMkLst>
            <pc:docMk/>
            <pc:sldMk cId="3349138887" sldId="388"/>
            <ac:spMk id="706" creationId="{04D2EE8D-03A3-D629-155A-DD6BD2251835}"/>
          </ac:spMkLst>
        </pc:spChg>
        <pc:spChg chg="mod">
          <ac:chgData name="Kencin Autry" userId="a6c17a38-3403-4b9b-b01e-849711fc5fbf" providerId="ADAL" clId="{25A88B4F-44E8-498E-8397-AF15018C01FF}" dt="2023-11-10T02:24:57.881" v="2108" actId="165"/>
          <ac:spMkLst>
            <pc:docMk/>
            <pc:sldMk cId="3349138887" sldId="388"/>
            <ac:spMk id="707" creationId="{FFB441DF-50AA-CCCB-725E-CAECD83F9411}"/>
          </ac:spMkLst>
        </pc:spChg>
        <pc:spChg chg="mod">
          <ac:chgData name="Kencin Autry" userId="a6c17a38-3403-4b9b-b01e-849711fc5fbf" providerId="ADAL" clId="{25A88B4F-44E8-498E-8397-AF15018C01FF}" dt="2023-11-10T02:24:57.881" v="2108" actId="165"/>
          <ac:spMkLst>
            <pc:docMk/>
            <pc:sldMk cId="3349138887" sldId="388"/>
            <ac:spMk id="708" creationId="{66D42B53-29B8-B477-EF61-11C5F17314B8}"/>
          </ac:spMkLst>
        </pc:spChg>
        <pc:spChg chg="mod">
          <ac:chgData name="Kencin Autry" userId="a6c17a38-3403-4b9b-b01e-849711fc5fbf" providerId="ADAL" clId="{25A88B4F-44E8-498E-8397-AF15018C01FF}" dt="2023-11-10T02:24:57.881" v="2108" actId="165"/>
          <ac:spMkLst>
            <pc:docMk/>
            <pc:sldMk cId="3349138887" sldId="388"/>
            <ac:spMk id="709" creationId="{DA09E146-4152-E283-E5A0-CBE503F0CF16}"/>
          </ac:spMkLst>
        </pc:spChg>
        <pc:spChg chg="mod">
          <ac:chgData name="Kencin Autry" userId="a6c17a38-3403-4b9b-b01e-849711fc5fbf" providerId="ADAL" clId="{25A88B4F-44E8-498E-8397-AF15018C01FF}" dt="2023-11-10T02:24:57.881" v="2108" actId="165"/>
          <ac:spMkLst>
            <pc:docMk/>
            <pc:sldMk cId="3349138887" sldId="388"/>
            <ac:spMk id="710" creationId="{A40AEAE5-898C-EBB4-B459-15625A0F4A72}"/>
          </ac:spMkLst>
        </pc:spChg>
        <pc:spChg chg="mod">
          <ac:chgData name="Kencin Autry" userId="a6c17a38-3403-4b9b-b01e-849711fc5fbf" providerId="ADAL" clId="{25A88B4F-44E8-498E-8397-AF15018C01FF}" dt="2023-11-10T02:24:57.881" v="2108" actId="165"/>
          <ac:spMkLst>
            <pc:docMk/>
            <pc:sldMk cId="3349138887" sldId="388"/>
            <ac:spMk id="711" creationId="{70B68312-1A84-8D21-CF38-D4801D836371}"/>
          </ac:spMkLst>
        </pc:spChg>
        <pc:spChg chg="add mod">
          <ac:chgData name="Kencin Autry" userId="a6c17a38-3403-4b9b-b01e-849711fc5fbf" providerId="ADAL" clId="{25A88B4F-44E8-498E-8397-AF15018C01FF}" dt="2023-11-10T02:23:28.195" v="2081"/>
          <ac:spMkLst>
            <pc:docMk/>
            <pc:sldMk cId="3349138887" sldId="388"/>
            <ac:spMk id="712" creationId="{9A8E86B5-6C3C-35AD-3316-E9C77677C5D6}"/>
          </ac:spMkLst>
        </pc:spChg>
        <pc:spChg chg="mod">
          <ac:chgData name="Kencin Autry" userId="a6c17a38-3403-4b9b-b01e-849711fc5fbf" providerId="ADAL" clId="{25A88B4F-44E8-498E-8397-AF15018C01FF}" dt="2023-11-10T02:24:57.881" v="2108" actId="165"/>
          <ac:spMkLst>
            <pc:docMk/>
            <pc:sldMk cId="3349138887" sldId="388"/>
            <ac:spMk id="714" creationId="{15C26D1C-B88C-D5CE-518F-A571C35FC9F2}"/>
          </ac:spMkLst>
        </pc:spChg>
        <pc:spChg chg="mod">
          <ac:chgData name="Kencin Autry" userId="a6c17a38-3403-4b9b-b01e-849711fc5fbf" providerId="ADAL" clId="{25A88B4F-44E8-498E-8397-AF15018C01FF}" dt="2023-11-10T02:24:57.881" v="2108" actId="165"/>
          <ac:spMkLst>
            <pc:docMk/>
            <pc:sldMk cId="3349138887" sldId="388"/>
            <ac:spMk id="715" creationId="{5157FA75-7CF0-DDDD-0658-38AFBEF64A04}"/>
          </ac:spMkLst>
        </pc:spChg>
        <pc:spChg chg="mod">
          <ac:chgData name="Kencin Autry" userId="a6c17a38-3403-4b9b-b01e-849711fc5fbf" providerId="ADAL" clId="{25A88B4F-44E8-498E-8397-AF15018C01FF}" dt="2023-11-10T02:24:57.881" v="2108" actId="165"/>
          <ac:spMkLst>
            <pc:docMk/>
            <pc:sldMk cId="3349138887" sldId="388"/>
            <ac:spMk id="716" creationId="{9ECDC4EF-DF1C-4A13-767D-37718636F8B6}"/>
          </ac:spMkLst>
        </pc:spChg>
        <pc:spChg chg="mod">
          <ac:chgData name="Kencin Autry" userId="a6c17a38-3403-4b9b-b01e-849711fc5fbf" providerId="ADAL" clId="{25A88B4F-44E8-498E-8397-AF15018C01FF}" dt="2023-11-10T02:24:57.881" v="2108" actId="165"/>
          <ac:spMkLst>
            <pc:docMk/>
            <pc:sldMk cId="3349138887" sldId="388"/>
            <ac:spMk id="717" creationId="{61A74E2E-8960-1BB1-6F8E-8CA483C5B35A}"/>
          </ac:spMkLst>
        </pc:spChg>
        <pc:spChg chg="mod">
          <ac:chgData name="Kencin Autry" userId="a6c17a38-3403-4b9b-b01e-849711fc5fbf" providerId="ADAL" clId="{25A88B4F-44E8-498E-8397-AF15018C01FF}" dt="2023-11-10T02:24:57.881" v="2108" actId="165"/>
          <ac:spMkLst>
            <pc:docMk/>
            <pc:sldMk cId="3349138887" sldId="388"/>
            <ac:spMk id="718" creationId="{C13FB196-4AB4-B974-C1B5-D26D6AB9219E}"/>
          </ac:spMkLst>
        </pc:spChg>
        <pc:spChg chg="mod">
          <ac:chgData name="Kencin Autry" userId="a6c17a38-3403-4b9b-b01e-849711fc5fbf" providerId="ADAL" clId="{25A88B4F-44E8-498E-8397-AF15018C01FF}" dt="2023-11-10T02:24:57.881" v="2108" actId="165"/>
          <ac:spMkLst>
            <pc:docMk/>
            <pc:sldMk cId="3349138887" sldId="388"/>
            <ac:spMk id="719" creationId="{B648BDA7-1D72-2147-E9BD-A5E4344ECE02}"/>
          </ac:spMkLst>
        </pc:spChg>
        <pc:spChg chg="mod">
          <ac:chgData name="Kencin Autry" userId="a6c17a38-3403-4b9b-b01e-849711fc5fbf" providerId="ADAL" clId="{25A88B4F-44E8-498E-8397-AF15018C01FF}" dt="2023-11-10T02:24:57.881" v="2108" actId="165"/>
          <ac:spMkLst>
            <pc:docMk/>
            <pc:sldMk cId="3349138887" sldId="388"/>
            <ac:spMk id="720" creationId="{BCBB42FE-C328-C275-E270-1E02221741EF}"/>
          </ac:spMkLst>
        </pc:spChg>
        <pc:spChg chg="mod">
          <ac:chgData name="Kencin Autry" userId="a6c17a38-3403-4b9b-b01e-849711fc5fbf" providerId="ADAL" clId="{25A88B4F-44E8-498E-8397-AF15018C01FF}" dt="2023-11-10T02:24:57.881" v="2108" actId="165"/>
          <ac:spMkLst>
            <pc:docMk/>
            <pc:sldMk cId="3349138887" sldId="388"/>
            <ac:spMk id="721" creationId="{6DB48FF9-B19C-75CC-836B-C7B49961BE77}"/>
          </ac:spMkLst>
        </pc:spChg>
        <pc:spChg chg="mod">
          <ac:chgData name="Kencin Autry" userId="a6c17a38-3403-4b9b-b01e-849711fc5fbf" providerId="ADAL" clId="{25A88B4F-44E8-498E-8397-AF15018C01FF}" dt="2023-11-10T02:24:57.881" v="2108" actId="165"/>
          <ac:spMkLst>
            <pc:docMk/>
            <pc:sldMk cId="3349138887" sldId="388"/>
            <ac:spMk id="722" creationId="{DA653E81-0BA8-77F3-B8C1-66DD9B1C1EE4}"/>
          </ac:spMkLst>
        </pc:spChg>
        <pc:spChg chg="mod">
          <ac:chgData name="Kencin Autry" userId="a6c17a38-3403-4b9b-b01e-849711fc5fbf" providerId="ADAL" clId="{25A88B4F-44E8-498E-8397-AF15018C01FF}" dt="2023-11-10T02:24:57.881" v="2108" actId="165"/>
          <ac:spMkLst>
            <pc:docMk/>
            <pc:sldMk cId="3349138887" sldId="388"/>
            <ac:spMk id="723" creationId="{1F7334C1-A244-629B-CC2F-78993E3DC0C2}"/>
          </ac:spMkLst>
        </pc:spChg>
        <pc:spChg chg="mod">
          <ac:chgData name="Kencin Autry" userId="a6c17a38-3403-4b9b-b01e-849711fc5fbf" providerId="ADAL" clId="{25A88B4F-44E8-498E-8397-AF15018C01FF}" dt="2023-11-10T02:24:57.881" v="2108" actId="165"/>
          <ac:spMkLst>
            <pc:docMk/>
            <pc:sldMk cId="3349138887" sldId="388"/>
            <ac:spMk id="724" creationId="{C51561ED-D8AF-FBEF-4BC6-629BF0CC58D5}"/>
          </ac:spMkLst>
        </pc:spChg>
        <pc:spChg chg="mod">
          <ac:chgData name="Kencin Autry" userId="a6c17a38-3403-4b9b-b01e-849711fc5fbf" providerId="ADAL" clId="{25A88B4F-44E8-498E-8397-AF15018C01FF}" dt="2023-11-10T02:24:57.881" v="2108" actId="165"/>
          <ac:spMkLst>
            <pc:docMk/>
            <pc:sldMk cId="3349138887" sldId="388"/>
            <ac:spMk id="725" creationId="{88E4D65D-5BA3-7F86-5FDA-E26F44DD529A}"/>
          </ac:spMkLst>
        </pc:spChg>
        <pc:spChg chg="mod">
          <ac:chgData name="Kencin Autry" userId="a6c17a38-3403-4b9b-b01e-849711fc5fbf" providerId="ADAL" clId="{25A88B4F-44E8-498E-8397-AF15018C01FF}" dt="2023-11-10T02:24:57.881" v="2108" actId="165"/>
          <ac:spMkLst>
            <pc:docMk/>
            <pc:sldMk cId="3349138887" sldId="388"/>
            <ac:spMk id="726" creationId="{47C28B3A-12B4-3EAD-FC18-47CCE2EEB18E}"/>
          </ac:spMkLst>
        </pc:spChg>
        <pc:spChg chg="mod">
          <ac:chgData name="Kencin Autry" userId="a6c17a38-3403-4b9b-b01e-849711fc5fbf" providerId="ADAL" clId="{25A88B4F-44E8-498E-8397-AF15018C01FF}" dt="2023-11-10T02:24:57.881" v="2108" actId="165"/>
          <ac:spMkLst>
            <pc:docMk/>
            <pc:sldMk cId="3349138887" sldId="388"/>
            <ac:spMk id="727" creationId="{5B0F74A5-0CDD-03B1-E3C5-508B0B6B1C37}"/>
          </ac:spMkLst>
        </pc:spChg>
        <pc:spChg chg="mod">
          <ac:chgData name="Kencin Autry" userId="a6c17a38-3403-4b9b-b01e-849711fc5fbf" providerId="ADAL" clId="{25A88B4F-44E8-498E-8397-AF15018C01FF}" dt="2023-11-10T02:24:57.881" v="2108" actId="165"/>
          <ac:spMkLst>
            <pc:docMk/>
            <pc:sldMk cId="3349138887" sldId="388"/>
            <ac:spMk id="728" creationId="{974F5A56-CCD2-BCB8-40D8-754E73C497F0}"/>
          </ac:spMkLst>
        </pc:spChg>
        <pc:spChg chg="mod">
          <ac:chgData name="Kencin Autry" userId="a6c17a38-3403-4b9b-b01e-849711fc5fbf" providerId="ADAL" clId="{25A88B4F-44E8-498E-8397-AF15018C01FF}" dt="2023-11-10T02:24:57.881" v="2108" actId="165"/>
          <ac:spMkLst>
            <pc:docMk/>
            <pc:sldMk cId="3349138887" sldId="388"/>
            <ac:spMk id="729" creationId="{E5BD7AFB-E107-EA3F-8DFE-1C9C2DB73CEA}"/>
          </ac:spMkLst>
        </pc:spChg>
        <pc:spChg chg="mod">
          <ac:chgData name="Kencin Autry" userId="a6c17a38-3403-4b9b-b01e-849711fc5fbf" providerId="ADAL" clId="{25A88B4F-44E8-498E-8397-AF15018C01FF}" dt="2023-11-10T02:24:57.881" v="2108" actId="165"/>
          <ac:spMkLst>
            <pc:docMk/>
            <pc:sldMk cId="3349138887" sldId="388"/>
            <ac:spMk id="730" creationId="{7BAAB6BE-BF84-3B6B-B326-EC2EF24DDA16}"/>
          </ac:spMkLst>
        </pc:spChg>
        <pc:spChg chg="mod">
          <ac:chgData name="Kencin Autry" userId="a6c17a38-3403-4b9b-b01e-849711fc5fbf" providerId="ADAL" clId="{25A88B4F-44E8-498E-8397-AF15018C01FF}" dt="2023-11-10T02:24:57.881" v="2108" actId="165"/>
          <ac:spMkLst>
            <pc:docMk/>
            <pc:sldMk cId="3349138887" sldId="388"/>
            <ac:spMk id="731" creationId="{B2FA8B15-C8B5-C408-005B-7AECB7149B61}"/>
          </ac:spMkLst>
        </pc:spChg>
        <pc:spChg chg="mod">
          <ac:chgData name="Kencin Autry" userId="a6c17a38-3403-4b9b-b01e-849711fc5fbf" providerId="ADAL" clId="{25A88B4F-44E8-498E-8397-AF15018C01FF}" dt="2023-11-10T02:24:57.881" v="2108" actId="165"/>
          <ac:spMkLst>
            <pc:docMk/>
            <pc:sldMk cId="3349138887" sldId="388"/>
            <ac:spMk id="732" creationId="{D74A131F-6231-E4AC-E7DF-861261A99246}"/>
          </ac:spMkLst>
        </pc:spChg>
        <pc:spChg chg="mod">
          <ac:chgData name="Kencin Autry" userId="a6c17a38-3403-4b9b-b01e-849711fc5fbf" providerId="ADAL" clId="{25A88B4F-44E8-498E-8397-AF15018C01FF}" dt="2023-11-10T02:24:57.881" v="2108" actId="165"/>
          <ac:spMkLst>
            <pc:docMk/>
            <pc:sldMk cId="3349138887" sldId="388"/>
            <ac:spMk id="733" creationId="{8ABAB02B-E988-902A-6F5E-F291EA7C6E5A}"/>
          </ac:spMkLst>
        </pc:spChg>
        <pc:spChg chg="mod">
          <ac:chgData name="Kencin Autry" userId="a6c17a38-3403-4b9b-b01e-849711fc5fbf" providerId="ADAL" clId="{25A88B4F-44E8-498E-8397-AF15018C01FF}" dt="2023-11-10T02:25:02.844" v="2109"/>
          <ac:spMkLst>
            <pc:docMk/>
            <pc:sldMk cId="3349138887" sldId="388"/>
            <ac:spMk id="738" creationId="{54EB51E0-3236-9463-F1B7-AA3C81BCD4AF}"/>
          </ac:spMkLst>
        </pc:spChg>
        <pc:spChg chg="mod">
          <ac:chgData name="Kencin Autry" userId="a6c17a38-3403-4b9b-b01e-849711fc5fbf" providerId="ADAL" clId="{25A88B4F-44E8-498E-8397-AF15018C01FF}" dt="2023-11-10T02:25:02.844" v="2109"/>
          <ac:spMkLst>
            <pc:docMk/>
            <pc:sldMk cId="3349138887" sldId="388"/>
            <ac:spMk id="739" creationId="{E403C5C7-FE04-0779-F431-93357820AC7E}"/>
          </ac:spMkLst>
        </pc:spChg>
        <pc:spChg chg="mod">
          <ac:chgData name="Kencin Autry" userId="a6c17a38-3403-4b9b-b01e-849711fc5fbf" providerId="ADAL" clId="{25A88B4F-44E8-498E-8397-AF15018C01FF}" dt="2023-11-10T02:25:02.844" v="2109"/>
          <ac:spMkLst>
            <pc:docMk/>
            <pc:sldMk cId="3349138887" sldId="388"/>
            <ac:spMk id="740" creationId="{AB735BA6-F605-8E38-F501-C24715715807}"/>
          </ac:spMkLst>
        </pc:spChg>
        <pc:spChg chg="mod">
          <ac:chgData name="Kencin Autry" userId="a6c17a38-3403-4b9b-b01e-849711fc5fbf" providerId="ADAL" clId="{25A88B4F-44E8-498E-8397-AF15018C01FF}" dt="2023-11-10T02:25:02.844" v="2109"/>
          <ac:spMkLst>
            <pc:docMk/>
            <pc:sldMk cId="3349138887" sldId="388"/>
            <ac:spMk id="741" creationId="{D3A98F98-930C-BCEC-F4ED-106F9409B1A5}"/>
          </ac:spMkLst>
        </pc:spChg>
        <pc:spChg chg="mod">
          <ac:chgData name="Kencin Autry" userId="a6c17a38-3403-4b9b-b01e-849711fc5fbf" providerId="ADAL" clId="{25A88B4F-44E8-498E-8397-AF15018C01FF}" dt="2023-11-10T02:25:02.844" v="2109"/>
          <ac:spMkLst>
            <pc:docMk/>
            <pc:sldMk cId="3349138887" sldId="388"/>
            <ac:spMk id="742" creationId="{47CD4FE4-385D-7675-8C89-0C46D9CBEFF5}"/>
          </ac:spMkLst>
        </pc:spChg>
        <pc:spChg chg="mod">
          <ac:chgData name="Kencin Autry" userId="a6c17a38-3403-4b9b-b01e-849711fc5fbf" providerId="ADAL" clId="{25A88B4F-44E8-498E-8397-AF15018C01FF}" dt="2023-11-10T02:25:02.844" v="2109"/>
          <ac:spMkLst>
            <pc:docMk/>
            <pc:sldMk cId="3349138887" sldId="388"/>
            <ac:spMk id="743" creationId="{B01D4F1C-9544-B3B9-EB12-2172DCF0233E}"/>
          </ac:spMkLst>
        </pc:spChg>
        <pc:spChg chg="mod">
          <ac:chgData name="Kencin Autry" userId="a6c17a38-3403-4b9b-b01e-849711fc5fbf" providerId="ADAL" clId="{25A88B4F-44E8-498E-8397-AF15018C01FF}" dt="2023-11-10T02:25:02.844" v="2109"/>
          <ac:spMkLst>
            <pc:docMk/>
            <pc:sldMk cId="3349138887" sldId="388"/>
            <ac:spMk id="744" creationId="{566690FF-64B1-2516-825D-68F922B88184}"/>
          </ac:spMkLst>
        </pc:spChg>
        <pc:spChg chg="mod">
          <ac:chgData name="Kencin Autry" userId="a6c17a38-3403-4b9b-b01e-849711fc5fbf" providerId="ADAL" clId="{25A88B4F-44E8-498E-8397-AF15018C01FF}" dt="2023-11-10T02:25:02.844" v="2109"/>
          <ac:spMkLst>
            <pc:docMk/>
            <pc:sldMk cId="3349138887" sldId="388"/>
            <ac:spMk id="745" creationId="{AE83E6C8-7E5C-DEA2-A041-62ECEE6863CA}"/>
          </ac:spMkLst>
        </pc:spChg>
        <pc:spChg chg="mod">
          <ac:chgData name="Kencin Autry" userId="a6c17a38-3403-4b9b-b01e-849711fc5fbf" providerId="ADAL" clId="{25A88B4F-44E8-498E-8397-AF15018C01FF}" dt="2023-11-10T02:25:02.844" v="2109"/>
          <ac:spMkLst>
            <pc:docMk/>
            <pc:sldMk cId="3349138887" sldId="388"/>
            <ac:spMk id="746" creationId="{6BC2CBEC-0B77-B9FE-0DFB-0BAEE6BA8A77}"/>
          </ac:spMkLst>
        </pc:spChg>
        <pc:spChg chg="mod">
          <ac:chgData name="Kencin Autry" userId="a6c17a38-3403-4b9b-b01e-849711fc5fbf" providerId="ADAL" clId="{25A88B4F-44E8-498E-8397-AF15018C01FF}" dt="2023-11-10T02:25:02.844" v="2109"/>
          <ac:spMkLst>
            <pc:docMk/>
            <pc:sldMk cId="3349138887" sldId="388"/>
            <ac:spMk id="747" creationId="{FBEBCB91-E512-20C0-2EDF-9AC16A5CB7D7}"/>
          </ac:spMkLst>
        </pc:spChg>
        <pc:spChg chg="del mod">
          <ac:chgData name="Kencin Autry" userId="a6c17a38-3403-4b9b-b01e-849711fc5fbf" providerId="ADAL" clId="{25A88B4F-44E8-498E-8397-AF15018C01FF}" dt="2023-11-10T02:25:58.978" v="2122" actId="478"/>
          <ac:spMkLst>
            <pc:docMk/>
            <pc:sldMk cId="3349138887" sldId="388"/>
            <ac:spMk id="748" creationId="{EC1AE91B-8EAB-28DC-7A01-FB6DF586B9EC}"/>
          </ac:spMkLst>
        </pc:spChg>
        <pc:spChg chg="mod">
          <ac:chgData name="Kencin Autry" userId="a6c17a38-3403-4b9b-b01e-849711fc5fbf" providerId="ADAL" clId="{25A88B4F-44E8-498E-8397-AF15018C01FF}" dt="2023-11-10T02:25:02.844" v="2109"/>
          <ac:spMkLst>
            <pc:docMk/>
            <pc:sldMk cId="3349138887" sldId="388"/>
            <ac:spMk id="749" creationId="{B4BE3F22-4EFD-93FF-ED25-4C14627A4307}"/>
          </ac:spMkLst>
        </pc:spChg>
        <pc:spChg chg="mod">
          <ac:chgData name="Kencin Autry" userId="a6c17a38-3403-4b9b-b01e-849711fc5fbf" providerId="ADAL" clId="{25A88B4F-44E8-498E-8397-AF15018C01FF}" dt="2023-11-10T02:25:02.844" v="2109"/>
          <ac:spMkLst>
            <pc:docMk/>
            <pc:sldMk cId="3349138887" sldId="388"/>
            <ac:spMk id="750" creationId="{B7A9B6A6-DC63-6AFB-0B3D-938E318C7143}"/>
          </ac:spMkLst>
        </pc:spChg>
        <pc:spChg chg="mod">
          <ac:chgData name="Kencin Autry" userId="a6c17a38-3403-4b9b-b01e-849711fc5fbf" providerId="ADAL" clId="{25A88B4F-44E8-498E-8397-AF15018C01FF}" dt="2023-11-10T02:25:02.844" v="2109"/>
          <ac:spMkLst>
            <pc:docMk/>
            <pc:sldMk cId="3349138887" sldId="388"/>
            <ac:spMk id="751" creationId="{70C3B37B-2F99-93AE-0FE4-97901823744B}"/>
          </ac:spMkLst>
        </pc:spChg>
        <pc:spChg chg="mod">
          <ac:chgData name="Kencin Autry" userId="a6c17a38-3403-4b9b-b01e-849711fc5fbf" providerId="ADAL" clId="{25A88B4F-44E8-498E-8397-AF15018C01FF}" dt="2023-11-10T02:25:02.844" v="2109"/>
          <ac:spMkLst>
            <pc:docMk/>
            <pc:sldMk cId="3349138887" sldId="388"/>
            <ac:spMk id="752" creationId="{5162D26C-D427-06BB-4D0D-7E2B3148EA8A}"/>
          </ac:spMkLst>
        </pc:spChg>
        <pc:spChg chg="mod">
          <ac:chgData name="Kencin Autry" userId="a6c17a38-3403-4b9b-b01e-849711fc5fbf" providerId="ADAL" clId="{25A88B4F-44E8-498E-8397-AF15018C01FF}" dt="2023-11-10T02:25:02.844" v="2109"/>
          <ac:spMkLst>
            <pc:docMk/>
            <pc:sldMk cId="3349138887" sldId="388"/>
            <ac:spMk id="753" creationId="{A92CFB70-25FE-50DC-FA38-5EE57B2CDCC3}"/>
          </ac:spMkLst>
        </pc:spChg>
        <pc:spChg chg="mod">
          <ac:chgData name="Kencin Autry" userId="a6c17a38-3403-4b9b-b01e-849711fc5fbf" providerId="ADAL" clId="{25A88B4F-44E8-498E-8397-AF15018C01FF}" dt="2023-11-10T02:25:02.844" v="2109"/>
          <ac:spMkLst>
            <pc:docMk/>
            <pc:sldMk cId="3349138887" sldId="388"/>
            <ac:spMk id="754" creationId="{0ED42E29-4385-4A20-D499-53F8012B77C6}"/>
          </ac:spMkLst>
        </pc:spChg>
        <pc:spChg chg="mod">
          <ac:chgData name="Kencin Autry" userId="a6c17a38-3403-4b9b-b01e-849711fc5fbf" providerId="ADAL" clId="{25A88B4F-44E8-498E-8397-AF15018C01FF}" dt="2023-11-10T02:25:02.844" v="2109"/>
          <ac:spMkLst>
            <pc:docMk/>
            <pc:sldMk cId="3349138887" sldId="388"/>
            <ac:spMk id="755" creationId="{683C6350-57EE-C8A6-B2DC-A4F84B8AE29E}"/>
          </ac:spMkLst>
        </pc:spChg>
        <pc:spChg chg="mod">
          <ac:chgData name="Kencin Autry" userId="a6c17a38-3403-4b9b-b01e-849711fc5fbf" providerId="ADAL" clId="{25A88B4F-44E8-498E-8397-AF15018C01FF}" dt="2023-11-10T02:25:02.844" v="2109"/>
          <ac:spMkLst>
            <pc:docMk/>
            <pc:sldMk cId="3349138887" sldId="388"/>
            <ac:spMk id="756" creationId="{A21E335E-5DC2-175B-EB9C-00C9187E8FBF}"/>
          </ac:spMkLst>
        </pc:spChg>
        <pc:spChg chg="mod">
          <ac:chgData name="Kencin Autry" userId="a6c17a38-3403-4b9b-b01e-849711fc5fbf" providerId="ADAL" clId="{25A88B4F-44E8-498E-8397-AF15018C01FF}" dt="2023-11-10T02:25:02.844" v="2109"/>
          <ac:spMkLst>
            <pc:docMk/>
            <pc:sldMk cId="3349138887" sldId="388"/>
            <ac:spMk id="757" creationId="{12DC2E07-BF11-552E-97C8-86ABE6EDC4A3}"/>
          </ac:spMkLst>
        </pc:spChg>
        <pc:spChg chg="mod">
          <ac:chgData name="Kencin Autry" userId="a6c17a38-3403-4b9b-b01e-849711fc5fbf" providerId="ADAL" clId="{25A88B4F-44E8-498E-8397-AF15018C01FF}" dt="2023-11-10T02:25:02.844" v="2109"/>
          <ac:spMkLst>
            <pc:docMk/>
            <pc:sldMk cId="3349138887" sldId="388"/>
            <ac:spMk id="758" creationId="{43A56D71-6D18-8696-E90A-807AB4B06C9C}"/>
          </ac:spMkLst>
        </pc:spChg>
        <pc:spChg chg="mod">
          <ac:chgData name="Kencin Autry" userId="a6c17a38-3403-4b9b-b01e-849711fc5fbf" providerId="ADAL" clId="{25A88B4F-44E8-498E-8397-AF15018C01FF}" dt="2023-11-10T02:25:02.844" v="2109"/>
          <ac:spMkLst>
            <pc:docMk/>
            <pc:sldMk cId="3349138887" sldId="388"/>
            <ac:spMk id="759" creationId="{3EB0E747-1311-0F79-6C5F-EE525F8590D5}"/>
          </ac:spMkLst>
        </pc:spChg>
        <pc:spChg chg="mod">
          <ac:chgData name="Kencin Autry" userId="a6c17a38-3403-4b9b-b01e-849711fc5fbf" providerId="ADAL" clId="{25A88B4F-44E8-498E-8397-AF15018C01FF}" dt="2023-11-10T02:25:02.844" v="2109"/>
          <ac:spMkLst>
            <pc:docMk/>
            <pc:sldMk cId="3349138887" sldId="388"/>
            <ac:spMk id="760" creationId="{7E2BFE9F-6B49-B103-488D-4EB9B2F08F00}"/>
          </ac:spMkLst>
        </pc:spChg>
        <pc:spChg chg="mod">
          <ac:chgData name="Kencin Autry" userId="a6c17a38-3403-4b9b-b01e-849711fc5fbf" providerId="ADAL" clId="{25A88B4F-44E8-498E-8397-AF15018C01FF}" dt="2023-11-10T02:25:02.844" v="2109"/>
          <ac:spMkLst>
            <pc:docMk/>
            <pc:sldMk cId="3349138887" sldId="388"/>
            <ac:spMk id="761" creationId="{EC884039-3FA7-943A-EB01-5F094F5AA4C9}"/>
          </ac:spMkLst>
        </pc:spChg>
        <pc:spChg chg="mod">
          <ac:chgData name="Kencin Autry" userId="a6c17a38-3403-4b9b-b01e-849711fc5fbf" providerId="ADAL" clId="{25A88B4F-44E8-498E-8397-AF15018C01FF}" dt="2023-11-10T02:25:02.844" v="2109"/>
          <ac:spMkLst>
            <pc:docMk/>
            <pc:sldMk cId="3349138887" sldId="388"/>
            <ac:spMk id="762" creationId="{31FB25E7-3D7A-8598-1A3D-5F0F79FF694E}"/>
          </ac:spMkLst>
        </pc:spChg>
        <pc:spChg chg="mod">
          <ac:chgData name="Kencin Autry" userId="a6c17a38-3403-4b9b-b01e-849711fc5fbf" providerId="ADAL" clId="{25A88B4F-44E8-498E-8397-AF15018C01FF}" dt="2023-11-10T02:25:02.844" v="2109"/>
          <ac:spMkLst>
            <pc:docMk/>
            <pc:sldMk cId="3349138887" sldId="388"/>
            <ac:spMk id="763" creationId="{863B2CCB-7923-87BD-62C7-BF53006907F6}"/>
          </ac:spMkLst>
        </pc:spChg>
        <pc:spChg chg="mod">
          <ac:chgData name="Kencin Autry" userId="a6c17a38-3403-4b9b-b01e-849711fc5fbf" providerId="ADAL" clId="{25A88B4F-44E8-498E-8397-AF15018C01FF}" dt="2023-11-10T02:25:02.844" v="2109"/>
          <ac:spMkLst>
            <pc:docMk/>
            <pc:sldMk cId="3349138887" sldId="388"/>
            <ac:spMk id="764" creationId="{9AE2B979-CAFE-AC17-A61A-275BDDA4C9CF}"/>
          </ac:spMkLst>
        </pc:spChg>
        <pc:spChg chg="mod">
          <ac:chgData name="Kencin Autry" userId="a6c17a38-3403-4b9b-b01e-849711fc5fbf" providerId="ADAL" clId="{25A88B4F-44E8-498E-8397-AF15018C01FF}" dt="2023-11-10T02:25:02.844" v="2109"/>
          <ac:spMkLst>
            <pc:docMk/>
            <pc:sldMk cId="3349138887" sldId="388"/>
            <ac:spMk id="765" creationId="{DB5DFBCB-939A-DBA0-7DDC-07116B5F214F}"/>
          </ac:spMkLst>
        </pc:spChg>
        <pc:spChg chg="mod">
          <ac:chgData name="Kencin Autry" userId="a6c17a38-3403-4b9b-b01e-849711fc5fbf" providerId="ADAL" clId="{25A88B4F-44E8-498E-8397-AF15018C01FF}" dt="2023-11-10T02:25:02.844" v="2109"/>
          <ac:spMkLst>
            <pc:docMk/>
            <pc:sldMk cId="3349138887" sldId="388"/>
            <ac:spMk id="766" creationId="{A6A286E6-3B5E-5042-FC8E-EB4439900159}"/>
          </ac:spMkLst>
        </pc:spChg>
        <pc:spChg chg="mod">
          <ac:chgData name="Kencin Autry" userId="a6c17a38-3403-4b9b-b01e-849711fc5fbf" providerId="ADAL" clId="{25A88B4F-44E8-498E-8397-AF15018C01FF}" dt="2023-11-10T02:25:02.844" v="2109"/>
          <ac:spMkLst>
            <pc:docMk/>
            <pc:sldMk cId="3349138887" sldId="388"/>
            <ac:spMk id="767" creationId="{118F9C9F-2F3B-B858-492A-7CD2F0F20F41}"/>
          </ac:spMkLst>
        </pc:spChg>
        <pc:spChg chg="mod">
          <ac:chgData name="Kencin Autry" userId="a6c17a38-3403-4b9b-b01e-849711fc5fbf" providerId="ADAL" clId="{25A88B4F-44E8-498E-8397-AF15018C01FF}" dt="2023-11-10T02:25:02.844" v="2109"/>
          <ac:spMkLst>
            <pc:docMk/>
            <pc:sldMk cId="3349138887" sldId="388"/>
            <ac:spMk id="768" creationId="{24D91A7F-A3F9-AFFB-5EEA-35D5BF0BC4F6}"/>
          </ac:spMkLst>
        </pc:spChg>
        <pc:spChg chg="mod">
          <ac:chgData name="Kencin Autry" userId="a6c17a38-3403-4b9b-b01e-849711fc5fbf" providerId="ADAL" clId="{25A88B4F-44E8-498E-8397-AF15018C01FF}" dt="2023-11-10T02:25:02.844" v="2109"/>
          <ac:spMkLst>
            <pc:docMk/>
            <pc:sldMk cId="3349138887" sldId="388"/>
            <ac:spMk id="769" creationId="{BABC42DF-39F6-36C9-C7D9-281AC1F8DE35}"/>
          </ac:spMkLst>
        </pc:spChg>
        <pc:spChg chg="mod">
          <ac:chgData name="Kencin Autry" userId="a6c17a38-3403-4b9b-b01e-849711fc5fbf" providerId="ADAL" clId="{25A88B4F-44E8-498E-8397-AF15018C01FF}" dt="2023-11-10T02:25:02.844" v="2109"/>
          <ac:spMkLst>
            <pc:docMk/>
            <pc:sldMk cId="3349138887" sldId="388"/>
            <ac:spMk id="770" creationId="{7A0DDB5E-E7B0-BCAB-8D14-B2202328819B}"/>
          </ac:spMkLst>
        </pc:spChg>
        <pc:spChg chg="mod">
          <ac:chgData name="Kencin Autry" userId="a6c17a38-3403-4b9b-b01e-849711fc5fbf" providerId="ADAL" clId="{25A88B4F-44E8-498E-8397-AF15018C01FF}" dt="2023-11-10T02:25:02.844" v="2109"/>
          <ac:spMkLst>
            <pc:docMk/>
            <pc:sldMk cId="3349138887" sldId="388"/>
            <ac:spMk id="771" creationId="{3FFB7E8C-5E29-38D9-C711-4261A2A57471}"/>
          </ac:spMkLst>
        </pc:spChg>
        <pc:spChg chg="mod">
          <ac:chgData name="Kencin Autry" userId="a6c17a38-3403-4b9b-b01e-849711fc5fbf" providerId="ADAL" clId="{25A88B4F-44E8-498E-8397-AF15018C01FF}" dt="2023-11-10T02:25:02.844" v="2109"/>
          <ac:spMkLst>
            <pc:docMk/>
            <pc:sldMk cId="3349138887" sldId="388"/>
            <ac:spMk id="772" creationId="{9240CFD8-BC08-E605-E57C-D1B1D38AA5F7}"/>
          </ac:spMkLst>
        </pc:spChg>
        <pc:spChg chg="mod">
          <ac:chgData name="Kencin Autry" userId="a6c17a38-3403-4b9b-b01e-849711fc5fbf" providerId="ADAL" clId="{25A88B4F-44E8-498E-8397-AF15018C01FF}" dt="2023-11-10T02:25:02.844" v="2109"/>
          <ac:spMkLst>
            <pc:docMk/>
            <pc:sldMk cId="3349138887" sldId="388"/>
            <ac:spMk id="773" creationId="{6F17E4CC-C48B-EF2B-99B2-0D993C01E1BA}"/>
          </ac:spMkLst>
        </pc:spChg>
        <pc:spChg chg="mod">
          <ac:chgData name="Kencin Autry" userId="a6c17a38-3403-4b9b-b01e-849711fc5fbf" providerId="ADAL" clId="{25A88B4F-44E8-498E-8397-AF15018C01FF}" dt="2023-11-10T02:25:02.844" v="2109"/>
          <ac:spMkLst>
            <pc:docMk/>
            <pc:sldMk cId="3349138887" sldId="388"/>
            <ac:spMk id="774" creationId="{DCAE79C5-4615-C747-2C35-A92E3DE31223}"/>
          </ac:spMkLst>
        </pc:spChg>
        <pc:spChg chg="mod">
          <ac:chgData name="Kencin Autry" userId="a6c17a38-3403-4b9b-b01e-849711fc5fbf" providerId="ADAL" clId="{25A88B4F-44E8-498E-8397-AF15018C01FF}" dt="2023-11-10T02:25:02.844" v="2109"/>
          <ac:spMkLst>
            <pc:docMk/>
            <pc:sldMk cId="3349138887" sldId="388"/>
            <ac:spMk id="775" creationId="{FBCD3A5E-9BB6-669B-50CE-961BD832D4DA}"/>
          </ac:spMkLst>
        </pc:spChg>
        <pc:spChg chg="mod">
          <ac:chgData name="Kencin Autry" userId="a6c17a38-3403-4b9b-b01e-849711fc5fbf" providerId="ADAL" clId="{25A88B4F-44E8-498E-8397-AF15018C01FF}" dt="2023-11-10T02:25:02.844" v="2109"/>
          <ac:spMkLst>
            <pc:docMk/>
            <pc:sldMk cId="3349138887" sldId="388"/>
            <ac:spMk id="776" creationId="{700B20C0-8ADD-604B-0D9D-91609DFD2D79}"/>
          </ac:spMkLst>
        </pc:spChg>
        <pc:spChg chg="mod">
          <ac:chgData name="Kencin Autry" userId="a6c17a38-3403-4b9b-b01e-849711fc5fbf" providerId="ADAL" clId="{25A88B4F-44E8-498E-8397-AF15018C01FF}" dt="2023-11-10T02:25:02.844" v="2109"/>
          <ac:spMkLst>
            <pc:docMk/>
            <pc:sldMk cId="3349138887" sldId="388"/>
            <ac:spMk id="777" creationId="{96A36A59-E6A2-6921-99B9-80E876CAFEC6}"/>
          </ac:spMkLst>
        </pc:spChg>
        <pc:spChg chg="add del mod">
          <ac:chgData name="Kencin Autry" userId="a6c17a38-3403-4b9b-b01e-849711fc5fbf" providerId="ADAL" clId="{25A88B4F-44E8-498E-8397-AF15018C01FF}" dt="2023-11-10T02:26:08.681" v="2126" actId="478"/>
          <ac:spMkLst>
            <pc:docMk/>
            <pc:sldMk cId="3349138887" sldId="388"/>
            <ac:spMk id="778" creationId="{4C9AF653-C1B8-2525-21F0-2AC058E39DBD}"/>
          </ac:spMkLst>
        </pc:spChg>
        <pc:spChg chg="mod">
          <ac:chgData name="Kencin Autry" userId="a6c17a38-3403-4b9b-b01e-849711fc5fbf" providerId="ADAL" clId="{25A88B4F-44E8-498E-8397-AF15018C01FF}" dt="2023-11-10T02:26:10.612" v="2127"/>
          <ac:spMkLst>
            <pc:docMk/>
            <pc:sldMk cId="3349138887" sldId="388"/>
            <ac:spMk id="782" creationId="{A24198FC-75E3-48B0-C9CE-0211B68D81AD}"/>
          </ac:spMkLst>
        </pc:spChg>
        <pc:spChg chg="mod">
          <ac:chgData name="Kencin Autry" userId="a6c17a38-3403-4b9b-b01e-849711fc5fbf" providerId="ADAL" clId="{25A88B4F-44E8-498E-8397-AF15018C01FF}" dt="2023-11-10T02:26:10.612" v="2127"/>
          <ac:spMkLst>
            <pc:docMk/>
            <pc:sldMk cId="3349138887" sldId="388"/>
            <ac:spMk id="783" creationId="{BDA59D69-A2D1-EF10-6D1C-7DCF1C1A9DF4}"/>
          </ac:spMkLst>
        </pc:spChg>
        <pc:spChg chg="mod">
          <ac:chgData name="Kencin Autry" userId="a6c17a38-3403-4b9b-b01e-849711fc5fbf" providerId="ADAL" clId="{25A88B4F-44E8-498E-8397-AF15018C01FF}" dt="2023-11-10T02:26:10.612" v="2127"/>
          <ac:spMkLst>
            <pc:docMk/>
            <pc:sldMk cId="3349138887" sldId="388"/>
            <ac:spMk id="784" creationId="{EE8505A6-1B61-C594-307E-608C5EA5D330}"/>
          </ac:spMkLst>
        </pc:spChg>
        <pc:spChg chg="mod">
          <ac:chgData name="Kencin Autry" userId="a6c17a38-3403-4b9b-b01e-849711fc5fbf" providerId="ADAL" clId="{25A88B4F-44E8-498E-8397-AF15018C01FF}" dt="2023-11-10T02:26:10.612" v="2127"/>
          <ac:spMkLst>
            <pc:docMk/>
            <pc:sldMk cId="3349138887" sldId="388"/>
            <ac:spMk id="785" creationId="{A7EDA5D8-C71D-695F-0FB5-60C55625C214}"/>
          </ac:spMkLst>
        </pc:spChg>
        <pc:spChg chg="mod">
          <ac:chgData name="Kencin Autry" userId="a6c17a38-3403-4b9b-b01e-849711fc5fbf" providerId="ADAL" clId="{25A88B4F-44E8-498E-8397-AF15018C01FF}" dt="2023-11-10T02:26:10.612" v="2127"/>
          <ac:spMkLst>
            <pc:docMk/>
            <pc:sldMk cId="3349138887" sldId="388"/>
            <ac:spMk id="786" creationId="{831D5CCB-A4D6-C50C-FB19-538A5451BDFA}"/>
          </ac:spMkLst>
        </pc:spChg>
        <pc:spChg chg="mod">
          <ac:chgData name="Kencin Autry" userId="a6c17a38-3403-4b9b-b01e-849711fc5fbf" providerId="ADAL" clId="{25A88B4F-44E8-498E-8397-AF15018C01FF}" dt="2023-11-10T02:26:10.612" v="2127"/>
          <ac:spMkLst>
            <pc:docMk/>
            <pc:sldMk cId="3349138887" sldId="388"/>
            <ac:spMk id="787" creationId="{13403B1E-50F9-08FA-6141-4FE3D31F5CD6}"/>
          </ac:spMkLst>
        </pc:spChg>
        <pc:spChg chg="mod">
          <ac:chgData name="Kencin Autry" userId="a6c17a38-3403-4b9b-b01e-849711fc5fbf" providerId="ADAL" clId="{25A88B4F-44E8-498E-8397-AF15018C01FF}" dt="2023-11-10T02:26:10.612" v="2127"/>
          <ac:spMkLst>
            <pc:docMk/>
            <pc:sldMk cId="3349138887" sldId="388"/>
            <ac:spMk id="788" creationId="{AD8D9CDE-BA54-F70A-7AF7-C5A6CA1105C8}"/>
          </ac:spMkLst>
        </pc:spChg>
        <pc:spChg chg="mod">
          <ac:chgData name="Kencin Autry" userId="a6c17a38-3403-4b9b-b01e-849711fc5fbf" providerId="ADAL" clId="{25A88B4F-44E8-498E-8397-AF15018C01FF}" dt="2023-11-10T02:26:10.612" v="2127"/>
          <ac:spMkLst>
            <pc:docMk/>
            <pc:sldMk cId="3349138887" sldId="388"/>
            <ac:spMk id="789" creationId="{C2A40275-1902-390A-35BB-345C9F8BD18B}"/>
          </ac:spMkLst>
        </pc:spChg>
        <pc:spChg chg="mod">
          <ac:chgData name="Kencin Autry" userId="a6c17a38-3403-4b9b-b01e-849711fc5fbf" providerId="ADAL" clId="{25A88B4F-44E8-498E-8397-AF15018C01FF}" dt="2023-11-10T02:26:10.612" v="2127"/>
          <ac:spMkLst>
            <pc:docMk/>
            <pc:sldMk cId="3349138887" sldId="388"/>
            <ac:spMk id="790" creationId="{83236780-EB68-FCF3-03CC-140D6BCBEBE9}"/>
          </ac:spMkLst>
        </pc:spChg>
        <pc:spChg chg="mod">
          <ac:chgData name="Kencin Autry" userId="a6c17a38-3403-4b9b-b01e-849711fc5fbf" providerId="ADAL" clId="{25A88B4F-44E8-498E-8397-AF15018C01FF}" dt="2023-11-10T02:26:10.612" v="2127"/>
          <ac:spMkLst>
            <pc:docMk/>
            <pc:sldMk cId="3349138887" sldId="388"/>
            <ac:spMk id="791" creationId="{853EF206-8C86-EA4E-E887-2988EA1B6BC9}"/>
          </ac:spMkLst>
        </pc:spChg>
        <pc:spChg chg="mod">
          <ac:chgData name="Kencin Autry" userId="a6c17a38-3403-4b9b-b01e-849711fc5fbf" providerId="ADAL" clId="{25A88B4F-44E8-498E-8397-AF15018C01FF}" dt="2023-11-10T02:26:10.612" v="2127"/>
          <ac:spMkLst>
            <pc:docMk/>
            <pc:sldMk cId="3349138887" sldId="388"/>
            <ac:spMk id="792" creationId="{D769C44A-A252-B586-24AD-ADE589EF8031}"/>
          </ac:spMkLst>
        </pc:spChg>
        <pc:spChg chg="mod">
          <ac:chgData name="Kencin Autry" userId="a6c17a38-3403-4b9b-b01e-849711fc5fbf" providerId="ADAL" clId="{25A88B4F-44E8-498E-8397-AF15018C01FF}" dt="2023-11-10T02:26:10.612" v="2127"/>
          <ac:spMkLst>
            <pc:docMk/>
            <pc:sldMk cId="3349138887" sldId="388"/>
            <ac:spMk id="793" creationId="{899B2287-D5F3-B75F-4226-8AC7984593BA}"/>
          </ac:spMkLst>
        </pc:spChg>
        <pc:spChg chg="mod">
          <ac:chgData name="Kencin Autry" userId="a6c17a38-3403-4b9b-b01e-849711fc5fbf" providerId="ADAL" clId="{25A88B4F-44E8-498E-8397-AF15018C01FF}" dt="2023-11-10T02:26:10.612" v="2127"/>
          <ac:spMkLst>
            <pc:docMk/>
            <pc:sldMk cId="3349138887" sldId="388"/>
            <ac:spMk id="794" creationId="{7A025863-C51C-C083-AFD0-D52C30BE1751}"/>
          </ac:spMkLst>
        </pc:spChg>
        <pc:spChg chg="mod">
          <ac:chgData name="Kencin Autry" userId="a6c17a38-3403-4b9b-b01e-849711fc5fbf" providerId="ADAL" clId="{25A88B4F-44E8-498E-8397-AF15018C01FF}" dt="2023-11-10T02:26:10.612" v="2127"/>
          <ac:spMkLst>
            <pc:docMk/>
            <pc:sldMk cId="3349138887" sldId="388"/>
            <ac:spMk id="795" creationId="{8356A1F1-4DA7-77FB-CA19-0CFEC44B8077}"/>
          </ac:spMkLst>
        </pc:spChg>
        <pc:spChg chg="mod">
          <ac:chgData name="Kencin Autry" userId="a6c17a38-3403-4b9b-b01e-849711fc5fbf" providerId="ADAL" clId="{25A88B4F-44E8-498E-8397-AF15018C01FF}" dt="2023-11-10T02:26:10.612" v="2127"/>
          <ac:spMkLst>
            <pc:docMk/>
            <pc:sldMk cId="3349138887" sldId="388"/>
            <ac:spMk id="796" creationId="{1C08F229-7A58-77D4-939D-4D4118F94C19}"/>
          </ac:spMkLst>
        </pc:spChg>
        <pc:spChg chg="mod">
          <ac:chgData name="Kencin Autry" userId="a6c17a38-3403-4b9b-b01e-849711fc5fbf" providerId="ADAL" clId="{25A88B4F-44E8-498E-8397-AF15018C01FF}" dt="2023-11-10T02:26:10.612" v="2127"/>
          <ac:spMkLst>
            <pc:docMk/>
            <pc:sldMk cId="3349138887" sldId="388"/>
            <ac:spMk id="797" creationId="{4A921A08-7EDB-908B-154C-40BE05630B08}"/>
          </ac:spMkLst>
        </pc:spChg>
        <pc:spChg chg="mod">
          <ac:chgData name="Kencin Autry" userId="a6c17a38-3403-4b9b-b01e-849711fc5fbf" providerId="ADAL" clId="{25A88B4F-44E8-498E-8397-AF15018C01FF}" dt="2023-11-10T02:26:10.612" v="2127"/>
          <ac:spMkLst>
            <pc:docMk/>
            <pc:sldMk cId="3349138887" sldId="388"/>
            <ac:spMk id="798" creationId="{451DC977-C88D-C867-CF89-381465D1E92E}"/>
          </ac:spMkLst>
        </pc:spChg>
        <pc:spChg chg="mod">
          <ac:chgData name="Kencin Autry" userId="a6c17a38-3403-4b9b-b01e-849711fc5fbf" providerId="ADAL" clId="{25A88B4F-44E8-498E-8397-AF15018C01FF}" dt="2023-11-10T02:26:10.612" v="2127"/>
          <ac:spMkLst>
            <pc:docMk/>
            <pc:sldMk cId="3349138887" sldId="388"/>
            <ac:spMk id="799" creationId="{0BE8FA4C-D152-5E20-B02D-5E94948333AF}"/>
          </ac:spMkLst>
        </pc:spChg>
        <pc:spChg chg="mod">
          <ac:chgData name="Kencin Autry" userId="a6c17a38-3403-4b9b-b01e-849711fc5fbf" providerId="ADAL" clId="{25A88B4F-44E8-498E-8397-AF15018C01FF}" dt="2023-11-10T02:26:10.612" v="2127"/>
          <ac:spMkLst>
            <pc:docMk/>
            <pc:sldMk cId="3349138887" sldId="388"/>
            <ac:spMk id="800" creationId="{55E11E57-5B8B-34A5-6601-78F3FC6A980B}"/>
          </ac:spMkLst>
        </pc:spChg>
        <pc:spChg chg="mod">
          <ac:chgData name="Kencin Autry" userId="a6c17a38-3403-4b9b-b01e-849711fc5fbf" providerId="ADAL" clId="{25A88B4F-44E8-498E-8397-AF15018C01FF}" dt="2023-11-10T02:26:10.612" v="2127"/>
          <ac:spMkLst>
            <pc:docMk/>
            <pc:sldMk cId="3349138887" sldId="388"/>
            <ac:spMk id="801" creationId="{A7C28945-121A-08FF-1019-02ABEDE33F8C}"/>
          </ac:spMkLst>
        </pc:spChg>
        <pc:spChg chg="mod">
          <ac:chgData name="Kencin Autry" userId="a6c17a38-3403-4b9b-b01e-849711fc5fbf" providerId="ADAL" clId="{25A88B4F-44E8-498E-8397-AF15018C01FF}" dt="2023-11-10T02:26:10.612" v="2127"/>
          <ac:spMkLst>
            <pc:docMk/>
            <pc:sldMk cId="3349138887" sldId="388"/>
            <ac:spMk id="802" creationId="{8434194A-C3D3-8D71-F9CF-A9CDDC8CB892}"/>
          </ac:spMkLst>
        </pc:spChg>
        <pc:spChg chg="mod">
          <ac:chgData name="Kencin Autry" userId="a6c17a38-3403-4b9b-b01e-849711fc5fbf" providerId="ADAL" clId="{25A88B4F-44E8-498E-8397-AF15018C01FF}" dt="2023-11-10T02:26:10.612" v="2127"/>
          <ac:spMkLst>
            <pc:docMk/>
            <pc:sldMk cId="3349138887" sldId="388"/>
            <ac:spMk id="803" creationId="{2FD77E3C-0408-069B-0AFB-1E33CE2A558E}"/>
          </ac:spMkLst>
        </pc:spChg>
        <pc:spChg chg="mod">
          <ac:chgData name="Kencin Autry" userId="a6c17a38-3403-4b9b-b01e-849711fc5fbf" providerId="ADAL" clId="{25A88B4F-44E8-498E-8397-AF15018C01FF}" dt="2023-11-10T02:26:10.612" v="2127"/>
          <ac:spMkLst>
            <pc:docMk/>
            <pc:sldMk cId="3349138887" sldId="388"/>
            <ac:spMk id="804" creationId="{B2820B4E-39EC-CFF9-3E30-CA8557474F32}"/>
          </ac:spMkLst>
        </pc:spChg>
        <pc:spChg chg="mod">
          <ac:chgData name="Kencin Autry" userId="a6c17a38-3403-4b9b-b01e-849711fc5fbf" providerId="ADAL" clId="{25A88B4F-44E8-498E-8397-AF15018C01FF}" dt="2023-11-10T02:26:10.612" v="2127"/>
          <ac:spMkLst>
            <pc:docMk/>
            <pc:sldMk cId="3349138887" sldId="388"/>
            <ac:spMk id="805" creationId="{472D34D4-8911-F039-5D9A-3174B9C7C178}"/>
          </ac:spMkLst>
        </pc:spChg>
        <pc:spChg chg="mod">
          <ac:chgData name="Kencin Autry" userId="a6c17a38-3403-4b9b-b01e-849711fc5fbf" providerId="ADAL" clId="{25A88B4F-44E8-498E-8397-AF15018C01FF}" dt="2023-11-10T02:26:10.612" v="2127"/>
          <ac:spMkLst>
            <pc:docMk/>
            <pc:sldMk cId="3349138887" sldId="388"/>
            <ac:spMk id="806" creationId="{90B137BD-73D8-03C4-7768-0EDDBDD5696A}"/>
          </ac:spMkLst>
        </pc:spChg>
        <pc:spChg chg="mod">
          <ac:chgData name="Kencin Autry" userId="a6c17a38-3403-4b9b-b01e-849711fc5fbf" providerId="ADAL" clId="{25A88B4F-44E8-498E-8397-AF15018C01FF}" dt="2023-11-10T02:26:10.612" v="2127"/>
          <ac:spMkLst>
            <pc:docMk/>
            <pc:sldMk cId="3349138887" sldId="388"/>
            <ac:spMk id="807" creationId="{7A8DF147-C0E5-642F-D5CE-1296BAB9D0D4}"/>
          </ac:spMkLst>
        </pc:spChg>
        <pc:spChg chg="mod">
          <ac:chgData name="Kencin Autry" userId="a6c17a38-3403-4b9b-b01e-849711fc5fbf" providerId="ADAL" clId="{25A88B4F-44E8-498E-8397-AF15018C01FF}" dt="2023-11-10T02:26:10.612" v="2127"/>
          <ac:spMkLst>
            <pc:docMk/>
            <pc:sldMk cId="3349138887" sldId="388"/>
            <ac:spMk id="808" creationId="{F65D44FF-7498-6225-0EC8-978965D8953D}"/>
          </ac:spMkLst>
        </pc:spChg>
        <pc:spChg chg="mod">
          <ac:chgData name="Kencin Autry" userId="a6c17a38-3403-4b9b-b01e-849711fc5fbf" providerId="ADAL" clId="{25A88B4F-44E8-498E-8397-AF15018C01FF}" dt="2023-11-10T02:26:10.612" v="2127"/>
          <ac:spMkLst>
            <pc:docMk/>
            <pc:sldMk cId="3349138887" sldId="388"/>
            <ac:spMk id="809" creationId="{74FA4017-9A01-051B-F664-05BC5CE167CF}"/>
          </ac:spMkLst>
        </pc:spChg>
        <pc:spChg chg="mod">
          <ac:chgData name="Kencin Autry" userId="a6c17a38-3403-4b9b-b01e-849711fc5fbf" providerId="ADAL" clId="{25A88B4F-44E8-498E-8397-AF15018C01FF}" dt="2023-11-10T02:26:10.612" v="2127"/>
          <ac:spMkLst>
            <pc:docMk/>
            <pc:sldMk cId="3349138887" sldId="388"/>
            <ac:spMk id="810" creationId="{480B5F06-260F-7504-21A3-5365EB553094}"/>
          </ac:spMkLst>
        </pc:spChg>
        <pc:spChg chg="mod">
          <ac:chgData name="Kencin Autry" userId="a6c17a38-3403-4b9b-b01e-849711fc5fbf" providerId="ADAL" clId="{25A88B4F-44E8-498E-8397-AF15018C01FF}" dt="2023-11-10T02:26:10.612" v="2127"/>
          <ac:spMkLst>
            <pc:docMk/>
            <pc:sldMk cId="3349138887" sldId="388"/>
            <ac:spMk id="811" creationId="{87715E56-5D45-7169-8CE4-342754D2CBBA}"/>
          </ac:spMkLst>
        </pc:spChg>
        <pc:spChg chg="mod">
          <ac:chgData name="Kencin Autry" userId="a6c17a38-3403-4b9b-b01e-849711fc5fbf" providerId="ADAL" clId="{25A88B4F-44E8-498E-8397-AF15018C01FF}" dt="2023-11-10T02:26:10.612" v="2127"/>
          <ac:spMkLst>
            <pc:docMk/>
            <pc:sldMk cId="3349138887" sldId="388"/>
            <ac:spMk id="812" creationId="{22EFB02B-0607-9498-4BAB-7B9A7899C2AF}"/>
          </ac:spMkLst>
        </pc:spChg>
        <pc:spChg chg="mod">
          <ac:chgData name="Kencin Autry" userId="a6c17a38-3403-4b9b-b01e-849711fc5fbf" providerId="ADAL" clId="{25A88B4F-44E8-498E-8397-AF15018C01FF}" dt="2023-11-10T02:26:10.612" v="2127"/>
          <ac:spMkLst>
            <pc:docMk/>
            <pc:sldMk cId="3349138887" sldId="388"/>
            <ac:spMk id="813" creationId="{DE4A239A-D9E4-8B85-390F-C90737830E89}"/>
          </ac:spMkLst>
        </pc:spChg>
        <pc:spChg chg="mod">
          <ac:chgData name="Kencin Autry" userId="a6c17a38-3403-4b9b-b01e-849711fc5fbf" providerId="ADAL" clId="{25A88B4F-44E8-498E-8397-AF15018C01FF}" dt="2023-11-10T02:26:10.612" v="2127"/>
          <ac:spMkLst>
            <pc:docMk/>
            <pc:sldMk cId="3349138887" sldId="388"/>
            <ac:spMk id="814" creationId="{4971D057-9D02-1359-940F-A9CEF41C6E87}"/>
          </ac:spMkLst>
        </pc:spChg>
        <pc:spChg chg="mod">
          <ac:chgData name="Kencin Autry" userId="a6c17a38-3403-4b9b-b01e-849711fc5fbf" providerId="ADAL" clId="{25A88B4F-44E8-498E-8397-AF15018C01FF}" dt="2023-11-10T02:26:10.612" v="2127"/>
          <ac:spMkLst>
            <pc:docMk/>
            <pc:sldMk cId="3349138887" sldId="388"/>
            <ac:spMk id="815" creationId="{792F2B28-0211-82FD-856B-F77D72133378}"/>
          </ac:spMkLst>
        </pc:spChg>
        <pc:spChg chg="mod">
          <ac:chgData name="Kencin Autry" userId="a6c17a38-3403-4b9b-b01e-849711fc5fbf" providerId="ADAL" clId="{25A88B4F-44E8-498E-8397-AF15018C01FF}" dt="2023-11-10T02:26:10.612" v="2127"/>
          <ac:spMkLst>
            <pc:docMk/>
            <pc:sldMk cId="3349138887" sldId="388"/>
            <ac:spMk id="816" creationId="{9A43BB04-2A4B-36EA-7643-56352029184B}"/>
          </ac:spMkLst>
        </pc:spChg>
        <pc:spChg chg="mod">
          <ac:chgData name="Kencin Autry" userId="a6c17a38-3403-4b9b-b01e-849711fc5fbf" providerId="ADAL" clId="{25A88B4F-44E8-498E-8397-AF15018C01FF}" dt="2023-11-10T02:26:10.612" v="2127"/>
          <ac:spMkLst>
            <pc:docMk/>
            <pc:sldMk cId="3349138887" sldId="388"/>
            <ac:spMk id="817" creationId="{7C2A66BF-B066-296F-E3E0-77AE1EF9EF62}"/>
          </ac:spMkLst>
        </pc:spChg>
        <pc:spChg chg="mod">
          <ac:chgData name="Kencin Autry" userId="a6c17a38-3403-4b9b-b01e-849711fc5fbf" providerId="ADAL" clId="{25A88B4F-44E8-498E-8397-AF15018C01FF}" dt="2023-11-10T02:26:10.612" v="2127"/>
          <ac:spMkLst>
            <pc:docMk/>
            <pc:sldMk cId="3349138887" sldId="388"/>
            <ac:spMk id="818" creationId="{39021C6A-8F89-0E7E-683F-33FD2884E19C}"/>
          </ac:spMkLst>
        </pc:spChg>
        <pc:spChg chg="mod">
          <ac:chgData name="Kencin Autry" userId="a6c17a38-3403-4b9b-b01e-849711fc5fbf" providerId="ADAL" clId="{25A88B4F-44E8-498E-8397-AF15018C01FF}" dt="2023-11-10T02:26:10.612" v="2127"/>
          <ac:spMkLst>
            <pc:docMk/>
            <pc:sldMk cId="3349138887" sldId="388"/>
            <ac:spMk id="819" creationId="{7F8B0133-0759-9A45-65A7-CADB93968253}"/>
          </ac:spMkLst>
        </pc:spChg>
        <pc:spChg chg="mod">
          <ac:chgData name="Kencin Autry" userId="a6c17a38-3403-4b9b-b01e-849711fc5fbf" providerId="ADAL" clId="{25A88B4F-44E8-498E-8397-AF15018C01FF}" dt="2023-11-10T02:26:10.612" v="2127"/>
          <ac:spMkLst>
            <pc:docMk/>
            <pc:sldMk cId="3349138887" sldId="388"/>
            <ac:spMk id="820" creationId="{26C533F9-6A48-5CF8-9929-CCAB5EBD4A54}"/>
          </ac:spMkLst>
        </pc:spChg>
        <pc:spChg chg="mod">
          <ac:chgData name="Kencin Autry" userId="a6c17a38-3403-4b9b-b01e-849711fc5fbf" providerId="ADAL" clId="{25A88B4F-44E8-498E-8397-AF15018C01FF}" dt="2023-11-10T02:26:10.612" v="2127"/>
          <ac:spMkLst>
            <pc:docMk/>
            <pc:sldMk cId="3349138887" sldId="388"/>
            <ac:spMk id="821" creationId="{B9DBD794-3DD2-E99C-84EC-D48E072497FD}"/>
          </ac:spMkLst>
        </pc:spChg>
        <pc:spChg chg="add mod ord">
          <ac:chgData name="Kencin Autry" userId="a6c17a38-3403-4b9b-b01e-849711fc5fbf" providerId="ADAL" clId="{25A88B4F-44E8-498E-8397-AF15018C01FF}" dt="2023-11-10T02:26:54.923" v="2146" actId="171"/>
          <ac:spMkLst>
            <pc:docMk/>
            <pc:sldMk cId="3349138887" sldId="388"/>
            <ac:spMk id="822" creationId="{CD716B9E-410E-A606-34A8-B376A5566160}"/>
          </ac:spMkLst>
        </pc:spChg>
        <pc:spChg chg="add del mod">
          <ac:chgData name="Kencin Autry" userId="a6c17a38-3403-4b9b-b01e-849711fc5fbf" providerId="ADAL" clId="{25A88B4F-44E8-498E-8397-AF15018C01FF}" dt="2023-11-10T02:29:32.969" v="2160" actId="478"/>
          <ac:spMkLst>
            <pc:docMk/>
            <pc:sldMk cId="3349138887" sldId="388"/>
            <ac:spMk id="823" creationId="{11CEC246-85A7-30A8-E22E-7D9EDCD1D0E6}"/>
          </ac:spMkLst>
        </pc:spChg>
        <pc:spChg chg="add mod ord">
          <ac:chgData name="Kencin Autry" userId="a6c17a38-3403-4b9b-b01e-849711fc5fbf" providerId="ADAL" clId="{25A88B4F-44E8-498E-8397-AF15018C01FF}" dt="2023-11-10T02:38:41.611" v="2235" actId="171"/>
          <ac:spMkLst>
            <pc:docMk/>
            <pc:sldMk cId="3349138887" sldId="388"/>
            <ac:spMk id="824" creationId="{63095B99-697B-5DE0-9A7B-83A5F59900FA}"/>
          </ac:spMkLst>
        </pc:spChg>
        <pc:spChg chg="add mod ord">
          <ac:chgData name="Kencin Autry" userId="a6c17a38-3403-4b9b-b01e-849711fc5fbf" providerId="ADAL" clId="{25A88B4F-44E8-498E-8397-AF15018C01FF}" dt="2023-11-10T02:39:10.734" v="2248" actId="171"/>
          <ac:spMkLst>
            <pc:docMk/>
            <pc:sldMk cId="3349138887" sldId="388"/>
            <ac:spMk id="825" creationId="{6F0D1024-6C3C-5792-3F19-E12CB6767A49}"/>
          </ac:spMkLst>
        </pc:spChg>
        <pc:spChg chg="add mod ord">
          <ac:chgData name="Kencin Autry" userId="a6c17a38-3403-4b9b-b01e-849711fc5fbf" providerId="ADAL" clId="{25A88B4F-44E8-498E-8397-AF15018C01FF}" dt="2023-11-10T02:40:21.402" v="2277" actId="1036"/>
          <ac:spMkLst>
            <pc:docMk/>
            <pc:sldMk cId="3349138887" sldId="388"/>
            <ac:spMk id="826" creationId="{AAA55B51-7365-2F25-7FB3-7DC2DEA67592}"/>
          </ac:spMkLst>
        </pc:spChg>
        <pc:grpChg chg="add del mod">
          <ac:chgData name="Kencin Autry" userId="a6c17a38-3403-4b9b-b01e-849711fc5fbf" providerId="ADAL" clId="{25A88B4F-44E8-498E-8397-AF15018C01FF}" dt="2023-11-10T01:22:39.025" v="1197"/>
          <ac:grpSpMkLst>
            <pc:docMk/>
            <pc:sldMk cId="3349138887" sldId="388"/>
            <ac:grpSpMk id="8" creationId="{8E2EB441-6CCC-CEBC-5390-09AAC66AEADD}"/>
          </ac:grpSpMkLst>
        </pc:grpChg>
        <pc:grpChg chg="add mod ord">
          <ac:chgData name="Kencin Autry" userId="a6c17a38-3403-4b9b-b01e-849711fc5fbf" providerId="ADAL" clId="{25A88B4F-44E8-498E-8397-AF15018C01FF}" dt="2023-11-12T05:55:54.601" v="4431" actId="571"/>
          <ac:grpSpMkLst>
            <pc:docMk/>
            <pc:sldMk cId="3349138887" sldId="388"/>
            <ac:grpSpMk id="10" creationId="{FD2973E5-66C6-7654-DDA6-C3EC864442E4}"/>
          </ac:grpSpMkLst>
        </pc:grpChg>
        <pc:grpChg chg="add mod">
          <ac:chgData name="Kencin Autry" userId="a6c17a38-3403-4b9b-b01e-849711fc5fbf" providerId="ADAL" clId="{25A88B4F-44E8-498E-8397-AF15018C01FF}" dt="2023-11-12T05:55:54.601" v="4431" actId="571"/>
          <ac:grpSpMkLst>
            <pc:docMk/>
            <pc:sldMk cId="3349138887" sldId="388"/>
            <ac:grpSpMk id="12" creationId="{A006380B-3386-0065-144B-5E2029C971DD}"/>
          </ac:grpSpMkLst>
        </pc:grpChg>
        <pc:grpChg chg="add del mod">
          <ac:chgData name="Kencin Autry" userId="a6c17a38-3403-4b9b-b01e-849711fc5fbf" providerId="ADAL" clId="{25A88B4F-44E8-498E-8397-AF15018C01FF}" dt="2023-11-10T01:22:56.445" v="1199" actId="478"/>
          <ac:grpSpMkLst>
            <pc:docMk/>
            <pc:sldMk cId="3349138887" sldId="388"/>
            <ac:grpSpMk id="18" creationId="{20E27B48-47F3-057C-82E5-F86C3F6D2375}"/>
          </ac:grpSpMkLst>
        </pc:grpChg>
        <pc:grpChg chg="add mod">
          <ac:chgData name="Kencin Autry" userId="a6c17a38-3403-4b9b-b01e-849711fc5fbf" providerId="ADAL" clId="{25A88B4F-44E8-498E-8397-AF15018C01FF}" dt="2023-11-12T05:55:54.601" v="4431" actId="571"/>
          <ac:grpSpMkLst>
            <pc:docMk/>
            <pc:sldMk cId="3349138887" sldId="388"/>
            <ac:grpSpMk id="18" creationId="{48BD246C-90B5-122D-7844-D6ECC12AA437}"/>
          </ac:grpSpMkLst>
        </pc:grpChg>
        <pc:grpChg chg="mod">
          <ac:chgData name="Kencin Autry" userId="a6c17a38-3403-4b9b-b01e-849711fc5fbf" providerId="ADAL" clId="{25A88B4F-44E8-498E-8397-AF15018C01FF}" dt="2023-11-10T01:22:52.291" v="1198"/>
          <ac:grpSpMkLst>
            <pc:docMk/>
            <pc:sldMk cId="3349138887" sldId="388"/>
            <ac:grpSpMk id="19" creationId="{CCE8A8BF-FE61-A113-8EBB-B05B719D3E0C}"/>
          </ac:grpSpMkLst>
        </pc:grpChg>
        <pc:grpChg chg="add del mod">
          <ac:chgData name="Kencin Autry" userId="a6c17a38-3403-4b9b-b01e-849711fc5fbf" providerId="ADAL" clId="{25A88B4F-44E8-498E-8397-AF15018C01FF}" dt="2023-11-10T01:22:57.747" v="1200" actId="478"/>
          <ac:grpSpMkLst>
            <pc:docMk/>
            <pc:sldMk cId="3349138887" sldId="388"/>
            <ac:grpSpMk id="23" creationId="{601DE939-69B2-6BC7-7149-ABA71FCC8337}"/>
          </ac:grpSpMkLst>
        </pc:grpChg>
        <pc:grpChg chg="mod">
          <ac:chgData name="Kencin Autry" userId="a6c17a38-3403-4b9b-b01e-849711fc5fbf" providerId="ADAL" clId="{25A88B4F-44E8-498E-8397-AF15018C01FF}" dt="2023-11-10T01:22:52.291" v="1198"/>
          <ac:grpSpMkLst>
            <pc:docMk/>
            <pc:sldMk cId="3349138887" sldId="388"/>
            <ac:grpSpMk id="25" creationId="{DD7EE38B-564B-948F-867E-9DAB6563B22F}"/>
          </ac:grpSpMkLst>
        </pc:grpChg>
        <pc:grpChg chg="mod">
          <ac:chgData name="Kencin Autry" userId="a6c17a38-3403-4b9b-b01e-849711fc5fbf" providerId="ADAL" clId="{25A88B4F-44E8-498E-8397-AF15018C01FF}" dt="2023-11-10T01:22:52.291" v="1198"/>
          <ac:grpSpMkLst>
            <pc:docMk/>
            <pc:sldMk cId="3349138887" sldId="388"/>
            <ac:grpSpMk id="26" creationId="{37398DC2-0595-FC8D-C93C-1AC0CAF72B21}"/>
          </ac:grpSpMkLst>
        </pc:grpChg>
        <pc:grpChg chg="add mod">
          <ac:chgData name="Kencin Autry" userId="a6c17a38-3403-4b9b-b01e-849711fc5fbf" providerId="ADAL" clId="{25A88B4F-44E8-498E-8397-AF15018C01FF}" dt="2023-11-12T05:55:54.601" v="4431" actId="571"/>
          <ac:grpSpMkLst>
            <pc:docMk/>
            <pc:sldMk cId="3349138887" sldId="388"/>
            <ac:grpSpMk id="30" creationId="{0654C874-D4C6-99C2-975C-E6FBB270D95A}"/>
          </ac:grpSpMkLst>
        </pc:grpChg>
        <pc:grpChg chg="add mod">
          <ac:chgData name="Kencin Autry" userId="a6c17a38-3403-4b9b-b01e-849711fc5fbf" providerId="ADAL" clId="{25A88B4F-44E8-498E-8397-AF15018C01FF}" dt="2023-11-10T06:47:05.074" v="2366" actId="11530"/>
          <ac:grpSpMkLst>
            <pc:docMk/>
            <pc:sldMk cId="3349138887" sldId="388"/>
            <ac:grpSpMk id="103" creationId="{A49AD660-274D-6FC0-B57D-93E3675850CA}"/>
          </ac:grpSpMkLst>
        </pc:grpChg>
        <pc:grpChg chg="add mod ord">
          <ac:chgData name="Kencin Autry" userId="a6c17a38-3403-4b9b-b01e-849711fc5fbf" providerId="ADAL" clId="{25A88B4F-44E8-498E-8397-AF15018C01FF}" dt="2023-11-12T06:11:09.555" v="5007" actId="1076"/>
          <ac:grpSpMkLst>
            <pc:docMk/>
            <pc:sldMk cId="3349138887" sldId="388"/>
            <ac:grpSpMk id="153" creationId="{35A0EC95-DEB1-648E-0836-0D811238E768}"/>
          </ac:grpSpMkLst>
        </pc:grpChg>
        <pc:grpChg chg="add del mod ord">
          <ac:chgData name="Kencin Autry" userId="a6c17a38-3403-4b9b-b01e-849711fc5fbf" providerId="ADAL" clId="{25A88B4F-44E8-498E-8397-AF15018C01FF}" dt="2023-11-10T02:21:03.326" v="2018" actId="478"/>
          <ac:grpSpMkLst>
            <pc:docMk/>
            <pc:sldMk cId="3349138887" sldId="388"/>
            <ac:grpSpMk id="154" creationId="{56FABB20-1EC6-EE36-9E73-D2A8F389E24C}"/>
          </ac:grpSpMkLst>
        </pc:grpChg>
        <pc:grpChg chg="add mod">
          <ac:chgData name="Kencin Autry" userId="a6c17a38-3403-4b9b-b01e-849711fc5fbf" providerId="ADAL" clId="{25A88B4F-44E8-498E-8397-AF15018C01FF}" dt="2023-11-12T05:55:54.601" v="4431" actId="571"/>
          <ac:grpSpMkLst>
            <pc:docMk/>
            <pc:sldMk cId="3349138887" sldId="388"/>
            <ac:grpSpMk id="155" creationId="{DFF7E083-AA72-7BD5-9D33-C094433D33E0}"/>
          </ac:grpSpMkLst>
        </pc:grpChg>
        <pc:grpChg chg="mod">
          <ac:chgData name="Kencin Autry" userId="a6c17a38-3403-4b9b-b01e-849711fc5fbf" providerId="ADAL" clId="{25A88B4F-44E8-498E-8397-AF15018C01FF}" dt="2023-11-12T05:55:54.601" v="4431" actId="571"/>
          <ac:grpSpMkLst>
            <pc:docMk/>
            <pc:sldMk cId="3349138887" sldId="388"/>
            <ac:grpSpMk id="156" creationId="{10EA606B-0069-3100-8540-5CB64C16EEEA}"/>
          </ac:grpSpMkLst>
        </pc:grpChg>
        <pc:grpChg chg="add del mod ord">
          <ac:chgData name="Kencin Autry" userId="a6c17a38-3403-4b9b-b01e-849711fc5fbf" providerId="ADAL" clId="{25A88B4F-44E8-498E-8397-AF15018C01FF}" dt="2023-11-10T02:21:01.885" v="2016" actId="478"/>
          <ac:grpSpMkLst>
            <pc:docMk/>
            <pc:sldMk cId="3349138887" sldId="388"/>
            <ac:grpSpMk id="162" creationId="{D8307BB2-E2C7-D2C0-8760-C82A85104D97}"/>
          </ac:grpSpMkLst>
        </pc:grpChg>
        <pc:grpChg chg="add del mod">
          <ac:chgData name="Kencin Autry" userId="a6c17a38-3403-4b9b-b01e-849711fc5fbf" providerId="ADAL" clId="{25A88B4F-44E8-498E-8397-AF15018C01FF}" dt="2023-11-10T02:19:50.292" v="2004" actId="478"/>
          <ac:grpSpMkLst>
            <pc:docMk/>
            <pc:sldMk cId="3349138887" sldId="388"/>
            <ac:grpSpMk id="196" creationId="{DE7E6592-1B87-CAFF-2B35-C2E9042E9560}"/>
          </ac:grpSpMkLst>
        </pc:grpChg>
        <pc:grpChg chg="add del mod">
          <ac:chgData name="Kencin Autry" userId="a6c17a38-3403-4b9b-b01e-849711fc5fbf" providerId="ADAL" clId="{25A88B4F-44E8-498E-8397-AF15018C01FF}" dt="2023-11-10T02:20:17.828" v="2006"/>
          <ac:grpSpMkLst>
            <pc:docMk/>
            <pc:sldMk cId="3349138887" sldId="388"/>
            <ac:grpSpMk id="229" creationId="{6FAC092F-4B29-F016-4CC5-1321AF8E4445}"/>
          </ac:grpSpMkLst>
        </pc:grpChg>
        <pc:grpChg chg="add del mod topLvl">
          <ac:chgData name="Kencin Autry" userId="a6c17a38-3403-4b9b-b01e-849711fc5fbf" providerId="ADAL" clId="{25A88B4F-44E8-498E-8397-AF15018C01FF}" dt="2023-11-10T02:26:03.463" v="2124" actId="478"/>
          <ac:grpSpMkLst>
            <pc:docMk/>
            <pc:sldMk cId="3349138887" sldId="388"/>
            <ac:grpSpMk id="266" creationId="{E7AA1190-7FB4-858D-5849-146A4D35BD27}"/>
          </ac:grpSpMkLst>
        </pc:grpChg>
        <pc:grpChg chg="add del mod topLvl">
          <ac:chgData name="Kencin Autry" userId="a6c17a38-3403-4b9b-b01e-849711fc5fbf" providerId="ADAL" clId="{25A88B4F-44E8-498E-8397-AF15018C01FF}" dt="2023-11-10T02:26:03.463" v="2124" actId="478"/>
          <ac:grpSpMkLst>
            <pc:docMk/>
            <pc:sldMk cId="3349138887" sldId="388"/>
            <ac:grpSpMk id="287" creationId="{0D94840B-9FCA-9E26-346C-735FEA674A78}"/>
          </ac:grpSpMkLst>
        </pc:grpChg>
        <pc:grpChg chg="add del mod topLvl">
          <ac:chgData name="Kencin Autry" userId="a6c17a38-3403-4b9b-b01e-849711fc5fbf" providerId="ADAL" clId="{25A88B4F-44E8-498E-8397-AF15018C01FF}" dt="2023-11-10T02:26:03.463" v="2124" actId="478"/>
          <ac:grpSpMkLst>
            <pc:docMk/>
            <pc:sldMk cId="3349138887" sldId="388"/>
            <ac:grpSpMk id="308" creationId="{D4583DFC-6B9E-E76B-097F-80563BB17D39}"/>
          </ac:grpSpMkLst>
        </pc:grpChg>
        <pc:grpChg chg="add del mod topLvl">
          <ac:chgData name="Kencin Autry" userId="a6c17a38-3403-4b9b-b01e-849711fc5fbf" providerId="ADAL" clId="{25A88B4F-44E8-498E-8397-AF15018C01FF}" dt="2023-11-10T02:26:03.463" v="2124" actId="478"/>
          <ac:grpSpMkLst>
            <pc:docMk/>
            <pc:sldMk cId="3349138887" sldId="388"/>
            <ac:grpSpMk id="329" creationId="{1406B425-E924-B5EE-DB04-FF060E58C12C}"/>
          </ac:grpSpMkLst>
        </pc:grpChg>
        <pc:grpChg chg="add mod">
          <ac:chgData name="Kencin Autry" userId="a6c17a38-3403-4b9b-b01e-849711fc5fbf" providerId="ADAL" clId="{25A88B4F-44E8-498E-8397-AF15018C01FF}" dt="2023-11-10T02:24:57.881" v="2108" actId="165"/>
          <ac:grpSpMkLst>
            <pc:docMk/>
            <pc:sldMk cId="3349138887" sldId="388"/>
            <ac:grpSpMk id="350" creationId="{A5D55485-32CE-891C-444D-B53F9EA3F6BF}"/>
          </ac:grpSpMkLst>
        </pc:grpChg>
        <pc:grpChg chg="add mod">
          <ac:chgData name="Kencin Autry" userId="a6c17a38-3403-4b9b-b01e-849711fc5fbf" providerId="ADAL" clId="{25A88B4F-44E8-498E-8397-AF15018C01FF}" dt="2023-11-10T02:24:57.881" v="2108" actId="165"/>
          <ac:grpSpMkLst>
            <pc:docMk/>
            <pc:sldMk cId="3349138887" sldId="388"/>
            <ac:grpSpMk id="371" creationId="{B4F30BB9-A244-475D-B44C-74DAFC2909D3}"/>
          </ac:grpSpMkLst>
        </pc:grpChg>
        <pc:grpChg chg="add del mod">
          <ac:chgData name="Kencin Autry" userId="a6c17a38-3403-4b9b-b01e-849711fc5fbf" providerId="ADAL" clId="{25A88B4F-44E8-498E-8397-AF15018C01FF}" dt="2023-11-10T02:23:00.526" v="2070" actId="478"/>
          <ac:grpSpMkLst>
            <pc:docMk/>
            <pc:sldMk cId="3349138887" sldId="388"/>
            <ac:grpSpMk id="392" creationId="{91DDE6D1-5962-F49B-A160-D74C5D11646A}"/>
          </ac:grpSpMkLst>
        </pc:grpChg>
        <pc:grpChg chg="add del mod">
          <ac:chgData name="Kencin Autry" userId="a6c17a38-3403-4b9b-b01e-849711fc5fbf" providerId="ADAL" clId="{25A88B4F-44E8-498E-8397-AF15018C01FF}" dt="2023-11-10T02:23:01.693" v="2071" actId="478"/>
          <ac:grpSpMkLst>
            <pc:docMk/>
            <pc:sldMk cId="3349138887" sldId="388"/>
            <ac:grpSpMk id="413" creationId="{827D306B-A9E1-F246-1911-A3C64C6D6A3A}"/>
          </ac:grpSpMkLst>
        </pc:grpChg>
        <pc:grpChg chg="add del mod topLvl">
          <ac:chgData name="Kencin Autry" userId="a6c17a38-3403-4b9b-b01e-849711fc5fbf" providerId="ADAL" clId="{25A88B4F-44E8-498E-8397-AF15018C01FF}" dt="2023-11-10T02:26:03.463" v="2124" actId="478"/>
          <ac:grpSpMkLst>
            <pc:docMk/>
            <pc:sldMk cId="3349138887" sldId="388"/>
            <ac:grpSpMk id="434" creationId="{59EC7E97-2010-9209-BD15-875AE1BDF24F}"/>
          </ac:grpSpMkLst>
        </pc:grpChg>
        <pc:grpChg chg="add del mod topLvl">
          <ac:chgData name="Kencin Autry" userId="a6c17a38-3403-4b9b-b01e-849711fc5fbf" providerId="ADAL" clId="{25A88B4F-44E8-498E-8397-AF15018C01FF}" dt="2023-11-10T02:26:03.463" v="2124" actId="478"/>
          <ac:grpSpMkLst>
            <pc:docMk/>
            <pc:sldMk cId="3349138887" sldId="388"/>
            <ac:grpSpMk id="455" creationId="{74CF4742-FCCA-CEC7-1F70-C3D81269FAD6}"/>
          </ac:grpSpMkLst>
        </pc:grpChg>
        <pc:grpChg chg="add del mod">
          <ac:chgData name="Kencin Autry" userId="a6c17a38-3403-4b9b-b01e-849711fc5fbf" providerId="ADAL" clId="{25A88B4F-44E8-498E-8397-AF15018C01FF}" dt="2023-11-10T02:23:02.380" v="2072" actId="478"/>
          <ac:grpSpMkLst>
            <pc:docMk/>
            <pc:sldMk cId="3349138887" sldId="388"/>
            <ac:grpSpMk id="476" creationId="{C25BACAA-7092-3B28-0C91-3AFFBF24B2FB}"/>
          </ac:grpSpMkLst>
        </pc:grpChg>
        <pc:grpChg chg="add del mod">
          <ac:chgData name="Kencin Autry" userId="a6c17a38-3403-4b9b-b01e-849711fc5fbf" providerId="ADAL" clId="{25A88B4F-44E8-498E-8397-AF15018C01FF}" dt="2023-11-10T02:23:04.230" v="2073" actId="478"/>
          <ac:grpSpMkLst>
            <pc:docMk/>
            <pc:sldMk cId="3349138887" sldId="388"/>
            <ac:grpSpMk id="497" creationId="{D2569D55-D5B5-7ED2-EE92-11C23CB83656}"/>
          </ac:grpSpMkLst>
        </pc:grpChg>
        <pc:grpChg chg="add mod topLvl">
          <ac:chgData name="Kencin Autry" userId="a6c17a38-3403-4b9b-b01e-849711fc5fbf" providerId="ADAL" clId="{25A88B4F-44E8-498E-8397-AF15018C01FF}" dt="2023-11-10T02:24:57.881" v="2108" actId="165"/>
          <ac:grpSpMkLst>
            <pc:docMk/>
            <pc:sldMk cId="3349138887" sldId="388"/>
            <ac:grpSpMk id="518" creationId="{D46AD1FE-2A7A-9B55-EC14-EFB8C0945D59}"/>
          </ac:grpSpMkLst>
        </pc:grpChg>
        <pc:grpChg chg="add del mod topLvl">
          <ac:chgData name="Kencin Autry" userId="a6c17a38-3403-4b9b-b01e-849711fc5fbf" providerId="ADAL" clId="{25A88B4F-44E8-498E-8397-AF15018C01FF}" dt="2023-11-10T02:26:03.463" v="2124" actId="478"/>
          <ac:grpSpMkLst>
            <pc:docMk/>
            <pc:sldMk cId="3349138887" sldId="388"/>
            <ac:grpSpMk id="539" creationId="{E0F878F3-A094-FA23-B4F4-6EF232C1508A}"/>
          </ac:grpSpMkLst>
        </pc:grpChg>
        <pc:grpChg chg="add del mod topLvl">
          <ac:chgData name="Kencin Autry" userId="a6c17a38-3403-4b9b-b01e-849711fc5fbf" providerId="ADAL" clId="{25A88B4F-44E8-498E-8397-AF15018C01FF}" dt="2023-11-10T02:26:03.463" v="2124" actId="478"/>
          <ac:grpSpMkLst>
            <pc:docMk/>
            <pc:sldMk cId="3349138887" sldId="388"/>
            <ac:grpSpMk id="540" creationId="{EF1E8C69-B42E-6266-1D11-2DAA085A0FF8}"/>
          </ac:grpSpMkLst>
        </pc:grpChg>
        <pc:grpChg chg="mod">
          <ac:chgData name="Kencin Autry" userId="a6c17a38-3403-4b9b-b01e-849711fc5fbf" providerId="ADAL" clId="{25A88B4F-44E8-498E-8397-AF15018C01FF}" dt="2023-11-10T02:24:57.881" v="2108" actId="165"/>
          <ac:grpSpMkLst>
            <pc:docMk/>
            <pc:sldMk cId="3349138887" sldId="388"/>
            <ac:grpSpMk id="541" creationId="{61A48F1D-8758-9691-FDBA-0A42BBF0607E}"/>
          </ac:grpSpMkLst>
        </pc:grpChg>
        <pc:grpChg chg="mod">
          <ac:chgData name="Kencin Autry" userId="a6c17a38-3403-4b9b-b01e-849711fc5fbf" providerId="ADAL" clId="{25A88B4F-44E8-498E-8397-AF15018C01FF}" dt="2023-11-10T02:24:57.881" v="2108" actId="165"/>
          <ac:grpSpMkLst>
            <pc:docMk/>
            <pc:sldMk cId="3349138887" sldId="388"/>
            <ac:grpSpMk id="542" creationId="{01EFE1C6-C715-3C8F-C76C-4927C61E8EBE}"/>
          </ac:grpSpMkLst>
        </pc:grpChg>
        <pc:grpChg chg="add del mod topLvl">
          <ac:chgData name="Kencin Autry" userId="a6c17a38-3403-4b9b-b01e-849711fc5fbf" providerId="ADAL" clId="{25A88B4F-44E8-498E-8397-AF15018C01FF}" dt="2023-11-10T02:26:03.463" v="2124" actId="478"/>
          <ac:grpSpMkLst>
            <pc:docMk/>
            <pc:sldMk cId="3349138887" sldId="388"/>
            <ac:grpSpMk id="583" creationId="{B022426F-8764-C59B-96AA-83583E3AE954}"/>
          </ac:grpSpMkLst>
        </pc:grpChg>
        <pc:grpChg chg="mod">
          <ac:chgData name="Kencin Autry" userId="a6c17a38-3403-4b9b-b01e-849711fc5fbf" providerId="ADAL" clId="{25A88B4F-44E8-498E-8397-AF15018C01FF}" dt="2023-11-10T02:24:57.881" v="2108" actId="165"/>
          <ac:grpSpMkLst>
            <pc:docMk/>
            <pc:sldMk cId="3349138887" sldId="388"/>
            <ac:grpSpMk id="584" creationId="{1DAF5928-DFF1-217E-458A-B0F355E504DA}"/>
          </ac:grpSpMkLst>
        </pc:grpChg>
        <pc:grpChg chg="mod">
          <ac:chgData name="Kencin Autry" userId="a6c17a38-3403-4b9b-b01e-849711fc5fbf" providerId="ADAL" clId="{25A88B4F-44E8-498E-8397-AF15018C01FF}" dt="2023-11-10T02:24:57.881" v="2108" actId="165"/>
          <ac:grpSpMkLst>
            <pc:docMk/>
            <pc:sldMk cId="3349138887" sldId="388"/>
            <ac:grpSpMk id="585" creationId="{49536C2D-EABF-2F4D-98EF-8EC256A0C554}"/>
          </ac:grpSpMkLst>
        </pc:grpChg>
        <pc:grpChg chg="add del mod topLvl">
          <ac:chgData name="Kencin Autry" userId="a6c17a38-3403-4b9b-b01e-849711fc5fbf" providerId="ADAL" clId="{25A88B4F-44E8-498E-8397-AF15018C01FF}" dt="2023-11-10T02:26:03.463" v="2124" actId="478"/>
          <ac:grpSpMkLst>
            <pc:docMk/>
            <pc:sldMk cId="3349138887" sldId="388"/>
            <ac:grpSpMk id="626" creationId="{44A97C95-8823-D4FC-1DEF-375510C337BF}"/>
          </ac:grpSpMkLst>
        </pc:grpChg>
        <pc:grpChg chg="mod">
          <ac:chgData name="Kencin Autry" userId="a6c17a38-3403-4b9b-b01e-849711fc5fbf" providerId="ADAL" clId="{25A88B4F-44E8-498E-8397-AF15018C01FF}" dt="2023-11-10T02:24:57.881" v="2108" actId="165"/>
          <ac:grpSpMkLst>
            <pc:docMk/>
            <pc:sldMk cId="3349138887" sldId="388"/>
            <ac:grpSpMk id="627" creationId="{86CE2016-66CA-7325-FEF3-D5236E917A90}"/>
          </ac:grpSpMkLst>
        </pc:grpChg>
        <pc:grpChg chg="mod">
          <ac:chgData name="Kencin Autry" userId="a6c17a38-3403-4b9b-b01e-849711fc5fbf" providerId="ADAL" clId="{25A88B4F-44E8-498E-8397-AF15018C01FF}" dt="2023-11-10T02:24:57.881" v="2108" actId="165"/>
          <ac:grpSpMkLst>
            <pc:docMk/>
            <pc:sldMk cId="3349138887" sldId="388"/>
            <ac:grpSpMk id="628" creationId="{7559753A-B4AB-7AB1-1588-502B8B8390FF}"/>
          </ac:grpSpMkLst>
        </pc:grpChg>
        <pc:grpChg chg="add del mod topLvl">
          <ac:chgData name="Kencin Autry" userId="a6c17a38-3403-4b9b-b01e-849711fc5fbf" providerId="ADAL" clId="{25A88B4F-44E8-498E-8397-AF15018C01FF}" dt="2023-11-10T02:26:03.463" v="2124" actId="478"/>
          <ac:grpSpMkLst>
            <pc:docMk/>
            <pc:sldMk cId="3349138887" sldId="388"/>
            <ac:grpSpMk id="669" creationId="{BBAD2FCD-15F8-9CEB-CAB1-A664753E3DA4}"/>
          </ac:grpSpMkLst>
        </pc:grpChg>
        <pc:grpChg chg="mod">
          <ac:chgData name="Kencin Autry" userId="a6c17a38-3403-4b9b-b01e-849711fc5fbf" providerId="ADAL" clId="{25A88B4F-44E8-498E-8397-AF15018C01FF}" dt="2023-11-10T02:24:57.881" v="2108" actId="165"/>
          <ac:grpSpMkLst>
            <pc:docMk/>
            <pc:sldMk cId="3349138887" sldId="388"/>
            <ac:grpSpMk id="670" creationId="{939EF5D2-0377-0575-2702-9AF52063E22C}"/>
          </ac:grpSpMkLst>
        </pc:grpChg>
        <pc:grpChg chg="mod">
          <ac:chgData name="Kencin Autry" userId="a6c17a38-3403-4b9b-b01e-849711fc5fbf" providerId="ADAL" clId="{25A88B4F-44E8-498E-8397-AF15018C01FF}" dt="2023-11-10T02:24:57.881" v="2108" actId="165"/>
          <ac:grpSpMkLst>
            <pc:docMk/>
            <pc:sldMk cId="3349138887" sldId="388"/>
            <ac:grpSpMk id="671" creationId="{3E38FDC1-15F2-0C6F-9A5C-A1FE335D048E}"/>
          </ac:grpSpMkLst>
        </pc:grpChg>
        <pc:grpChg chg="add del mod topLvl">
          <ac:chgData name="Kencin Autry" userId="a6c17a38-3403-4b9b-b01e-849711fc5fbf" providerId="ADAL" clId="{25A88B4F-44E8-498E-8397-AF15018C01FF}" dt="2023-11-10T02:26:03.463" v="2124" actId="478"/>
          <ac:grpSpMkLst>
            <pc:docMk/>
            <pc:sldMk cId="3349138887" sldId="388"/>
            <ac:grpSpMk id="713" creationId="{C4AA6D72-1AE3-A81B-7C50-AE40B37CC145}"/>
          </ac:grpSpMkLst>
        </pc:grpChg>
        <pc:grpChg chg="add del mod ord">
          <ac:chgData name="Kencin Autry" userId="a6c17a38-3403-4b9b-b01e-849711fc5fbf" providerId="ADAL" clId="{25A88B4F-44E8-498E-8397-AF15018C01FF}" dt="2023-11-10T02:24:57.881" v="2108" actId="165"/>
          <ac:grpSpMkLst>
            <pc:docMk/>
            <pc:sldMk cId="3349138887" sldId="388"/>
            <ac:grpSpMk id="734" creationId="{8A5E243D-1F53-1C41-0822-F75C42ABD4B8}"/>
          </ac:grpSpMkLst>
        </pc:grpChg>
        <pc:grpChg chg="add del mod">
          <ac:chgData name="Kencin Autry" userId="a6c17a38-3403-4b9b-b01e-849711fc5fbf" providerId="ADAL" clId="{25A88B4F-44E8-498E-8397-AF15018C01FF}" dt="2023-11-10T02:26:03.463" v="2124" actId="478"/>
          <ac:grpSpMkLst>
            <pc:docMk/>
            <pc:sldMk cId="3349138887" sldId="388"/>
            <ac:grpSpMk id="735" creationId="{7FA6739C-F323-BC72-9143-F896506CD161}"/>
          </ac:grpSpMkLst>
        </pc:grpChg>
        <pc:grpChg chg="mod">
          <ac:chgData name="Kencin Autry" userId="a6c17a38-3403-4b9b-b01e-849711fc5fbf" providerId="ADAL" clId="{25A88B4F-44E8-498E-8397-AF15018C01FF}" dt="2023-11-10T02:25:02.844" v="2109"/>
          <ac:grpSpMkLst>
            <pc:docMk/>
            <pc:sldMk cId="3349138887" sldId="388"/>
            <ac:grpSpMk id="736" creationId="{481D931C-CC38-8A73-DB43-1135FF02E1D7}"/>
          </ac:grpSpMkLst>
        </pc:grpChg>
        <pc:grpChg chg="mod">
          <ac:chgData name="Kencin Autry" userId="a6c17a38-3403-4b9b-b01e-849711fc5fbf" providerId="ADAL" clId="{25A88B4F-44E8-498E-8397-AF15018C01FF}" dt="2023-11-10T02:25:02.844" v="2109"/>
          <ac:grpSpMkLst>
            <pc:docMk/>
            <pc:sldMk cId="3349138887" sldId="388"/>
            <ac:grpSpMk id="737" creationId="{1FB16901-A039-92D0-FAA0-3D1D41282058}"/>
          </ac:grpSpMkLst>
        </pc:grpChg>
        <pc:grpChg chg="add del mod">
          <ac:chgData name="Kencin Autry" userId="a6c17a38-3403-4b9b-b01e-849711fc5fbf" providerId="ADAL" clId="{25A88B4F-44E8-498E-8397-AF15018C01FF}" dt="2023-11-10T02:26:12.001" v="2128" actId="478"/>
          <ac:grpSpMkLst>
            <pc:docMk/>
            <pc:sldMk cId="3349138887" sldId="388"/>
            <ac:grpSpMk id="779" creationId="{C7C96099-A793-53DE-38E3-8249CE028F2E}"/>
          </ac:grpSpMkLst>
        </pc:grpChg>
        <pc:grpChg chg="mod">
          <ac:chgData name="Kencin Autry" userId="a6c17a38-3403-4b9b-b01e-849711fc5fbf" providerId="ADAL" clId="{25A88B4F-44E8-498E-8397-AF15018C01FF}" dt="2023-11-10T02:26:10.612" v="2127"/>
          <ac:grpSpMkLst>
            <pc:docMk/>
            <pc:sldMk cId="3349138887" sldId="388"/>
            <ac:grpSpMk id="780" creationId="{6345C70F-D3DF-14B4-0EE8-42E66DFCC122}"/>
          </ac:grpSpMkLst>
        </pc:grpChg>
        <pc:grpChg chg="mod">
          <ac:chgData name="Kencin Autry" userId="a6c17a38-3403-4b9b-b01e-849711fc5fbf" providerId="ADAL" clId="{25A88B4F-44E8-498E-8397-AF15018C01FF}" dt="2023-11-10T02:26:10.612" v="2127"/>
          <ac:grpSpMkLst>
            <pc:docMk/>
            <pc:sldMk cId="3349138887" sldId="388"/>
            <ac:grpSpMk id="781" creationId="{0CC3913E-8767-12B7-C693-E8E17956F15E}"/>
          </ac:grpSpMkLst>
        </pc:grpChg>
        <pc:picChg chg="mod">
          <ac:chgData name="Kencin Autry" userId="a6c17a38-3403-4b9b-b01e-849711fc5fbf" providerId="ADAL" clId="{25A88B4F-44E8-498E-8397-AF15018C01FF}" dt="2023-11-10T01:22:52.291" v="1198"/>
          <ac:picMkLst>
            <pc:docMk/>
            <pc:sldMk cId="3349138887" sldId="388"/>
            <ac:picMk id="24" creationId="{CB57C78E-8BC1-ABB3-2F1D-5ED67A9F7C97}"/>
          </ac:picMkLst>
        </pc:picChg>
        <pc:cxnChg chg="add del mod">
          <ac:chgData name="Kencin Autry" userId="a6c17a38-3403-4b9b-b01e-849711fc5fbf" providerId="ADAL" clId="{25A88B4F-44E8-498E-8397-AF15018C01FF}" dt="2023-11-10T01:30:47.335" v="1458" actId="478"/>
          <ac:cxnSpMkLst>
            <pc:docMk/>
            <pc:sldMk cId="3349138887" sldId="388"/>
            <ac:cxnSpMk id="111" creationId="{7FD79AC4-E0C8-8362-257D-B57387543F47}"/>
          </ac:cxnSpMkLst>
        </pc:cxnChg>
        <pc:cxnChg chg="add del mod">
          <ac:chgData name="Kencin Autry" userId="a6c17a38-3403-4b9b-b01e-849711fc5fbf" providerId="ADAL" clId="{25A88B4F-44E8-498E-8397-AF15018C01FF}" dt="2023-11-10T01:30:46.068" v="1457" actId="478"/>
          <ac:cxnSpMkLst>
            <pc:docMk/>
            <pc:sldMk cId="3349138887" sldId="388"/>
            <ac:cxnSpMk id="114" creationId="{63D77E1B-1E58-4EC2-66B6-44462F1BAF72}"/>
          </ac:cxnSpMkLst>
        </pc:cxnChg>
        <pc:cxnChg chg="add del mod">
          <ac:chgData name="Kencin Autry" userId="a6c17a38-3403-4b9b-b01e-849711fc5fbf" providerId="ADAL" clId="{25A88B4F-44E8-498E-8397-AF15018C01FF}" dt="2023-11-10T01:30:45.151" v="1456" actId="478"/>
          <ac:cxnSpMkLst>
            <pc:docMk/>
            <pc:sldMk cId="3349138887" sldId="388"/>
            <ac:cxnSpMk id="116" creationId="{5CC9F9CA-485E-F98E-EC57-1BFD4265AF82}"/>
          </ac:cxnSpMkLst>
        </pc:cxnChg>
        <pc:cxnChg chg="add del mod">
          <ac:chgData name="Kencin Autry" userId="a6c17a38-3403-4b9b-b01e-849711fc5fbf" providerId="ADAL" clId="{25A88B4F-44E8-498E-8397-AF15018C01FF}" dt="2023-11-10T01:30:44.535" v="1455" actId="478"/>
          <ac:cxnSpMkLst>
            <pc:docMk/>
            <pc:sldMk cId="3349138887" sldId="388"/>
            <ac:cxnSpMk id="117" creationId="{A24A51A1-3B09-24B3-B7D6-E794E2A70F87}"/>
          </ac:cxnSpMkLst>
        </pc:cxnChg>
        <pc:cxnChg chg="add del mod">
          <ac:chgData name="Kencin Autry" userId="a6c17a38-3403-4b9b-b01e-849711fc5fbf" providerId="ADAL" clId="{25A88B4F-44E8-498E-8397-AF15018C01FF}" dt="2023-11-10T01:30:43.895" v="1454" actId="478"/>
          <ac:cxnSpMkLst>
            <pc:docMk/>
            <pc:sldMk cId="3349138887" sldId="388"/>
            <ac:cxnSpMk id="118" creationId="{2A342B71-038A-2401-D500-E316FC48E312}"/>
          </ac:cxnSpMkLst>
        </pc:cxnChg>
        <pc:cxnChg chg="add del mod">
          <ac:chgData name="Kencin Autry" userId="a6c17a38-3403-4b9b-b01e-849711fc5fbf" providerId="ADAL" clId="{25A88B4F-44E8-498E-8397-AF15018C01FF}" dt="2023-11-10T01:30:43.207" v="1453" actId="478"/>
          <ac:cxnSpMkLst>
            <pc:docMk/>
            <pc:sldMk cId="3349138887" sldId="388"/>
            <ac:cxnSpMk id="119" creationId="{68DBA79D-0271-F2DF-F296-05EDA2ECB95F}"/>
          </ac:cxnSpMkLst>
        </pc:cxnChg>
        <pc:cxnChg chg="add del mod">
          <ac:chgData name="Kencin Autry" userId="a6c17a38-3403-4b9b-b01e-849711fc5fbf" providerId="ADAL" clId="{25A88B4F-44E8-498E-8397-AF15018C01FF}" dt="2023-11-10T01:30:42.652" v="1452" actId="478"/>
          <ac:cxnSpMkLst>
            <pc:docMk/>
            <pc:sldMk cId="3349138887" sldId="388"/>
            <ac:cxnSpMk id="120" creationId="{9D973AA5-5C6E-C38F-B3BB-A3CD5E11DC58}"/>
          </ac:cxnSpMkLst>
        </pc:cxnChg>
        <pc:cxnChg chg="add del mod">
          <ac:chgData name="Kencin Autry" userId="a6c17a38-3403-4b9b-b01e-849711fc5fbf" providerId="ADAL" clId="{25A88B4F-44E8-498E-8397-AF15018C01FF}" dt="2023-11-10T01:30:42.195" v="1451" actId="478"/>
          <ac:cxnSpMkLst>
            <pc:docMk/>
            <pc:sldMk cId="3349138887" sldId="388"/>
            <ac:cxnSpMk id="121" creationId="{D9EC812F-B5D2-7291-BB7C-45428922C4B5}"/>
          </ac:cxnSpMkLst>
        </pc:cxnChg>
        <pc:cxnChg chg="add del mod">
          <ac:chgData name="Kencin Autry" userId="a6c17a38-3403-4b9b-b01e-849711fc5fbf" providerId="ADAL" clId="{25A88B4F-44E8-498E-8397-AF15018C01FF}" dt="2023-11-10T01:30:41.633" v="1450" actId="478"/>
          <ac:cxnSpMkLst>
            <pc:docMk/>
            <pc:sldMk cId="3349138887" sldId="388"/>
            <ac:cxnSpMk id="122" creationId="{5341ECD1-AE13-5DB4-2B4E-314BA19A4095}"/>
          </ac:cxnSpMkLst>
        </pc:cxnChg>
        <pc:cxnChg chg="add del mod">
          <ac:chgData name="Kencin Autry" userId="a6c17a38-3403-4b9b-b01e-849711fc5fbf" providerId="ADAL" clId="{25A88B4F-44E8-498E-8397-AF15018C01FF}" dt="2023-11-10T01:30:40.768" v="1449" actId="478"/>
          <ac:cxnSpMkLst>
            <pc:docMk/>
            <pc:sldMk cId="3349138887" sldId="388"/>
            <ac:cxnSpMk id="123" creationId="{C3950A7E-8B7B-00AA-3EF8-59FC4C17BE99}"/>
          </ac:cxnSpMkLst>
        </pc:cxnChg>
      </pc:sldChg>
      <pc:sldChg chg="addSp delSp modSp new mod modTransition addAnim delAnim modAnim modNotesTx">
        <pc:chgData name="Kencin Autry" userId="a6c17a38-3403-4b9b-b01e-849711fc5fbf" providerId="ADAL" clId="{25A88B4F-44E8-498E-8397-AF15018C01FF}" dt="2023-11-12T21:39:28.186" v="7160"/>
        <pc:sldMkLst>
          <pc:docMk/>
          <pc:sldMk cId="4196964017" sldId="389"/>
        </pc:sldMkLst>
        <pc:spChg chg="del">
          <ac:chgData name="Kencin Autry" userId="a6c17a38-3403-4b9b-b01e-849711fc5fbf" providerId="ADAL" clId="{25A88B4F-44E8-498E-8397-AF15018C01FF}" dt="2023-11-10T02:36:27.092" v="2221" actId="478"/>
          <ac:spMkLst>
            <pc:docMk/>
            <pc:sldMk cId="4196964017" sldId="389"/>
            <ac:spMk id="2" creationId="{B69E36E1-F394-7525-0486-BA8C5E73CB0D}"/>
          </ac:spMkLst>
        </pc:spChg>
        <pc:spChg chg="add del mod">
          <ac:chgData name="Kencin Autry" userId="a6c17a38-3403-4b9b-b01e-849711fc5fbf" providerId="ADAL" clId="{25A88B4F-44E8-498E-8397-AF15018C01FF}" dt="2023-11-12T21:26:57.037" v="7091" actId="478"/>
          <ac:spMkLst>
            <pc:docMk/>
            <pc:sldMk cId="4196964017" sldId="389"/>
            <ac:spMk id="3" creationId="{41C6DC46-2AD5-38FF-8AFC-28C6348DCC5E}"/>
          </ac:spMkLst>
        </pc:spChg>
        <pc:spChg chg="del">
          <ac:chgData name="Kencin Autry" userId="a6c17a38-3403-4b9b-b01e-849711fc5fbf" providerId="ADAL" clId="{25A88B4F-44E8-498E-8397-AF15018C01FF}" dt="2023-11-12T06:34:18.858" v="5349" actId="478"/>
          <ac:spMkLst>
            <pc:docMk/>
            <pc:sldMk cId="4196964017" sldId="389"/>
            <ac:spMk id="3" creationId="{9BC77215-4E97-E192-51D0-1D731EF6A5D7}"/>
          </ac:spMkLst>
        </pc:spChg>
        <pc:spChg chg="mod">
          <ac:chgData name="Kencin Autry" userId="a6c17a38-3403-4b9b-b01e-849711fc5fbf" providerId="ADAL" clId="{25A88B4F-44E8-498E-8397-AF15018C01FF}" dt="2023-11-12T05:05:42.074" v="3815" actId="1076"/>
          <ac:spMkLst>
            <pc:docMk/>
            <pc:sldMk cId="4196964017" sldId="389"/>
            <ac:spMk id="5" creationId="{22FD615C-B774-63BA-AB1F-BA23FC8B4773}"/>
          </ac:spMkLst>
        </pc:spChg>
        <pc:spChg chg="mod">
          <ac:chgData name="Kencin Autry" userId="a6c17a38-3403-4b9b-b01e-849711fc5fbf" providerId="ADAL" clId="{25A88B4F-44E8-498E-8397-AF15018C01FF}" dt="2023-11-12T00:17:48.201" v="2498" actId="207"/>
          <ac:spMkLst>
            <pc:docMk/>
            <pc:sldMk cId="4196964017" sldId="389"/>
            <ac:spMk id="6" creationId="{98F2F6DE-F737-5497-C44E-47A01BBAFC6F}"/>
          </ac:spMkLst>
        </pc:spChg>
        <pc:spChg chg="mod">
          <ac:chgData name="Kencin Autry" userId="a6c17a38-3403-4b9b-b01e-849711fc5fbf" providerId="ADAL" clId="{25A88B4F-44E8-498E-8397-AF15018C01FF}" dt="2023-11-12T00:17:26.746" v="2495"/>
          <ac:spMkLst>
            <pc:docMk/>
            <pc:sldMk cId="4196964017" sldId="389"/>
            <ac:spMk id="7" creationId="{0E7A855B-777F-D078-B170-1547D7AE7B6D}"/>
          </ac:spMkLst>
        </pc:spChg>
        <pc:spChg chg="add del">
          <ac:chgData name="Kencin Autry" userId="a6c17a38-3403-4b9b-b01e-849711fc5fbf" providerId="ADAL" clId="{25A88B4F-44E8-498E-8397-AF15018C01FF}" dt="2023-11-12T05:01:58.022" v="3748" actId="478"/>
          <ac:spMkLst>
            <pc:docMk/>
            <pc:sldMk cId="4196964017" sldId="389"/>
            <ac:spMk id="8" creationId="{03904D3E-521B-8918-8D9F-FC12CFD60783}"/>
          </ac:spMkLst>
        </pc:spChg>
        <pc:spChg chg="add del mod">
          <ac:chgData name="Kencin Autry" userId="a6c17a38-3403-4b9b-b01e-849711fc5fbf" providerId="ADAL" clId="{25A88B4F-44E8-498E-8397-AF15018C01FF}" dt="2023-11-12T21:27:23.734" v="7096"/>
          <ac:spMkLst>
            <pc:docMk/>
            <pc:sldMk cId="4196964017" sldId="389"/>
            <ac:spMk id="8" creationId="{6918857B-6D41-BC34-D2D2-B82BD1BC2BB7}"/>
          </ac:spMkLst>
        </pc:spChg>
        <pc:spChg chg="add mod">
          <ac:chgData name="Kencin Autry" userId="a6c17a38-3403-4b9b-b01e-849711fc5fbf" providerId="ADAL" clId="{25A88B4F-44E8-498E-8397-AF15018C01FF}" dt="2023-11-12T05:03:10.502" v="3769" actId="164"/>
          <ac:spMkLst>
            <pc:docMk/>
            <pc:sldMk cId="4196964017" sldId="389"/>
            <ac:spMk id="9" creationId="{AB85A97C-DB9E-C7D5-05F8-2A56048738B2}"/>
          </ac:spMkLst>
        </pc:spChg>
        <pc:spChg chg="add del">
          <ac:chgData name="Kencin Autry" userId="a6c17a38-3403-4b9b-b01e-849711fc5fbf" providerId="ADAL" clId="{25A88B4F-44E8-498E-8397-AF15018C01FF}" dt="2023-11-12T05:01:58.854" v="3749" actId="478"/>
          <ac:spMkLst>
            <pc:docMk/>
            <pc:sldMk cId="4196964017" sldId="389"/>
            <ac:spMk id="10" creationId="{B50B7E35-1ECD-0E10-1D32-2554CA20F440}"/>
          </ac:spMkLst>
        </pc:spChg>
        <pc:spChg chg="add mod">
          <ac:chgData name="Kencin Autry" userId="a6c17a38-3403-4b9b-b01e-849711fc5fbf" providerId="ADAL" clId="{25A88B4F-44E8-498E-8397-AF15018C01FF}" dt="2023-11-12T05:03:10.502" v="3769" actId="164"/>
          <ac:spMkLst>
            <pc:docMk/>
            <pc:sldMk cId="4196964017" sldId="389"/>
            <ac:spMk id="11" creationId="{7582967B-49CA-A6FC-9C16-26598CB2D727}"/>
          </ac:spMkLst>
        </pc:spChg>
        <pc:spChg chg="add mod">
          <ac:chgData name="Kencin Autry" userId="a6c17a38-3403-4b9b-b01e-849711fc5fbf" providerId="ADAL" clId="{25A88B4F-44E8-498E-8397-AF15018C01FF}" dt="2023-11-12T05:03:10.502" v="3769" actId="164"/>
          <ac:spMkLst>
            <pc:docMk/>
            <pc:sldMk cId="4196964017" sldId="389"/>
            <ac:spMk id="12" creationId="{E1BE598D-4EC7-DBBA-49CA-24A3915FB2A1}"/>
          </ac:spMkLst>
        </pc:spChg>
        <pc:spChg chg="mod">
          <ac:chgData name="Kencin Autry" userId="a6c17a38-3403-4b9b-b01e-849711fc5fbf" providerId="ADAL" clId="{25A88B4F-44E8-498E-8397-AF15018C01FF}" dt="2023-11-12T21:27:29.902" v="7097"/>
          <ac:spMkLst>
            <pc:docMk/>
            <pc:sldMk cId="4196964017" sldId="389"/>
            <ac:spMk id="14" creationId="{C5EA96BD-8FE2-BA53-FBC0-2FEE97FC4B50}"/>
          </ac:spMkLst>
        </pc:spChg>
        <pc:spChg chg="del mod topLvl">
          <ac:chgData name="Kencin Autry" userId="a6c17a38-3403-4b9b-b01e-849711fc5fbf" providerId="ADAL" clId="{25A88B4F-44E8-498E-8397-AF15018C01FF}" dt="2023-11-12T21:25:21.117" v="7081" actId="478"/>
          <ac:spMkLst>
            <pc:docMk/>
            <pc:sldMk cId="4196964017" sldId="389"/>
            <ac:spMk id="15" creationId="{1F685BD0-A5E4-E2A7-94AE-EA2F0783CE92}"/>
          </ac:spMkLst>
        </pc:spChg>
        <pc:spChg chg="del mod topLvl">
          <ac:chgData name="Kencin Autry" userId="a6c17a38-3403-4b9b-b01e-849711fc5fbf" providerId="ADAL" clId="{25A88B4F-44E8-498E-8397-AF15018C01FF}" dt="2023-11-12T21:25:20.392" v="7080" actId="478"/>
          <ac:spMkLst>
            <pc:docMk/>
            <pc:sldMk cId="4196964017" sldId="389"/>
            <ac:spMk id="16" creationId="{C2F3F213-29A7-CEFC-FFFB-36E41A31DD49}"/>
          </ac:spMkLst>
        </pc:spChg>
        <pc:spChg chg="del mod topLvl">
          <ac:chgData name="Kencin Autry" userId="a6c17a38-3403-4b9b-b01e-849711fc5fbf" providerId="ADAL" clId="{25A88B4F-44E8-498E-8397-AF15018C01FF}" dt="2023-11-12T21:25:18.647" v="7079" actId="478"/>
          <ac:spMkLst>
            <pc:docMk/>
            <pc:sldMk cId="4196964017" sldId="389"/>
            <ac:spMk id="17" creationId="{EC7D221C-CD98-E3E3-5E92-E52E6E919358}"/>
          </ac:spMkLst>
        </pc:spChg>
        <pc:spChg chg="mod">
          <ac:chgData name="Kencin Autry" userId="a6c17a38-3403-4b9b-b01e-849711fc5fbf" providerId="ADAL" clId="{25A88B4F-44E8-498E-8397-AF15018C01FF}" dt="2023-11-12T21:27:29.902" v="7097"/>
          <ac:spMkLst>
            <pc:docMk/>
            <pc:sldMk cId="4196964017" sldId="389"/>
            <ac:spMk id="18" creationId="{18FF3D92-96A5-E748-1C4E-8953779FF11B}"/>
          </ac:spMkLst>
        </pc:spChg>
        <pc:spChg chg="mod">
          <ac:chgData name="Kencin Autry" userId="a6c17a38-3403-4b9b-b01e-849711fc5fbf" providerId="ADAL" clId="{25A88B4F-44E8-498E-8397-AF15018C01FF}" dt="2023-11-12T05:03:12.187" v="3771"/>
          <ac:spMkLst>
            <pc:docMk/>
            <pc:sldMk cId="4196964017" sldId="389"/>
            <ac:spMk id="19" creationId="{8C184776-A12F-F9A3-5628-E43DDF43F30C}"/>
          </ac:spMkLst>
        </pc:spChg>
        <pc:spChg chg="mod">
          <ac:chgData name="Kencin Autry" userId="a6c17a38-3403-4b9b-b01e-849711fc5fbf" providerId="ADAL" clId="{25A88B4F-44E8-498E-8397-AF15018C01FF}" dt="2023-11-12T21:27:29.902" v="7097"/>
          <ac:spMkLst>
            <pc:docMk/>
            <pc:sldMk cId="4196964017" sldId="389"/>
            <ac:spMk id="19" creationId="{E9780BE8-F5FF-47E4-D444-62F798BD3D56}"/>
          </ac:spMkLst>
        </pc:spChg>
        <pc:spChg chg="mod">
          <ac:chgData name="Kencin Autry" userId="a6c17a38-3403-4b9b-b01e-849711fc5fbf" providerId="ADAL" clId="{25A88B4F-44E8-498E-8397-AF15018C01FF}" dt="2023-11-12T05:03:12.187" v="3771"/>
          <ac:spMkLst>
            <pc:docMk/>
            <pc:sldMk cId="4196964017" sldId="389"/>
            <ac:spMk id="20" creationId="{61B3A34D-E84A-9641-72D8-23353B4166CC}"/>
          </ac:spMkLst>
        </pc:spChg>
        <pc:spChg chg="mod">
          <ac:chgData name="Kencin Autry" userId="a6c17a38-3403-4b9b-b01e-849711fc5fbf" providerId="ADAL" clId="{25A88B4F-44E8-498E-8397-AF15018C01FF}" dt="2023-11-12T05:03:12.187" v="3771"/>
          <ac:spMkLst>
            <pc:docMk/>
            <pc:sldMk cId="4196964017" sldId="389"/>
            <ac:spMk id="21" creationId="{5319EC26-6D91-8203-347A-0F058AC20FD6}"/>
          </ac:spMkLst>
        </pc:spChg>
        <pc:spChg chg="mod">
          <ac:chgData name="Kencin Autry" userId="a6c17a38-3403-4b9b-b01e-849711fc5fbf" providerId="ADAL" clId="{25A88B4F-44E8-498E-8397-AF15018C01FF}" dt="2023-11-12T21:28:24.654" v="7100"/>
          <ac:spMkLst>
            <pc:docMk/>
            <pc:sldMk cId="4196964017" sldId="389"/>
            <ac:spMk id="21" creationId="{D2611E3A-5623-3A0D-339B-8963E1A1B982}"/>
          </ac:spMkLst>
        </pc:spChg>
        <pc:spChg chg="add mod">
          <ac:chgData name="Kencin Autry" userId="a6c17a38-3403-4b9b-b01e-849711fc5fbf" providerId="ADAL" clId="{25A88B4F-44E8-498E-8397-AF15018C01FF}" dt="2023-11-12T05:06:46.160" v="3825" actId="1076"/>
          <ac:spMkLst>
            <pc:docMk/>
            <pc:sldMk cId="4196964017" sldId="389"/>
            <ac:spMk id="22" creationId="{B625BFD1-CA6D-C3FD-4AC5-FBA8636D3388}"/>
          </ac:spMkLst>
        </pc:spChg>
        <pc:spChg chg="mod">
          <ac:chgData name="Kencin Autry" userId="a6c17a38-3403-4b9b-b01e-849711fc5fbf" providerId="ADAL" clId="{25A88B4F-44E8-498E-8397-AF15018C01FF}" dt="2023-11-12T05:08:34.454" v="3846" actId="206"/>
          <ac:spMkLst>
            <pc:docMk/>
            <pc:sldMk cId="4196964017" sldId="389"/>
            <ac:spMk id="24" creationId="{D964060B-EF35-4A7D-814F-BDA672C40CFD}"/>
          </ac:spMkLst>
        </pc:spChg>
        <pc:spChg chg="mod">
          <ac:chgData name="Kencin Autry" userId="a6c17a38-3403-4b9b-b01e-849711fc5fbf" providerId="ADAL" clId="{25A88B4F-44E8-498E-8397-AF15018C01FF}" dt="2023-11-12T05:08:34.454" v="3846" actId="206"/>
          <ac:spMkLst>
            <pc:docMk/>
            <pc:sldMk cId="4196964017" sldId="389"/>
            <ac:spMk id="25" creationId="{C58FE1C8-4956-C760-2BA2-657FE5934350}"/>
          </ac:spMkLst>
        </pc:spChg>
        <pc:spChg chg="mod">
          <ac:chgData name="Kencin Autry" userId="a6c17a38-3403-4b9b-b01e-849711fc5fbf" providerId="ADAL" clId="{25A88B4F-44E8-498E-8397-AF15018C01FF}" dt="2023-11-12T05:08:34.454" v="3846" actId="206"/>
          <ac:spMkLst>
            <pc:docMk/>
            <pc:sldMk cId="4196964017" sldId="389"/>
            <ac:spMk id="26" creationId="{2A1EB9AE-0FE4-B25D-B292-F678130EFB14}"/>
          </ac:spMkLst>
        </pc:spChg>
        <pc:spChg chg="mod">
          <ac:chgData name="Kencin Autry" userId="a6c17a38-3403-4b9b-b01e-849711fc5fbf" providerId="ADAL" clId="{25A88B4F-44E8-498E-8397-AF15018C01FF}" dt="2023-11-12T21:28:24.654" v="7100"/>
          <ac:spMkLst>
            <pc:docMk/>
            <pc:sldMk cId="4196964017" sldId="389"/>
            <ac:spMk id="27" creationId="{51204509-CF6E-5659-81C9-1C1023617755}"/>
          </ac:spMkLst>
        </pc:spChg>
        <pc:spChg chg="mod">
          <ac:chgData name="Kencin Autry" userId="a6c17a38-3403-4b9b-b01e-849711fc5fbf" providerId="ADAL" clId="{25A88B4F-44E8-498E-8397-AF15018C01FF}" dt="2023-11-12T21:28:24.654" v="7100"/>
          <ac:spMkLst>
            <pc:docMk/>
            <pc:sldMk cId="4196964017" sldId="389"/>
            <ac:spMk id="29" creationId="{0659664F-0E28-F965-4453-57EC20BC1A39}"/>
          </ac:spMkLst>
        </pc:spChg>
        <pc:spChg chg="del mod topLvl">
          <ac:chgData name="Kencin Autry" userId="a6c17a38-3403-4b9b-b01e-849711fc5fbf" providerId="ADAL" clId="{25A88B4F-44E8-498E-8397-AF15018C01FF}" dt="2023-11-12T05:07:27.485" v="3833" actId="478"/>
          <ac:spMkLst>
            <pc:docMk/>
            <pc:sldMk cId="4196964017" sldId="389"/>
            <ac:spMk id="29" creationId="{9B271EBD-EFC9-D701-92A7-12AB0BF4E03F}"/>
          </ac:spMkLst>
        </pc:spChg>
        <pc:spChg chg="mod">
          <ac:chgData name="Kencin Autry" userId="a6c17a38-3403-4b9b-b01e-849711fc5fbf" providerId="ADAL" clId="{25A88B4F-44E8-498E-8397-AF15018C01FF}" dt="2023-11-12T06:31:15.002" v="5348" actId="255"/>
          <ac:spMkLst>
            <pc:docMk/>
            <pc:sldMk cId="4196964017" sldId="389"/>
            <ac:spMk id="30" creationId="{55FB34B0-9CFE-1805-17B2-766443B8EC24}"/>
          </ac:spMkLst>
        </pc:spChg>
        <pc:spChg chg="mod">
          <ac:chgData name="Kencin Autry" userId="a6c17a38-3403-4b9b-b01e-849711fc5fbf" providerId="ADAL" clId="{25A88B4F-44E8-498E-8397-AF15018C01FF}" dt="2023-11-12T06:30:59.741" v="5345" actId="208"/>
          <ac:spMkLst>
            <pc:docMk/>
            <pc:sldMk cId="4196964017" sldId="389"/>
            <ac:spMk id="31" creationId="{34048CB6-0877-D9E7-84EC-1C9375A33CB5}"/>
          </ac:spMkLst>
        </pc:spChg>
        <pc:spChg chg="mod">
          <ac:chgData name="Kencin Autry" userId="a6c17a38-3403-4b9b-b01e-849711fc5fbf" providerId="ADAL" clId="{25A88B4F-44E8-498E-8397-AF15018C01FF}" dt="2023-11-12T06:30:54.969" v="5344" actId="207"/>
          <ac:spMkLst>
            <pc:docMk/>
            <pc:sldMk cId="4196964017" sldId="389"/>
            <ac:spMk id="32" creationId="{4845B293-0DAC-B2E0-6219-D3361B0083A0}"/>
          </ac:spMkLst>
        </pc:spChg>
        <pc:spChg chg="add mod">
          <ac:chgData name="Kencin Autry" userId="a6c17a38-3403-4b9b-b01e-849711fc5fbf" providerId="ADAL" clId="{25A88B4F-44E8-498E-8397-AF15018C01FF}" dt="2023-11-12T05:13:02.222" v="3929" actId="164"/>
          <ac:spMkLst>
            <pc:docMk/>
            <pc:sldMk cId="4196964017" sldId="389"/>
            <ac:spMk id="33" creationId="{55ECEBED-F92D-A43C-7781-28FF8222F758}"/>
          </ac:spMkLst>
        </pc:spChg>
        <pc:spChg chg="add mod">
          <ac:chgData name="Kencin Autry" userId="a6c17a38-3403-4b9b-b01e-849711fc5fbf" providerId="ADAL" clId="{25A88B4F-44E8-498E-8397-AF15018C01FF}" dt="2023-11-12T05:13:02.222" v="3929" actId="164"/>
          <ac:spMkLst>
            <pc:docMk/>
            <pc:sldMk cId="4196964017" sldId="389"/>
            <ac:spMk id="34" creationId="{AB6DC631-08E5-9797-0D4F-DF14FF7A10E4}"/>
          </ac:spMkLst>
        </pc:spChg>
        <pc:spChg chg="add mod">
          <ac:chgData name="Kencin Autry" userId="a6c17a38-3403-4b9b-b01e-849711fc5fbf" providerId="ADAL" clId="{25A88B4F-44E8-498E-8397-AF15018C01FF}" dt="2023-11-12T05:13:02.222" v="3929" actId="164"/>
          <ac:spMkLst>
            <pc:docMk/>
            <pc:sldMk cId="4196964017" sldId="389"/>
            <ac:spMk id="35" creationId="{F51A14F1-216B-8C27-C3BC-F50A33D84B55}"/>
          </ac:spMkLst>
        </pc:spChg>
        <pc:spChg chg="mod">
          <ac:chgData name="Kencin Autry" userId="a6c17a38-3403-4b9b-b01e-849711fc5fbf" providerId="ADAL" clId="{25A88B4F-44E8-498E-8397-AF15018C01FF}" dt="2023-11-12T06:16:19.591" v="5062"/>
          <ac:spMkLst>
            <pc:docMk/>
            <pc:sldMk cId="4196964017" sldId="389"/>
            <ac:spMk id="38" creationId="{7AC5EEF6-D4BF-23BB-31E5-7B4C760477E5}"/>
          </ac:spMkLst>
        </pc:spChg>
        <pc:spChg chg="mod">
          <ac:chgData name="Kencin Autry" userId="a6c17a38-3403-4b9b-b01e-849711fc5fbf" providerId="ADAL" clId="{25A88B4F-44E8-498E-8397-AF15018C01FF}" dt="2023-11-12T06:16:19.591" v="5062"/>
          <ac:spMkLst>
            <pc:docMk/>
            <pc:sldMk cId="4196964017" sldId="389"/>
            <ac:spMk id="39" creationId="{864F9D7C-2FC3-3780-34DB-9FD22EE49605}"/>
          </ac:spMkLst>
        </pc:spChg>
        <pc:spChg chg="mod">
          <ac:chgData name="Kencin Autry" userId="a6c17a38-3403-4b9b-b01e-849711fc5fbf" providerId="ADAL" clId="{25A88B4F-44E8-498E-8397-AF15018C01FF}" dt="2023-11-12T06:16:19.591" v="5062"/>
          <ac:spMkLst>
            <pc:docMk/>
            <pc:sldMk cId="4196964017" sldId="389"/>
            <ac:spMk id="40" creationId="{47805DD1-2323-FF15-0277-FBE225913DCC}"/>
          </ac:spMkLst>
        </pc:spChg>
        <pc:spChg chg="add mod">
          <ac:chgData name="Kencin Autry" userId="a6c17a38-3403-4b9b-b01e-849711fc5fbf" providerId="ADAL" clId="{25A88B4F-44E8-498E-8397-AF15018C01FF}" dt="2023-11-12T06:17:39.976" v="5070" actId="1076"/>
          <ac:spMkLst>
            <pc:docMk/>
            <pc:sldMk cId="4196964017" sldId="389"/>
            <ac:spMk id="41" creationId="{F9E38485-CCEA-C745-E834-1365BB654D42}"/>
          </ac:spMkLst>
        </pc:spChg>
        <pc:spChg chg="mod">
          <ac:chgData name="Kencin Autry" userId="a6c17a38-3403-4b9b-b01e-849711fc5fbf" providerId="ADAL" clId="{25A88B4F-44E8-498E-8397-AF15018C01FF}" dt="2023-11-12T21:29:23.918" v="7103"/>
          <ac:spMkLst>
            <pc:docMk/>
            <pc:sldMk cId="4196964017" sldId="389"/>
            <ac:spMk id="44" creationId="{932CE956-5D29-0D35-FC5F-A328DD56DC11}"/>
          </ac:spMkLst>
        </pc:spChg>
        <pc:spChg chg="mod">
          <ac:chgData name="Kencin Autry" userId="a6c17a38-3403-4b9b-b01e-849711fc5fbf" providerId="ADAL" clId="{25A88B4F-44E8-498E-8397-AF15018C01FF}" dt="2023-11-12T21:29:23.918" v="7103"/>
          <ac:spMkLst>
            <pc:docMk/>
            <pc:sldMk cId="4196964017" sldId="389"/>
            <ac:spMk id="45" creationId="{64F23B8F-828E-7D01-B28A-50C37EA5CE11}"/>
          </ac:spMkLst>
        </pc:spChg>
        <pc:spChg chg="add del mod">
          <ac:chgData name="Kencin Autry" userId="a6c17a38-3403-4b9b-b01e-849711fc5fbf" providerId="ADAL" clId="{25A88B4F-44E8-498E-8397-AF15018C01FF}" dt="2023-11-12T06:39:50.362" v="5436" actId="478"/>
          <ac:spMkLst>
            <pc:docMk/>
            <pc:sldMk cId="4196964017" sldId="389"/>
            <ac:spMk id="45" creationId="{C9A24F61-5F6F-F3BE-FE0E-161FD2834DDD}"/>
          </ac:spMkLst>
        </pc:spChg>
        <pc:spChg chg="add mod">
          <ac:chgData name="Kencin Autry" userId="a6c17a38-3403-4b9b-b01e-849711fc5fbf" providerId="ADAL" clId="{25A88B4F-44E8-498E-8397-AF15018C01FF}" dt="2023-11-12T06:18:08.019" v="5078" actId="1076"/>
          <ac:spMkLst>
            <pc:docMk/>
            <pc:sldMk cId="4196964017" sldId="389"/>
            <ac:spMk id="46" creationId="{EE52A3EE-F977-DF62-629A-B95E8829B8CA}"/>
          </ac:spMkLst>
        </pc:spChg>
        <pc:spChg chg="add mod">
          <ac:chgData name="Kencin Autry" userId="a6c17a38-3403-4b9b-b01e-849711fc5fbf" providerId="ADAL" clId="{25A88B4F-44E8-498E-8397-AF15018C01FF}" dt="2023-11-12T06:18:14.533" v="5081" actId="1076"/>
          <ac:spMkLst>
            <pc:docMk/>
            <pc:sldMk cId="4196964017" sldId="389"/>
            <ac:spMk id="47" creationId="{0F3A760B-D42B-EDB1-2711-67B9724CE700}"/>
          </ac:spMkLst>
        </pc:spChg>
        <pc:spChg chg="add mod">
          <ac:chgData name="Kencin Autry" userId="a6c17a38-3403-4b9b-b01e-849711fc5fbf" providerId="ADAL" clId="{25A88B4F-44E8-498E-8397-AF15018C01FF}" dt="2023-11-12T06:18:18.367" v="5083" actId="1076"/>
          <ac:spMkLst>
            <pc:docMk/>
            <pc:sldMk cId="4196964017" sldId="389"/>
            <ac:spMk id="48" creationId="{7810E256-ACD4-E389-31D8-20724BD6C50A}"/>
          </ac:spMkLst>
        </pc:spChg>
        <pc:spChg chg="mod">
          <ac:chgData name="Kencin Autry" userId="a6c17a38-3403-4b9b-b01e-849711fc5fbf" providerId="ADAL" clId="{25A88B4F-44E8-498E-8397-AF15018C01FF}" dt="2023-11-12T21:29:23.918" v="7103"/>
          <ac:spMkLst>
            <pc:docMk/>
            <pc:sldMk cId="4196964017" sldId="389"/>
            <ac:spMk id="50" creationId="{34D2A353-591C-CA55-540C-C68098321D58}"/>
          </ac:spMkLst>
        </pc:spChg>
        <pc:spChg chg="mod">
          <ac:chgData name="Kencin Autry" userId="a6c17a38-3403-4b9b-b01e-849711fc5fbf" providerId="ADAL" clId="{25A88B4F-44E8-498E-8397-AF15018C01FF}" dt="2023-11-12T06:29:47.285" v="5333"/>
          <ac:spMkLst>
            <pc:docMk/>
            <pc:sldMk cId="4196964017" sldId="389"/>
            <ac:spMk id="51" creationId="{9B73CE9A-788A-C7B7-1B2B-702767FA31BA}"/>
          </ac:spMkLst>
        </pc:spChg>
        <pc:spChg chg="mod">
          <ac:chgData name="Kencin Autry" userId="a6c17a38-3403-4b9b-b01e-849711fc5fbf" providerId="ADAL" clId="{25A88B4F-44E8-498E-8397-AF15018C01FF}" dt="2023-11-12T21:29:41.874" v="7105"/>
          <ac:spMkLst>
            <pc:docMk/>
            <pc:sldMk cId="4196964017" sldId="389"/>
            <ac:spMk id="52" creationId="{A629601A-3CFF-A7DF-2401-3A4C3975A3BA}"/>
          </ac:spMkLst>
        </pc:spChg>
        <pc:spChg chg="mod">
          <ac:chgData name="Kencin Autry" userId="a6c17a38-3403-4b9b-b01e-849711fc5fbf" providerId="ADAL" clId="{25A88B4F-44E8-498E-8397-AF15018C01FF}" dt="2023-11-12T06:29:47.285" v="5333"/>
          <ac:spMkLst>
            <pc:docMk/>
            <pc:sldMk cId="4196964017" sldId="389"/>
            <ac:spMk id="52" creationId="{F4B8DF70-6139-46EB-D8FF-6121EE9AAB92}"/>
          </ac:spMkLst>
        </pc:spChg>
        <pc:spChg chg="mod">
          <ac:chgData name="Kencin Autry" userId="a6c17a38-3403-4b9b-b01e-849711fc5fbf" providerId="ADAL" clId="{25A88B4F-44E8-498E-8397-AF15018C01FF}" dt="2023-11-12T06:29:47.285" v="5333"/>
          <ac:spMkLst>
            <pc:docMk/>
            <pc:sldMk cId="4196964017" sldId="389"/>
            <ac:spMk id="53" creationId="{16D7FC50-F3D1-981C-AE83-A5A12EC04CDF}"/>
          </ac:spMkLst>
        </pc:spChg>
        <pc:spChg chg="mod">
          <ac:chgData name="Kencin Autry" userId="a6c17a38-3403-4b9b-b01e-849711fc5fbf" providerId="ADAL" clId="{25A88B4F-44E8-498E-8397-AF15018C01FF}" dt="2023-11-12T21:29:41.874" v="7105"/>
          <ac:spMkLst>
            <pc:docMk/>
            <pc:sldMk cId="4196964017" sldId="389"/>
            <ac:spMk id="53" creationId="{A780FE54-92B7-66FD-1356-EF2565D5E779}"/>
          </ac:spMkLst>
        </pc:spChg>
        <pc:spChg chg="mod">
          <ac:chgData name="Kencin Autry" userId="a6c17a38-3403-4b9b-b01e-849711fc5fbf" providerId="ADAL" clId="{25A88B4F-44E8-498E-8397-AF15018C01FF}" dt="2023-11-12T21:29:41.874" v="7105"/>
          <ac:spMkLst>
            <pc:docMk/>
            <pc:sldMk cId="4196964017" sldId="389"/>
            <ac:spMk id="54" creationId="{5495D64F-2C52-3E6B-E461-8FC1C21F55F7}"/>
          </ac:spMkLst>
        </pc:spChg>
        <pc:spChg chg="mod">
          <ac:chgData name="Kencin Autry" userId="a6c17a38-3403-4b9b-b01e-849711fc5fbf" providerId="ADAL" clId="{25A88B4F-44E8-498E-8397-AF15018C01FF}" dt="2023-11-12T06:29:56.758" v="5335"/>
          <ac:spMkLst>
            <pc:docMk/>
            <pc:sldMk cId="4196964017" sldId="389"/>
            <ac:spMk id="55" creationId="{151BE19E-BE47-52B8-9935-EF5BF03B472D}"/>
          </ac:spMkLst>
        </pc:spChg>
        <pc:spChg chg="mod topLvl">
          <ac:chgData name="Kencin Autry" userId="a6c17a38-3403-4b9b-b01e-849711fc5fbf" providerId="ADAL" clId="{25A88B4F-44E8-498E-8397-AF15018C01FF}" dt="2023-11-12T21:32:58.220" v="7114" actId="165"/>
          <ac:spMkLst>
            <pc:docMk/>
            <pc:sldMk cId="4196964017" sldId="389"/>
            <ac:spMk id="56" creationId="{98590CCA-2E75-F139-92B3-60B60340F540}"/>
          </ac:spMkLst>
        </pc:spChg>
        <pc:spChg chg="mod">
          <ac:chgData name="Kencin Autry" userId="a6c17a38-3403-4b9b-b01e-849711fc5fbf" providerId="ADAL" clId="{25A88B4F-44E8-498E-8397-AF15018C01FF}" dt="2023-11-12T06:29:56.758" v="5335"/>
          <ac:spMkLst>
            <pc:docMk/>
            <pc:sldMk cId="4196964017" sldId="389"/>
            <ac:spMk id="56" creationId="{C0DF259A-DD63-182D-0A21-73948465551C}"/>
          </ac:spMkLst>
        </pc:spChg>
        <pc:spChg chg="mod topLvl">
          <ac:chgData name="Kencin Autry" userId="a6c17a38-3403-4b9b-b01e-849711fc5fbf" providerId="ADAL" clId="{25A88B4F-44E8-498E-8397-AF15018C01FF}" dt="2023-11-12T21:32:58.220" v="7114" actId="165"/>
          <ac:spMkLst>
            <pc:docMk/>
            <pc:sldMk cId="4196964017" sldId="389"/>
            <ac:spMk id="57" creationId="{A4EDB4F6-85BD-DB0C-99C6-38AFF6030AC9}"/>
          </ac:spMkLst>
        </pc:spChg>
        <pc:spChg chg="mod">
          <ac:chgData name="Kencin Autry" userId="a6c17a38-3403-4b9b-b01e-849711fc5fbf" providerId="ADAL" clId="{25A88B4F-44E8-498E-8397-AF15018C01FF}" dt="2023-11-12T06:29:56.758" v="5335"/>
          <ac:spMkLst>
            <pc:docMk/>
            <pc:sldMk cId="4196964017" sldId="389"/>
            <ac:spMk id="57" creationId="{D88F19B7-F273-F53B-B8D2-6B99E2971D19}"/>
          </ac:spMkLst>
        </pc:spChg>
        <pc:spChg chg="mod topLvl">
          <ac:chgData name="Kencin Autry" userId="a6c17a38-3403-4b9b-b01e-849711fc5fbf" providerId="ADAL" clId="{25A88B4F-44E8-498E-8397-AF15018C01FF}" dt="2023-11-12T21:32:58.220" v="7114" actId="165"/>
          <ac:spMkLst>
            <pc:docMk/>
            <pc:sldMk cId="4196964017" sldId="389"/>
            <ac:spMk id="58" creationId="{619C65D3-78B1-4B25-6621-5EAC781017D8}"/>
          </ac:spMkLst>
        </pc:spChg>
        <pc:spChg chg="mod">
          <ac:chgData name="Kencin Autry" userId="a6c17a38-3403-4b9b-b01e-849711fc5fbf" providerId="ADAL" clId="{25A88B4F-44E8-498E-8397-AF15018C01FF}" dt="2023-11-12T06:29:59.328" v="5337"/>
          <ac:spMkLst>
            <pc:docMk/>
            <pc:sldMk cId="4196964017" sldId="389"/>
            <ac:spMk id="59" creationId="{CD28957C-225C-EFC7-EAF8-31A16CC6D9B0}"/>
          </ac:spMkLst>
        </pc:spChg>
        <pc:spChg chg="mod">
          <ac:chgData name="Kencin Autry" userId="a6c17a38-3403-4b9b-b01e-849711fc5fbf" providerId="ADAL" clId="{25A88B4F-44E8-498E-8397-AF15018C01FF}" dt="2023-11-12T06:29:59.328" v="5337"/>
          <ac:spMkLst>
            <pc:docMk/>
            <pc:sldMk cId="4196964017" sldId="389"/>
            <ac:spMk id="60" creationId="{F4C0C506-8BAE-E294-6625-50219765287E}"/>
          </ac:spMkLst>
        </pc:spChg>
        <pc:spChg chg="mod">
          <ac:chgData name="Kencin Autry" userId="a6c17a38-3403-4b9b-b01e-849711fc5fbf" providerId="ADAL" clId="{25A88B4F-44E8-498E-8397-AF15018C01FF}" dt="2023-11-12T06:29:59.328" v="5337"/>
          <ac:spMkLst>
            <pc:docMk/>
            <pc:sldMk cId="4196964017" sldId="389"/>
            <ac:spMk id="61" creationId="{82B42133-BBDE-EB40-3655-8B0936FE3DAA}"/>
          </ac:spMkLst>
        </pc:spChg>
        <pc:spChg chg="add del mod">
          <ac:chgData name="Kencin Autry" userId="a6c17a38-3403-4b9b-b01e-849711fc5fbf" providerId="ADAL" clId="{25A88B4F-44E8-498E-8397-AF15018C01FF}" dt="2023-11-12T06:30:16.669" v="5340" actId="478"/>
          <ac:spMkLst>
            <pc:docMk/>
            <pc:sldMk cId="4196964017" sldId="389"/>
            <ac:spMk id="62" creationId="{4B93F3AE-E35C-B75D-49F3-70077288B48C}"/>
          </ac:spMkLst>
        </pc:spChg>
        <pc:spChg chg="add mod">
          <ac:chgData name="Kencin Autry" userId="a6c17a38-3403-4b9b-b01e-849711fc5fbf" providerId="ADAL" clId="{25A88B4F-44E8-498E-8397-AF15018C01FF}" dt="2023-11-12T06:35:32.102" v="5405"/>
          <ac:spMkLst>
            <pc:docMk/>
            <pc:sldMk cId="4196964017" sldId="389"/>
            <ac:spMk id="63" creationId="{BDBC85A7-6499-1DC2-656C-32E2E29F27CB}"/>
          </ac:spMkLst>
        </pc:spChg>
        <pc:spChg chg="mod">
          <ac:chgData name="Kencin Autry" userId="a6c17a38-3403-4b9b-b01e-849711fc5fbf" providerId="ADAL" clId="{25A88B4F-44E8-498E-8397-AF15018C01FF}" dt="2023-11-12T06:41:23.439" v="5443"/>
          <ac:spMkLst>
            <pc:docMk/>
            <pc:sldMk cId="4196964017" sldId="389"/>
            <ac:spMk id="66" creationId="{FE64D173-52A7-1A56-FCE4-2B435ED693E0}"/>
          </ac:spMkLst>
        </pc:spChg>
        <pc:spChg chg="mod">
          <ac:chgData name="Kencin Autry" userId="a6c17a38-3403-4b9b-b01e-849711fc5fbf" providerId="ADAL" clId="{25A88B4F-44E8-498E-8397-AF15018C01FF}" dt="2023-11-12T06:41:23.439" v="5443"/>
          <ac:spMkLst>
            <pc:docMk/>
            <pc:sldMk cId="4196964017" sldId="389"/>
            <ac:spMk id="67" creationId="{29837450-CAA1-759D-9BDA-0B4162AFE58A}"/>
          </ac:spMkLst>
        </pc:spChg>
        <pc:spChg chg="mod">
          <ac:chgData name="Kencin Autry" userId="a6c17a38-3403-4b9b-b01e-849711fc5fbf" providerId="ADAL" clId="{25A88B4F-44E8-498E-8397-AF15018C01FF}" dt="2023-11-12T06:42:25.481" v="5461" actId="208"/>
          <ac:spMkLst>
            <pc:docMk/>
            <pc:sldMk cId="4196964017" sldId="389"/>
            <ac:spMk id="68" creationId="{93A621EE-9EF2-BEAE-B0FF-A6000852A002}"/>
          </ac:spMkLst>
        </pc:spChg>
        <pc:spChg chg="mod">
          <ac:chgData name="Kencin Autry" userId="a6c17a38-3403-4b9b-b01e-849711fc5fbf" providerId="ADAL" clId="{25A88B4F-44E8-498E-8397-AF15018C01FF}" dt="2023-11-12T06:41:39.943" v="5446"/>
          <ac:spMkLst>
            <pc:docMk/>
            <pc:sldMk cId="4196964017" sldId="389"/>
            <ac:spMk id="71" creationId="{64305823-10A7-9536-55D4-D09F1A816739}"/>
          </ac:spMkLst>
        </pc:spChg>
        <pc:spChg chg="mod">
          <ac:chgData name="Kencin Autry" userId="a6c17a38-3403-4b9b-b01e-849711fc5fbf" providerId="ADAL" clId="{25A88B4F-44E8-498E-8397-AF15018C01FF}" dt="2023-11-12T06:41:39.943" v="5446"/>
          <ac:spMkLst>
            <pc:docMk/>
            <pc:sldMk cId="4196964017" sldId="389"/>
            <ac:spMk id="72" creationId="{214390C6-7A58-5D4A-2607-0A43DD6EA43C}"/>
          </ac:spMkLst>
        </pc:spChg>
        <pc:spChg chg="mod">
          <ac:chgData name="Kencin Autry" userId="a6c17a38-3403-4b9b-b01e-849711fc5fbf" providerId="ADAL" clId="{25A88B4F-44E8-498E-8397-AF15018C01FF}" dt="2023-11-12T06:41:39.943" v="5446"/>
          <ac:spMkLst>
            <pc:docMk/>
            <pc:sldMk cId="4196964017" sldId="389"/>
            <ac:spMk id="73" creationId="{F88809E8-9D6B-01A7-AE61-8FF321A86E0A}"/>
          </ac:spMkLst>
        </pc:spChg>
        <pc:spChg chg="mod">
          <ac:chgData name="Kencin Autry" userId="a6c17a38-3403-4b9b-b01e-849711fc5fbf" providerId="ADAL" clId="{25A88B4F-44E8-498E-8397-AF15018C01FF}" dt="2023-11-12T06:41:45.467" v="5448"/>
          <ac:spMkLst>
            <pc:docMk/>
            <pc:sldMk cId="4196964017" sldId="389"/>
            <ac:spMk id="76" creationId="{B5ECF627-902A-331F-1C62-1E045660C7B4}"/>
          </ac:spMkLst>
        </pc:spChg>
        <pc:spChg chg="mod">
          <ac:chgData name="Kencin Autry" userId="a6c17a38-3403-4b9b-b01e-849711fc5fbf" providerId="ADAL" clId="{25A88B4F-44E8-498E-8397-AF15018C01FF}" dt="2023-11-12T06:41:45.467" v="5448"/>
          <ac:spMkLst>
            <pc:docMk/>
            <pc:sldMk cId="4196964017" sldId="389"/>
            <ac:spMk id="77" creationId="{A222E72B-B68C-2F57-E0AD-273763A6536B}"/>
          </ac:spMkLst>
        </pc:spChg>
        <pc:spChg chg="mod">
          <ac:chgData name="Kencin Autry" userId="a6c17a38-3403-4b9b-b01e-849711fc5fbf" providerId="ADAL" clId="{25A88B4F-44E8-498E-8397-AF15018C01FF}" dt="2023-11-12T06:41:45.467" v="5448"/>
          <ac:spMkLst>
            <pc:docMk/>
            <pc:sldMk cId="4196964017" sldId="389"/>
            <ac:spMk id="78" creationId="{67425112-083A-54BA-8398-44DEDDF7E6D9}"/>
          </ac:spMkLst>
        </pc:spChg>
        <pc:spChg chg="del mod topLvl">
          <ac:chgData name="Kencin Autry" userId="a6c17a38-3403-4b9b-b01e-849711fc5fbf" providerId="ADAL" clId="{25A88B4F-44E8-498E-8397-AF15018C01FF}" dt="2023-11-12T06:42:35.856" v="5464" actId="478"/>
          <ac:spMkLst>
            <pc:docMk/>
            <pc:sldMk cId="4196964017" sldId="389"/>
            <ac:spMk id="80" creationId="{1DAC5C87-11A6-B086-19BB-6CC11991EDB0}"/>
          </ac:spMkLst>
        </pc:spChg>
        <pc:spChg chg="del mod topLvl">
          <ac:chgData name="Kencin Autry" userId="a6c17a38-3403-4b9b-b01e-849711fc5fbf" providerId="ADAL" clId="{25A88B4F-44E8-498E-8397-AF15018C01FF}" dt="2023-11-12T06:42:34.685" v="5463" actId="478"/>
          <ac:spMkLst>
            <pc:docMk/>
            <pc:sldMk cId="4196964017" sldId="389"/>
            <ac:spMk id="81" creationId="{FA92CA82-C107-15E1-43A7-BAF527F6D952}"/>
          </ac:spMkLst>
        </pc:spChg>
        <pc:spChg chg="add del mod topLvl">
          <ac:chgData name="Kencin Autry" userId="a6c17a38-3403-4b9b-b01e-849711fc5fbf" providerId="ADAL" clId="{25A88B4F-44E8-498E-8397-AF15018C01FF}" dt="2023-11-12T21:26:56.794" v="7090" actId="478"/>
          <ac:spMkLst>
            <pc:docMk/>
            <pc:sldMk cId="4196964017" sldId="389"/>
            <ac:spMk id="82" creationId="{23979A02-0D17-2BDC-68E7-FC6FCEBF8CAB}"/>
          </ac:spMkLst>
        </pc:spChg>
        <pc:spChg chg="mod">
          <ac:chgData name="Kencin Autry" userId="a6c17a38-3403-4b9b-b01e-849711fc5fbf" providerId="ADAL" clId="{25A88B4F-44E8-498E-8397-AF15018C01FF}" dt="2023-11-12T06:43:24.478" v="5471"/>
          <ac:spMkLst>
            <pc:docMk/>
            <pc:sldMk cId="4196964017" sldId="389"/>
            <ac:spMk id="86" creationId="{D982B95E-FBB2-EC68-61C9-5FA7025ED974}"/>
          </ac:spMkLst>
        </pc:spChg>
        <pc:spChg chg="mod">
          <ac:chgData name="Kencin Autry" userId="a6c17a38-3403-4b9b-b01e-849711fc5fbf" providerId="ADAL" clId="{25A88B4F-44E8-498E-8397-AF15018C01FF}" dt="2023-11-12T06:43:24.478" v="5471"/>
          <ac:spMkLst>
            <pc:docMk/>
            <pc:sldMk cId="4196964017" sldId="389"/>
            <ac:spMk id="87" creationId="{94C9E1A4-3F63-C1FA-B51C-6E38D336A6EF}"/>
          </ac:spMkLst>
        </pc:spChg>
        <pc:spChg chg="mod">
          <ac:chgData name="Kencin Autry" userId="a6c17a38-3403-4b9b-b01e-849711fc5fbf" providerId="ADAL" clId="{25A88B4F-44E8-498E-8397-AF15018C01FF}" dt="2023-11-12T06:43:24.478" v="5471"/>
          <ac:spMkLst>
            <pc:docMk/>
            <pc:sldMk cId="4196964017" sldId="389"/>
            <ac:spMk id="88" creationId="{C820AFB1-74C8-9719-DC13-C68365095FE4}"/>
          </ac:spMkLst>
        </pc:spChg>
        <pc:spChg chg="mod">
          <ac:chgData name="Kencin Autry" userId="a6c17a38-3403-4b9b-b01e-849711fc5fbf" providerId="ADAL" clId="{25A88B4F-44E8-498E-8397-AF15018C01FF}" dt="2023-11-12T06:43:54.035" v="5475"/>
          <ac:spMkLst>
            <pc:docMk/>
            <pc:sldMk cId="4196964017" sldId="389"/>
            <ac:spMk id="91" creationId="{C4820114-6B65-24D8-718E-DE6F7D20670E}"/>
          </ac:spMkLst>
        </pc:spChg>
        <pc:spChg chg="mod">
          <ac:chgData name="Kencin Autry" userId="a6c17a38-3403-4b9b-b01e-849711fc5fbf" providerId="ADAL" clId="{25A88B4F-44E8-498E-8397-AF15018C01FF}" dt="2023-11-12T06:43:54.035" v="5475"/>
          <ac:spMkLst>
            <pc:docMk/>
            <pc:sldMk cId="4196964017" sldId="389"/>
            <ac:spMk id="92" creationId="{F0A28FB2-9320-3B01-6784-E262B0B1550A}"/>
          </ac:spMkLst>
        </pc:spChg>
        <pc:spChg chg="mod">
          <ac:chgData name="Kencin Autry" userId="a6c17a38-3403-4b9b-b01e-849711fc5fbf" providerId="ADAL" clId="{25A88B4F-44E8-498E-8397-AF15018C01FF}" dt="2023-11-12T06:43:54.035" v="5475"/>
          <ac:spMkLst>
            <pc:docMk/>
            <pc:sldMk cId="4196964017" sldId="389"/>
            <ac:spMk id="93" creationId="{81C1CEA9-3723-028D-694F-3B93F80E9F69}"/>
          </ac:spMkLst>
        </pc:spChg>
        <pc:spChg chg="mod">
          <ac:chgData name="Kencin Autry" userId="a6c17a38-3403-4b9b-b01e-849711fc5fbf" providerId="ADAL" clId="{25A88B4F-44E8-498E-8397-AF15018C01FF}" dt="2023-11-12T06:46:45.484" v="5478"/>
          <ac:spMkLst>
            <pc:docMk/>
            <pc:sldMk cId="4196964017" sldId="389"/>
            <ac:spMk id="95" creationId="{98C833B6-AE70-ED64-2C67-D7A56EC0766B}"/>
          </ac:spMkLst>
        </pc:spChg>
        <pc:spChg chg="mod">
          <ac:chgData name="Kencin Autry" userId="a6c17a38-3403-4b9b-b01e-849711fc5fbf" providerId="ADAL" clId="{25A88B4F-44E8-498E-8397-AF15018C01FF}" dt="2023-11-12T06:46:45.484" v="5478"/>
          <ac:spMkLst>
            <pc:docMk/>
            <pc:sldMk cId="4196964017" sldId="389"/>
            <ac:spMk id="96" creationId="{119E6BF0-D201-1623-1E7A-6D248FFD7C77}"/>
          </ac:spMkLst>
        </pc:spChg>
        <pc:spChg chg="mod">
          <ac:chgData name="Kencin Autry" userId="a6c17a38-3403-4b9b-b01e-849711fc5fbf" providerId="ADAL" clId="{25A88B4F-44E8-498E-8397-AF15018C01FF}" dt="2023-11-12T06:46:45.484" v="5478"/>
          <ac:spMkLst>
            <pc:docMk/>
            <pc:sldMk cId="4196964017" sldId="389"/>
            <ac:spMk id="97" creationId="{CD620086-15CD-2EFB-F623-6DC10D64D9D7}"/>
          </ac:spMkLst>
        </pc:spChg>
        <pc:spChg chg="add mod">
          <ac:chgData name="Kencin Autry" userId="a6c17a38-3403-4b9b-b01e-849711fc5fbf" providerId="ADAL" clId="{25A88B4F-44E8-498E-8397-AF15018C01FF}" dt="2023-11-12T06:48:20.816" v="5511" actId="1038"/>
          <ac:spMkLst>
            <pc:docMk/>
            <pc:sldMk cId="4196964017" sldId="389"/>
            <ac:spMk id="98" creationId="{1F7B75A1-633D-3188-B040-11521F3C91AF}"/>
          </ac:spMkLst>
        </pc:spChg>
        <pc:spChg chg="add del mod">
          <ac:chgData name="Kencin Autry" userId="a6c17a38-3403-4b9b-b01e-849711fc5fbf" providerId="ADAL" clId="{25A88B4F-44E8-498E-8397-AF15018C01FF}" dt="2023-11-12T07:12:24.667" v="5604" actId="478"/>
          <ac:spMkLst>
            <pc:docMk/>
            <pc:sldMk cId="4196964017" sldId="389"/>
            <ac:spMk id="99" creationId="{8EA8B76E-29D0-5F77-672D-6699B39D2AA9}"/>
          </ac:spMkLst>
        </pc:spChg>
        <pc:grpChg chg="add mod">
          <ac:chgData name="Kencin Autry" userId="a6c17a38-3403-4b9b-b01e-849711fc5fbf" providerId="ADAL" clId="{25A88B4F-44E8-498E-8397-AF15018C01FF}" dt="2023-11-12T05:08:06.451" v="3839" actId="1076"/>
          <ac:grpSpMkLst>
            <pc:docMk/>
            <pc:sldMk cId="4196964017" sldId="389"/>
            <ac:grpSpMk id="2" creationId="{12FFD63B-9076-BAED-0AF2-47E50BA09BE3}"/>
          </ac:grpSpMkLst>
        </pc:grpChg>
        <pc:grpChg chg="add del mod">
          <ac:chgData name="Kencin Autry" userId="a6c17a38-3403-4b9b-b01e-849711fc5fbf" providerId="ADAL" clId="{25A88B4F-44E8-498E-8397-AF15018C01FF}" dt="2023-11-12T21:29:22.519" v="7102" actId="478"/>
          <ac:grpSpMkLst>
            <pc:docMk/>
            <pc:sldMk cId="4196964017" sldId="389"/>
            <ac:grpSpMk id="10" creationId="{BF7FCF13-54D1-6307-A2BF-6041BF81EC37}"/>
          </ac:grpSpMkLst>
        </pc:grpChg>
        <pc:grpChg chg="add mod ord">
          <ac:chgData name="Kencin Autry" userId="a6c17a38-3403-4b9b-b01e-849711fc5fbf" providerId="ADAL" clId="{25A88B4F-44E8-498E-8397-AF15018C01FF}" dt="2023-11-12T05:10:22.186" v="3913" actId="170"/>
          <ac:grpSpMkLst>
            <pc:docMk/>
            <pc:sldMk cId="4196964017" sldId="389"/>
            <ac:grpSpMk id="13" creationId="{FDA334B3-EA53-AFC7-5E18-6F60D30D49B1}"/>
          </ac:grpSpMkLst>
        </pc:grpChg>
        <pc:grpChg chg="add del mod">
          <ac:chgData name="Kencin Autry" userId="a6c17a38-3403-4b9b-b01e-849711fc5fbf" providerId="ADAL" clId="{25A88B4F-44E8-498E-8397-AF15018C01FF}" dt="2023-11-12T06:50:13.386" v="5519" actId="165"/>
          <ac:grpSpMkLst>
            <pc:docMk/>
            <pc:sldMk cId="4196964017" sldId="389"/>
            <ac:grpSpMk id="14" creationId="{07ACB835-D25B-77E8-FE2C-A7B9A7BE76E6}"/>
          </ac:grpSpMkLst>
        </pc:grpChg>
        <pc:grpChg chg="add del mod">
          <ac:chgData name="Kencin Autry" userId="a6c17a38-3403-4b9b-b01e-849711fc5fbf" providerId="ADAL" clId="{25A88B4F-44E8-498E-8397-AF15018C01FF}" dt="2023-11-12T06:49:49.740" v="5515" actId="478"/>
          <ac:grpSpMkLst>
            <pc:docMk/>
            <pc:sldMk cId="4196964017" sldId="389"/>
            <ac:grpSpMk id="18" creationId="{4EB0DA34-2F81-8459-C892-52A8F9F0E3D8}"/>
          </ac:grpSpMkLst>
        </pc:grpChg>
        <pc:grpChg chg="add del mod">
          <ac:chgData name="Kencin Autry" userId="a6c17a38-3403-4b9b-b01e-849711fc5fbf" providerId="ADAL" clId="{25A88B4F-44E8-498E-8397-AF15018C01FF}" dt="2023-11-12T21:28:28.347" v="7101" actId="478"/>
          <ac:grpSpMkLst>
            <pc:docMk/>
            <pc:sldMk cId="4196964017" sldId="389"/>
            <ac:grpSpMk id="20" creationId="{BDFD542D-9DB9-181F-AFA2-D68A2D53DBCF}"/>
          </ac:grpSpMkLst>
        </pc:grpChg>
        <pc:grpChg chg="add mod ord">
          <ac:chgData name="Kencin Autry" userId="a6c17a38-3403-4b9b-b01e-849711fc5fbf" providerId="ADAL" clId="{25A88B4F-44E8-498E-8397-AF15018C01FF}" dt="2023-11-12T05:08:34.454" v="3846" actId="206"/>
          <ac:grpSpMkLst>
            <pc:docMk/>
            <pc:sldMk cId="4196964017" sldId="389"/>
            <ac:grpSpMk id="23" creationId="{51EDE81D-5FE9-BC25-CD39-A72072BC5773}"/>
          </ac:grpSpMkLst>
        </pc:grpChg>
        <pc:grpChg chg="add del mod">
          <ac:chgData name="Kencin Autry" userId="a6c17a38-3403-4b9b-b01e-849711fc5fbf" providerId="ADAL" clId="{25A88B4F-44E8-498E-8397-AF15018C01FF}" dt="2023-11-12T05:07:27.485" v="3833" actId="478"/>
          <ac:grpSpMkLst>
            <pc:docMk/>
            <pc:sldMk cId="4196964017" sldId="389"/>
            <ac:grpSpMk id="27" creationId="{8553FBFF-9FE8-00D5-BAA9-4892FBDF88C4}"/>
          </ac:grpSpMkLst>
        </pc:grpChg>
        <pc:grpChg chg="mod topLvl">
          <ac:chgData name="Kencin Autry" userId="a6c17a38-3403-4b9b-b01e-849711fc5fbf" providerId="ADAL" clId="{25A88B4F-44E8-498E-8397-AF15018C01FF}" dt="2023-11-12T05:13:13.939" v="3931" actId="1076"/>
          <ac:grpSpMkLst>
            <pc:docMk/>
            <pc:sldMk cId="4196964017" sldId="389"/>
            <ac:grpSpMk id="28" creationId="{D91B1F66-6CA9-9129-63B5-DB91A9CE13B1}"/>
          </ac:grpSpMkLst>
        </pc:grpChg>
        <pc:grpChg chg="add mod ord">
          <ac:chgData name="Kencin Autry" userId="a6c17a38-3403-4b9b-b01e-849711fc5fbf" providerId="ADAL" clId="{25A88B4F-44E8-498E-8397-AF15018C01FF}" dt="2023-11-12T05:13:18.014" v="3940" actId="171"/>
          <ac:grpSpMkLst>
            <pc:docMk/>
            <pc:sldMk cId="4196964017" sldId="389"/>
            <ac:grpSpMk id="36" creationId="{92895C38-842C-9821-3529-E372BDF4D1CB}"/>
          </ac:grpSpMkLst>
        </pc:grpChg>
        <pc:grpChg chg="add del mod">
          <ac:chgData name="Kencin Autry" userId="a6c17a38-3403-4b9b-b01e-849711fc5fbf" providerId="ADAL" clId="{25A88B4F-44E8-498E-8397-AF15018C01FF}" dt="2023-11-12T21:25:22.547" v="7082" actId="478"/>
          <ac:grpSpMkLst>
            <pc:docMk/>
            <pc:sldMk cId="4196964017" sldId="389"/>
            <ac:grpSpMk id="37" creationId="{97D6844A-DB6B-0568-A932-C6A9B7E8994D}"/>
          </ac:grpSpMkLst>
        </pc:grpChg>
        <pc:grpChg chg="add del mod">
          <ac:chgData name="Kencin Autry" userId="a6c17a38-3403-4b9b-b01e-849711fc5fbf" providerId="ADAL" clId="{25A88B4F-44E8-498E-8397-AF15018C01FF}" dt="2023-11-12T21:29:25.823" v="7104" actId="478"/>
          <ac:grpSpMkLst>
            <pc:docMk/>
            <pc:sldMk cId="4196964017" sldId="389"/>
            <ac:grpSpMk id="42" creationId="{79B3820F-3A7B-68E0-81F0-49A09CD82597}"/>
          </ac:grpSpMkLst>
        </pc:grpChg>
        <pc:grpChg chg="add del mod">
          <ac:chgData name="Kencin Autry" userId="a6c17a38-3403-4b9b-b01e-849711fc5fbf" providerId="ADAL" clId="{25A88B4F-44E8-498E-8397-AF15018C01FF}" dt="2023-11-12T06:29:48.507" v="5334" actId="478"/>
          <ac:grpSpMkLst>
            <pc:docMk/>
            <pc:sldMk cId="4196964017" sldId="389"/>
            <ac:grpSpMk id="50" creationId="{91B31A62-AC64-2D64-D745-142024443A68}"/>
          </ac:grpSpMkLst>
        </pc:grpChg>
        <pc:grpChg chg="add mod">
          <ac:chgData name="Kencin Autry" userId="a6c17a38-3403-4b9b-b01e-849711fc5fbf" providerId="ADAL" clId="{25A88B4F-44E8-498E-8397-AF15018C01FF}" dt="2023-11-12T21:29:44.729" v="7106" actId="1076"/>
          <ac:grpSpMkLst>
            <pc:docMk/>
            <pc:sldMk cId="4196964017" sldId="389"/>
            <ac:grpSpMk id="51" creationId="{D6C2C2A8-7CFA-B041-AC9F-C91A4D68BA46}"/>
          </ac:grpSpMkLst>
        </pc:grpChg>
        <pc:grpChg chg="add del mod">
          <ac:chgData name="Kencin Autry" userId="a6c17a38-3403-4b9b-b01e-849711fc5fbf" providerId="ADAL" clId="{25A88B4F-44E8-498E-8397-AF15018C01FF}" dt="2023-11-12T06:29:58.040" v="5336"/>
          <ac:grpSpMkLst>
            <pc:docMk/>
            <pc:sldMk cId="4196964017" sldId="389"/>
            <ac:grpSpMk id="54" creationId="{E1016311-62D7-1B25-6826-EEEBD8482872}"/>
          </ac:grpSpMkLst>
        </pc:grpChg>
        <pc:grpChg chg="add del mod">
          <ac:chgData name="Kencin Autry" userId="a6c17a38-3403-4b9b-b01e-849711fc5fbf" providerId="ADAL" clId="{25A88B4F-44E8-498E-8397-AF15018C01FF}" dt="2023-11-12T21:32:58.220" v="7114" actId="165"/>
          <ac:grpSpMkLst>
            <pc:docMk/>
            <pc:sldMk cId="4196964017" sldId="389"/>
            <ac:grpSpMk id="55" creationId="{517D50B5-7E14-7340-C102-52D77B3E166D}"/>
          </ac:grpSpMkLst>
        </pc:grpChg>
        <pc:grpChg chg="add del mod">
          <ac:chgData name="Kencin Autry" userId="a6c17a38-3403-4b9b-b01e-849711fc5fbf" providerId="ADAL" clId="{25A88B4F-44E8-498E-8397-AF15018C01FF}" dt="2023-11-12T06:30:00.285" v="5338" actId="478"/>
          <ac:grpSpMkLst>
            <pc:docMk/>
            <pc:sldMk cId="4196964017" sldId="389"/>
            <ac:grpSpMk id="58" creationId="{23612278-04B4-10F6-89A2-5225B6869118}"/>
          </ac:grpSpMkLst>
        </pc:grpChg>
        <pc:grpChg chg="add del mod topLvl">
          <ac:chgData name="Kencin Autry" userId="a6c17a38-3403-4b9b-b01e-849711fc5fbf" providerId="ADAL" clId="{25A88B4F-44E8-498E-8397-AF15018C01FF}" dt="2023-11-12T21:26:56.591" v="7089" actId="478"/>
          <ac:grpSpMkLst>
            <pc:docMk/>
            <pc:sldMk cId="4196964017" sldId="389"/>
            <ac:grpSpMk id="64" creationId="{2D0C4436-5046-7468-8406-C719A83D9C5B}"/>
          </ac:grpSpMkLst>
        </pc:grpChg>
        <pc:grpChg chg="mod">
          <ac:chgData name="Kencin Autry" userId="a6c17a38-3403-4b9b-b01e-849711fc5fbf" providerId="ADAL" clId="{25A88B4F-44E8-498E-8397-AF15018C01FF}" dt="2023-11-12T06:41:23.439" v="5443"/>
          <ac:grpSpMkLst>
            <pc:docMk/>
            <pc:sldMk cId="4196964017" sldId="389"/>
            <ac:grpSpMk id="65" creationId="{F9ACFFF6-D03E-EBDC-EF35-2F7858EDBF95}"/>
          </ac:grpSpMkLst>
        </pc:grpChg>
        <pc:grpChg chg="add del mod">
          <ac:chgData name="Kencin Autry" userId="a6c17a38-3403-4b9b-b01e-849711fc5fbf" providerId="ADAL" clId="{25A88B4F-44E8-498E-8397-AF15018C01FF}" dt="2023-11-12T06:41:41.591" v="5447"/>
          <ac:grpSpMkLst>
            <pc:docMk/>
            <pc:sldMk cId="4196964017" sldId="389"/>
            <ac:grpSpMk id="69" creationId="{ADC169B7-A980-266E-E08B-4E8A52264233}"/>
          </ac:grpSpMkLst>
        </pc:grpChg>
        <pc:grpChg chg="mod">
          <ac:chgData name="Kencin Autry" userId="a6c17a38-3403-4b9b-b01e-849711fc5fbf" providerId="ADAL" clId="{25A88B4F-44E8-498E-8397-AF15018C01FF}" dt="2023-11-12T06:41:39.943" v="5446"/>
          <ac:grpSpMkLst>
            <pc:docMk/>
            <pc:sldMk cId="4196964017" sldId="389"/>
            <ac:grpSpMk id="70" creationId="{7B481594-B26F-0213-DADE-40FA95AE7F50}"/>
          </ac:grpSpMkLst>
        </pc:grpChg>
        <pc:grpChg chg="add del mod">
          <ac:chgData name="Kencin Autry" userId="a6c17a38-3403-4b9b-b01e-849711fc5fbf" providerId="ADAL" clId="{25A88B4F-44E8-498E-8397-AF15018C01FF}" dt="2023-11-12T06:41:47.300" v="5449" actId="478"/>
          <ac:grpSpMkLst>
            <pc:docMk/>
            <pc:sldMk cId="4196964017" sldId="389"/>
            <ac:grpSpMk id="74" creationId="{EBE5D087-2476-0469-0DE7-E27AFA142C68}"/>
          </ac:grpSpMkLst>
        </pc:grpChg>
        <pc:grpChg chg="mod">
          <ac:chgData name="Kencin Autry" userId="a6c17a38-3403-4b9b-b01e-849711fc5fbf" providerId="ADAL" clId="{25A88B4F-44E8-498E-8397-AF15018C01FF}" dt="2023-11-12T06:41:45.467" v="5448"/>
          <ac:grpSpMkLst>
            <pc:docMk/>
            <pc:sldMk cId="4196964017" sldId="389"/>
            <ac:grpSpMk id="75" creationId="{FDE1F4FC-494C-5D2E-EC21-F3313F2166F4}"/>
          </ac:grpSpMkLst>
        </pc:grpChg>
        <pc:grpChg chg="add del mod">
          <ac:chgData name="Kencin Autry" userId="a6c17a38-3403-4b9b-b01e-849711fc5fbf" providerId="ADAL" clId="{25A88B4F-44E8-498E-8397-AF15018C01FF}" dt="2023-11-12T06:42:00.931" v="5454" actId="165"/>
          <ac:grpSpMkLst>
            <pc:docMk/>
            <pc:sldMk cId="4196964017" sldId="389"/>
            <ac:grpSpMk id="79" creationId="{14BA0A82-828F-31DE-4615-26EA49A9F82F}"/>
          </ac:grpSpMkLst>
        </pc:grpChg>
        <pc:grpChg chg="add del mod">
          <ac:chgData name="Kencin Autry" userId="a6c17a38-3403-4b9b-b01e-849711fc5fbf" providerId="ADAL" clId="{25A88B4F-44E8-498E-8397-AF15018C01FF}" dt="2023-11-12T21:26:56.794" v="7090" actId="478"/>
          <ac:grpSpMkLst>
            <pc:docMk/>
            <pc:sldMk cId="4196964017" sldId="389"/>
            <ac:grpSpMk id="83" creationId="{C640B90C-8642-2E09-6898-7D5FF402EFBD}"/>
          </ac:grpSpMkLst>
        </pc:grpChg>
        <pc:grpChg chg="add del mod">
          <ac:chgData name="Kencin Autry" userId="a6c17a38-3403-4b9b-b01e-849711fc5fbf" providerId="ADAL" clId="{25A88B4F-44E8-498E-8397-AF15018C01FF}" dt="2023-11-12T06:43:47.043" v="5474" actId="478"/>
          <ac:grpSpMkLst>
            <pc:docMk/>
            <pc:sldMk cId="4196964017" sldId="389"/>
            <ac:grpSpMk id="84" creationId="{F5ECF680-F42B-5C79-E838-3C912F3E90E0}"/>
          </ac:grpSpMkLst>
        </pc:grpChg>
        <pc:grpChg chg="mod">
          <ac:chgData name="Kencin Autry" userId="a6c17a38-3403-4b9b-b01e-849711fc5fbf" providerId="ADAL" clId="{25A88B4F-44E8-498E-8397-AF15018C01FF}" dt="2023-11-12T06:43:24.478" v="5471"/>
          <ac:grpSpMkLst>
            <pc:docMk/>
            <pc:sldMk cId="4196964017" sldId="389"/>
            <ac:grpSpMk id="85" creationId="{A1E0579B-4B4E-0530-C55E-1603A9224989}"/>
          </ac:grpSpMkLst>
        </pc:grpChg>
        <pc:grpChg chg="add del mod">
          <ac:chgData name="Kencin Autry" userId="a6c17a38-3403-4b9b-b01e-849711fc5fbf" providerId="ADAL" clId="{25A88B4F-44E8-498E-8397-AF15018C01FF}" dt="2023-11-12T21:26:56.306" v="7088" actId="478"/>
          <ac:grpSpMkLst>
            <pc:docMk/>
            <pc:sldMk cId="4196964017" sldId="389"/>
            <ac:grpSpMk id="89" creationId="{97C34CFB-13C2-297B-1690-9027561A9ABD}"/>
          </ac:grpSpMkLst>
        </pc:grpChg>
        <pc:grpChg chg="mod">
          <ac:chgData name="Kencin Autry" userId="a6c17a38-3403-4b9b-b01e-849711fc5fbf" providerId="ADAL" clId="{25A88B4F-44E8-498E-8397-AF15018C01FF}" dt="2023-11-12T06:43:54.035" v="5475"/>
          <ac:grpSpMkLst>
            <pc:docMk/>
            <pc:sldMk cId="4196964017" sldId="389"/>
            <ac:grpSpMk id="90" creationId="{B866629B-FBF8-F888-742F-F476009E68C0}"/>
          </ac:grpSpMkLst>
        </pc:grpChg>
        <pc:grpChg chg="add mod ord">
          <ac:chgData name="Kencin Autry" userId="a6c17a38-3403-4b9b-b01e-849711fc5fbf" providerId="ADAL" clId="{25A88B4F-44E8-498E-8397-AF15018C01FF}" dt="2023-11-12T06:47:30.586" v="5493" actId="14100"/>
          <ac:grpSpMkLst>
            <pc:docMk/>
            <pc:sldMk cId="4196964017" sldId="389"/>
            <ac:grpSpMk id="94" creationId="{4BA6473F-0BD3-3123-2B1B-960D07D97837}"/>
          </ac:grpSpMkLst>
        </pc:grpChg>
        <pc:picChg chg="add mod">
          <ac:chgData name="Kencin Autry" userId="a6c17a38-3403-4b9b-b01e-849711fc5fbf" providerId="ADAL" clId="{25A88B4F-44E8-498E-8397-AF15018C01FF}" dt="2023-11-12T06:18:00.855" v="5073" actId="1076"/>
          <ac:picMkLst>
            <pc:docMk/>
            <pc:sldMk cId="4196964017" sldId="389"/>
            <ac:picMk id="43" creationId="{772CB379-EB06-285A-1496-C596C57FBBC8}"/>
          </ac:picMkLst>
        </pc:picChg>
        <pc:picChg chg="add del mod">
          <ac:chgData name="Kencin Autry" userId="a6c17a38-3403-4b9b-b01e-849711fc5fbf" providerId="ADAL" clId="{25A88B4F-44E8-498E-8397-AF15018C01FF}" dt="2023-11-12T06:39:47.198" v="5435" actId="478"/>
          <ac:picMkLst>
            <pc:docMk/>
            <pc:sldMk cId="4196964017" sldId="389"/>
            <ac:picMk id="44" creationId="{9B9439A7-5655-9C14-1184-A8F832DF465A}"/>
          </ac:picMkLst>
        </pc:picChg>
        <pc:picChg chg="add mod">
          <ac:chgData name="Kencin Autry" userId="a6c17a38-3403-4b9b-b01e-849711fc5fbf" providerId="ADAL" clId="{25A88B4F-44E8-498E-8397-AF15018C01FF}" dt="2023-11-12T06:18:22.178" v="5085" actId="1076"/>
          <ac:picMkLst>
            <pc:docMk/>
            <pc:sldMk cId="4196964017" sldId="389"/>
            <ac:picMk id="49" creationId="{03610F99-9579-C0FD-55E7-E15C3AFA5CD7}"/>
          </ac:picMkLst>
        </pc:picChg>
      </pc:sldChg>
      <pc:sldChg chg="addSp delSp modSp new mod modTransition delAnim modAnim modNotesTx">
        <pc:chgData name="Kencin Autry" userId="a6c17a38-3403-4b9b-b01e-849711fc5fbf" providerId="ADAL" clId="{25A88B4F-44E8-498E-8397-AF15018C01FF}" dt="2023-11-12T20:08:29.707" v="6820"/>
        <pc:sldMkLst>
          <pc:docMk/>
          <pc:sldMk cId="871231955" sldId="390"/>
        </pc:sldMkLst>
        <pc:spChg chg="del mod">
          <ac:chgData name="Kencin Autry" userId="a6c17a38-3403-4b9b-b01e-849711fc5fbf" providerId="ADAL" clId="{25A88B4F-44E8-498E-8397-AF15018C01FF}" dt="2023-11-10T01:33:40.646" v="1499" actId="478"/>
          <ac:spMkLst>
            <pc:docMk/>
            <pc:sldMk cId="871231955" sldId="390"/>
            <ac:spMk id="2" creationId="{BD5F9320-166B-6B7B-C964-0CF3BB5BC159}"/>
          </ac:spMkLst>
        </pc:spChg>
        <pc:spChg chg="add del mod">
          <ac:chgData name="Kencin Autry" userId="a6c17a38-3403-4b9b-b01e-849711fc5fbf" providerId="ADAL" clId="{25A88B4F-44E8-498E-8397-AF15018C01FF}" dt="2023-11-12T05:21:17.382" v="3989" actId="478"/>
          <ac:spMkLst>
            <pc:docMk/>
            <pc:sldMk cId="871231955" sldId="390"/>
            <ac:spMk id="2" creationId="{DA7AF9A3-056C-BD37-CCC0-B77240EC2F04}"/>
          </ac:spMkLst>
        </pc:spChg>
        <pc:spChg chg="mod">
          <ac:chgData name="Kencin Autry" userId="a6c17a38-3403-4b9b-b01e-849711fc5fbf" providerId="ADAL" clId="{25A88B4F-44E8-498E-8397-AF15018C01FF}" dt="2023-11-10T01:33:37.024" v="1498" actId="20577"/>
          <ac:spMkLst>
            <pc:docMk/>
            <pc:sldMk cId="871231955" sldId="390"/>
            <ac:spMk id="5" creationId="{79D2862D-205B-FE53-BBFA-DD8253EA75B3}"/>
          </ac:spMkLst>
        </pc:spChg>
        <pc:spChg chg="add mod">
          <ac:chgData name="Kencin Autry" userId="a6c17a38-3403-4b9b-b01e-849711fc5fbf" providerId="ADAL" clId="{25A88B4F-44E8-498E-8397-AF15018C01FF}" dt="2023-11-12T05:18:11.847" v="3952" actId="2711"/>
          <ac:spMkLst>
            <pc:docMk/>
            <pc:sldMk cId="871231955" sldId="390"/>
            <ac:spMk id="6" creationId="{CC621FA3-51F2-8F6F-CD95-DBB48C763081}"/>
          </ac:spMkLst>
        </pc:spChg>
        <pc:spChg chg="add mod">
          <ac:chgData name="Kencin Autry" userId="a6c17a38-3403-4b9b-b01e-849711fc5fbf" providerId="ADAL" clId="{25A88B4F-44E8-498E-8397-AF15018C01FF}" dt="2023-11-12T05:18:11.847" v="3952" actId="2711"/>
          <ac:spMkLst>
            <pc:docMk/>
            <pc:sldMk cId="871231955" sldId="390"/>
            <ac:spMk id="7" creationId="{4814DD42-F0FF-2022-A91C-63487793E9C2}"/>
          </ac:spMkLst>
        </pc:spChg>
        <pc:spChg chg="add mod">
          <ac:chgData name="Kencin Autry" userId="a6c17a38-3403-4b9b-b01e-849711fc5fbf" providerId="ADAL" clId="{25A88B4F-44E8-498E-8397-AF15018C01FF}" dt="2023-11-12T05:18:11.847" v="3952" actId="2711"/>
          <ac:spMkLst>
            <pc:docMk/>
            <pc:sldMk cId="871231955" sldId="390"/>
            <ac:spMk id="8" creationId="{3FF50E25-3DA5-7B14-2EDC-855E505B0033}"/>
          </ac:spMkLst>
        </pc:spChg>
        <pc:spChg chg="add del mod">
          <ac:chgData name="Kencin Autry" userId="a6c17a38-3403-4b9b-b01e-849711fc5fbf" providerId="ADAL" clId="{25A88B4F-44E8-498E-8397-AF15018C01FF}" dt="2023-11-10T01:38:42.523" v="1563" actId="478"/>
          <ac:spMkLst>
            <pc:docMk/>
            <pc:sldMk cId="871231955" sldId="390"/>
            <ac:spMk id="9" creationId="{EB2C7A19-9977-B53D-68A1-FD244D8F4744}"/>
          </ac:spMkLst>
        </pc:spChg>
        <pc:spChg chg="add del mod">
          <ac:chgData name="Kencin Autry" userId="a6c17a38-3403-4b9b-b01e-849711fc5fbf" providerId="ADAL" clId="{25A88B4F-44E8-498E-8397-AF15018C01FF}" dt="2023-11-12T05:20:38.868" v="3988" actId="478"/>
          <ac:spMkLst>
            <pc:docMk/>
            <pc:sldMk cId="871231955" sldId="390"/>
            <ac:spMk id="9" creationId="{ED15372A-2F52-CA76-0CB5-22E5F3F87771}"/>
          </ac:spMkLst>
        </pc:spChg>
        <pc:spChg chg="add del mod">
          <ac:chgData name="Kencin Autry" userId="a6c17a38-3403-4b9b-b01e-849711fc5fbf" providerId="ADAL" clId="{25A88B4F-44E8-498E-8397-AF15018C01FF}" dt="2023-11-12T05:20:38.868" v="3988" actId="478"/>
          <ac:spMkLst>
            <pc:docMk/>
            <pc:sldMk cId="871231955" sldId="390"/>
            <ac:spMk id="10" creationId="{0EDA04D7-F1AD-7807-78E5-6EA88FE6638C}"/>
          </ac:spMkLst>
        </pc:spChg>
        <pc:spChg chg="add del mod">
          <ac:chgData name="Kencin Autry" userId="a6c17a38-3403-4b9b-b01e-849711fc5fbf" providerId="ADAL" clId="{25A88B4F-44E8-498E-8397-AF15018C01FF}" dt="2023-11-10T01:38:56.962" v="1566" actId="478"/>
          <ac:spMkLst>
            <pc:docMk/>
            <pc:sldMk cId="871231955" sldId="390"/>
            <ac:spMk id="10" creationId="{4D6C60D5-0D01-47D7-9A08-29D4368FC54E}"/>
          </ac:spMkLst>
        </pc:spChg>
        <pc:spChg chg="add del mod">
          <ac:chgData name="Kencin Autry" userId="a6c17a38-3403-4b9b-b01e-849711fc5fbf" providerId="ADAL" clId="{25A88B4F-44E8-498E-8397-AF15018C01FF}" dt="2023-11-12T05:20:38.868" v="3988" actId="478"/>
          <ac:spMkLst>
            <pc:docMk/>
            <pc:sldMk cId="871231955" sldId="390"/>
            <ac:spMk id="11" creationId="{C06275D5-581D-FF0F-1436-CDB38CC8780D}"/>
          </ac:spMkLst>
        </pc:spChg>
        <pc:spChg chg="add mod">
          <ac:chgData name="Kencin Autry" userId="a6c17a38-3403-4b9b-b01e-849711fc5fbf" providerId="ADAL" clId="{25A88B4F-44E8-498E-8397-AF15018C01FF}" dt="2023-11-10T01:45:00.954" v="1655" actId="164"/>
          <ac:spMkLst>
            <pc:docMk/>
            <pc:sldMk cId="871231955" sldId="390"/>
            <ac:spMk id="11" creationId="{CC2D0947-8A21-DBEB-FEBF-E1437F1851BE}"/>
          </ac:spMkLst>
        </pc:spChg>
        <pc:spChg chg="add mod">
          <ac:chgData name="Kencin Autry" userId="a6c17a38-3403-4b9b-b01e-849711fc5fbf" providerId="ADAL" clId="{25A88B4F-44E8-498E-8397-AF15018C01FF}" dt="2023-11-10T01:45:00.954" v="1655" actId="164"/>
          <ac:spMkLst>
            <pc:docMk/>
            <pc:sldMk cId="871231955" sldId="390"/>
            <ac:spMk id="12" creationId="{1BD8E680-18FC-2CF2-81E2-1E7BCA9E6702}"/>
          </ac:spMkLst>
        </pc:spChg>
        <pc:spChg chg="add del mod">
          <ac:chgData name="Kencin Autry" userId="a6c17a38-3403-4b9b-b01e-849711fc5fbf" providerId="ADAL" clId="{25A88B4F-44E8-498E-8397-AF15018C01FF}" dt="2023-11-12T05:20:38.868" v="3988" actId="478"/>
          <ac:spMkLst>
            <pc:docMk/>
            <pc:sldMk cId="871231955" sldId="390"/>
            <ac:spMk id="12" creationId="{93678E2B-9EFF-D910-75A4-02418AD94C82}"/>
          </ac:spMkLst>
        </pc:spChg>
        <pc:spChg chg="add mod">
          <ac:chgData name="Kencin Autry" userId="a6c17a38-3403-4b9b-b01e-849711fc5fbf" providerId="ADAL" clId="{25A88B4F-44E8-498E-8397-AF15018C01FF}" dt="2023-11-10T01:45:00.954" v="1655" actId="164"/>
          <ac:spMkLst>
            <pc:docMk/>
            <pc:sldMk cId="871231955" sldId="390"/>
            <ac:spMk id="13" creationId="{0CD5ABBE-98BD-CF3A-82CC-1630AF75B0E2}"/>
          </ac:spMkLst>
        </pc:spChg>
        <pc:spChg chg="add del mod">
          <ac:chgData name="Kencin Autry" userId="a6c17a38-3403-4b9b-b01e-849711fc5fbf" providerId="ADAL" clId="{25A88B4F-44E8-498E-8397-AF15018C01FF}" dt="2023-11-12T05:20:38.868" v="3988" actId="478"/>
          <ac:spMkLst>
            <pc:docMk/>
            <pc:sldMk cId="871231955" sldId="390"/>
            <ac:spMk id="13" creationId="{C532F534-9DF5-784D-8535-4DC940420727}"/>
          </ac:spMkLst>
        </pc:spChg>
        <pc:spChg chg="add mod">
          <ac:chgData name="Kencin Autry" userId="a6c17a38-3403-4b9b-b01e-849711fc5fbf" providerId="ADAL" clId="{25A88B4F-44E8-498E-8397-AF15018C01FF}" dt="2023-11-10T01:45:00.954" v="1655" actId="164"/>
          <ac:spMkLst>
            <pc:docMk/>
            <pc:sldMk cId="871231955" sldId="390"/>
            <ac:spMk id="14" creationId="{7B4EF0A9-3904-97FF-CA86-D94BE7369A9A}"/>
          </ac:spMkLst>
        </pc:spChg>
        <pc:spChg chg="add del mod">
          <ac:chgData name="Kencin Autry" userId="a6c17a38-3403-4b9b-b01e-849711fc5fbf" providerId="ADAL" clId="{25A88B4F-44E8-498E-8397-AF15018C01FF}" dt="2023-11-12T05:20:38.868" v="3988" actId="478"/>
          <ac:spMkLst>
            <pc:docMk/>
            <pc:sldMk cId="871231955" sldId="390"/>
            <ac:spMk id="14" creationId="{87DA56F4-EA15-41FC-6017-4D354D55548F}"/>
          </ac:spMkLst>
        </pc:spChg>
        <pc:spChg chg="add del mod">
          <ac:chgData name="Kencin Autry" userId="a6c17a38-3403-4b9b-b01e-849711fc5fbf" providerId="ADAL" clId="{25A88B4F-44E8-498E-8397-AF15018C01FF}" dt="2023-11-12T05:20:38.868" v="3988" actId="478"/>
          <ac:spMkLst>
            <pc:docMk/>
            <pc:sldMk cId="871231955" sldId="390"/>
            <ac:spMk id="15" creationId="{156495E2-7550-AA41-197C-F5E2062465B7}"/>
          </ac:spMkLst>
        </pc:spChg>
        <pc:spChg chg="add mod">
          <ac:chgData name="Kencin Autry" userId="a6c17a38-3403-4b9b-b01e-849711fc5fbf" providerId="ADAL" clId="{25A88B4F-44E8-498E-8397-AF15018C01FF}" dt="2023-11-10T01:45:00.954" v="1655" actId="164"/>
          <ac:spMkLst>
            <pc:docMk/>
            <pc:sldMk cId="871231955" sldId="390"/>
            <ac:spMk id="15" creationId="{8204F830-F81C-B46A-B341-EC595C8D8D73}"/>
          </ac:spMkLst>
        </pc:spChg>
        <pc:spChg chg="add del mod">
          <ac:chgData name="Kencin Autry" userId="a6c17a38-3403-4b9b-b01e-849711fc5fbf" providerId="ADAL" clId="{25A88B4F-44E8-498E-8397-AF15018C01FF}" dt="2023-11-10T01:43:25.760" v="1627" actId="478"/>
          <ac:spMkLst>
            <pc:docMk/>
            <pc:sldMk cId="871231955" sldId="390"/>
            <ac:spMk id="16" creationId="{4CFABB4E-58EC-792A-60CD-1693726792C5}"/>
          </ac:spMkLst>
        </pc:spChg>
        <pc:spChg chg="add del mod">
          <ac:chgData name="Kencin Autry" userId="a6c17a38-3403-4b9b-b01e-849711fc5fbf" providerId="ADAL" clId="{25A88B4F-44E8-498E-8397-AF15018C01FF}" dt="2023-11-12T05:20:38.868" v="3988" actId="478"/>
          <ac:spMkLst>
            <pc:docMk/>
            <pc:sldMk cId="871231955" sldId="390"/>
            <ac:spMk id="16" creationId="{D2BA35C0-0038-F1E3-FDDA-3C655219EEFE}"/>
          </ac:spMkLst>
        </pc:spChg>
        <pc:spChg chg="add mod">
          <ac:chgData name="Kencin Autry" userId="a6c17a38-3403-4b9b-b01e-849711fc5fbf" providerId="ADAL" clId="{25A88B4F-44E8-498E-8397-AF15018C01FF}" dt="2023-11-10T01:45:00.954" v="1655" actId="164"/>
          <ac:spMkLst>
            <pc:docMk/>
            <pc:sldMk cId="871231955" sldId="390"/>
            <ac:spMk id="17" creationId="{546C0667-9042-80F1-B4E0-D8A6CBDEFECE}"/>
          </ac:spMkLst>
        </pc:spChg>
        <pc:spChg chg="add del mod">
          <ac:chgData name="Kencin Autry" userId="a6c17a38-3403-4b9b-b01e-849711fc5fbf" providerId="ADAL" clId="{25A88B4F-44E8-498E-8397-AF15018C01FF}" dt="2023-11-12T05:20:38.868" v="3988" actId="478"/>
          <ac:spMkLst>
            <pc:docMk/>
            <pc:sldMk cId="871231955" sldId="390"/>
            <ac:spMk id="17" creationId="{BA32C00A-71AF-FBF1-A3EF-24DA800E1C4D}"/>
          </ac:spMkLst>
        </pc:spChg>
        <pc:spChg chg="add mod">
          <ac:chgData name="Kencin Autry" userId="a6c17a38-3403-4b9b-b01e-849711fc5fbf" providerId="ADAL" clId="{25A88B4F-44E8-498E-8397-AF15018C01FF}" dt="2023-11-10T01:45:00.954" v="1655" actId="164"/>
          <ac:spMkLst>
            <pc:docMk/>
            <pc:sldMk cId="871231955" sldId="390"/>
            <ac:spMk id="18" creationId="{A6FB6280-E6BE-DD2B-8214-E179C26C2B78}"/>
          </ac:spMkLst>
        </pc:spChg>
        <pc:spChg chg="add del mod">
          <ac:chgData name="Kencin Autry" userId="a6c17a38-3403-4b9b-b01e-849711fc5fbf" providerId="ADAL" clId="{25A88B4F-44E8-498E-8397-AF15018C01FF}" dt="2023-11-12T05:20:38.868" v="3988" actId="478"/>
          <ac:spMkLst>
            <pc:docMk/>
            <pc:sldMk cId="871231955" sldId="390"/>
            <ac:spMk id="18" creationId="{AE268D5C-C3DF-DA92-0E7F-EE869B70E8E6}"/>
          </ac:spMkLst>
        </pc:spChg>
        <pc:spChg chg="add mod">
          <ac:chgData name="Kencin Autry" userId="a6c17a38-3403-4b9b-b01e-849711fc5fbf" providerId="ADAL" clId="{25A88B4F-44E8-498E-8397-AF15018C01FF}" dt="2023-11-10T01:45:00.954" v="1655" actId="164"/>
          <ac:spMkLst>
            <pc:docMk/>
            <pc:sldMk cId="871231955" sldId="390"/>
            <ac:spMk id="19" creationId="{31E6E41F-31D6-BAEA-6D89-51D6CD7818B5}"/>
          </ac:spMkLst>
        </pc:spChg>
        <pc:spChg chg="add del mod">
          <ac:chgData name="Kencin Autry" userId="a6c17a38-3403-4b9b-b01e-849711fc5fbf" providerId="ADAL" clId="{25A88B4F-44E8-498E-8397-AF15018C01FF}" dt="2023-11-12T05:20:38.868" v="3988" actId="478"/>
          <ac:spMkLst>
            <pc:docMk/>
            <pc:sldMk cId="871231955" sldId="390"/>
            <ac:spMk id="19" creationId="{B6E9B48E-B694-D82D-A0C1-6DF02370FB5E}"/>
          </ac:spMkLst>
        </pc:spChg>
        <pc:spChg chg="add del mod">
          <ac:chgData name="Kencin Autry" userId="a6c17a38-3403-4b9b-b01e-849711fc5fbf" providerId="ADAL" clId="{25A88B4F-44E8-498E-8397-AF15018C01FF}" dt="2023-11-12T05:20:38.868" v="3988" actId="478"/>
          <ac:spMkLst>
            <pc:docMk/>
            <pc:sldMk cId="871231955" sldId="390"/>
            <ac:spMk id="20" creationId="{11C2D8FA-9337-F1B9-5132-C892F568A034}"/>
          </ac:spMkLst>
        </pc:spChg>
        <pc:spChg chg="add mod">
          <ac:chgData name="Kencin Autry" userId="a6c17a38-3403-4b9b-b01e-849711fc5fbf" providerId="ADAL" clId="{25A88B4F-44E8-498E-8397-AF15018C01FF}" dt="2023-11-10T01:45:00.954" v="1655" actId="164"/>
          <ac:spMkLst>
            <pc:docMk/>
            <pc:sldMk cId="871231955" sldId="390"/>
            <ac:spMk id="20" creationId="{94B05B6F-18F6-3F16-F96D-68502688DDC4}"/>
          </ac:spMkLst>
        </pc:spChg>
        <pc:spChg chg="add mod">
          <ac:chgData name="Kencin Autry" userId="a6c17a38-3403-4b9b-b01e-849711fc5fbf" providerId="ADAL" clId="{25A88B4F-44E8-498E-8397-AF15018C01FF}" dt="2023-11-12T05:20:04.511" v="3984"/>
          <ac:spMkLst>
            <pc:docMk/>
            <pc:sldMk cId="871231955" sldId="390"/>
            <ac:spMk id="21" creationId="{B32CA303-9679-0BF5-5056-62322F56AD0C}"/>
          </ac:spMkLst>
        </pc:spChg>
        <pc:spChg chg="add mod">
          <ac:chgData name="Kencin Autry" userId="a6c17a38-3403-4b9b-b01e-849711fc5fbf" providerId="ADAL" clId="{25A88B4F-44E8-498E-8397-AF15018C01FF}" dt="2023-11-10T01:45:00.954" v="1655" actId="164"/>
          <ac:spMkLst>
            <pc:docMk/>
            <pc:sldMk cId="871231955" sldId="390"/>
            <ac:spMk id="21" creationId="{CB3F4879-C109-A526-FE3A-1FDB847BF8C0}"/>
          </ac:spMkLst>
        </pc:spChg>
        <pc:spChg chg="add del mod">
          <ac:chgData name="Kencin Autry" userId="a6c17a38-3403-4b9b-b01e-849711fc5fbf" providerId="ADAL" clId="{25A88B4F-44E8-498E-8397-AF15018C01FF}" dt="2023-11-12T05:22:36.512" v="4013" actId="478"/>
          <ac:spMkLst>
            <pc:docMk/>
            <pc:sldMk cId="871231955" sldId="390"/>
            <ac:spMk id="22" creationId="{4A243385-125F-E6CC-B4C3-9C8FF6140252}"/>
          </ac:spMkLst>
        </pc:spChg>
        <pc:spChg chg="add del mod">
          <ac:chgData name="Kencin Autry" userId="a6c17a38-3403-4b9b-b01e-849711fc5fbf" providerId="ADAL" clId="{25A88B4F-44E8-498E-8397-AF15018C01FF}" dt="2023-11-12T05:22:37.214" v="4014" actId="478"/>
          <ac:spMkLst>
            <pc:docMk/>
            <pc:sldMk cId="871231955" sldId="390"/>
            <ac:spMk id="23" creationId="{D9FFC153-B80E-B019-5518-FADFEEDEB48C}"/>
          </ac:spMkLst>
        </pc:spChg>
        <pc:spChg chg="mod">
          <ac:chgData name="Kencin Autry" userId="a6c17a38-3403-4b9b-b01e-849711fc5fbf" providerId="ADAL" clId="{25A88B4F-44E8-498E-8397-AF15018C01FF}" dt="2023-11-10T01:45:09.246" v="1658"/>
          <ac:spMkLst>
            <pc:docMk/>
            <pc:sldMk cId="871231955" sldId="390"/>
            <ac:spMk id="24" creationId="{3158B54F-2992-E4B8-922A-5713860969F4}"/>
          </ac:spMkLst>
        </pc:spChg>
        <pc:spChg chg="mod">
          <ac:chgData name="Kencin Autry" userId="a6c17a38-3403-4b9b-b01e-849711fc5fbf" providerId="ADAL" clId="{25A88B4F-44E8-498E-8397-AF15018C01FF}" dt="2023-11-10T01:45:09.246" v="1658"/>
          <ac:spMkLst>
            <pc:docMk/>
            <pc:sldMk cId="871231955" sldId="390"/>
            <ac:spMk id="25" creationId="{81FC0B0B-8482-E579-22C7-F50DDA5AD7AB}"/>
          </ac:spMkLst>
        </pc:spChg>
        <pc:spChg chg="mod">
          <ac:chgData name="Kencin Autry" userId="a6c17a38-3403-4b9b-b01e-849711fc5fbf" providerId="ADAL" clId="{25A88B4F-44E8-498E-8397-AF15018C01FF}" dt="2023-11-10T01:45:09.246" v="1658"/>
          <ac:spMkLst>
            <pc:docMk/>
            <pc:sldMk cId="871231955" sldId="390"/>
            <ac:spMk id="26" creationId="{268D3B1A-980F-944D-DF5F-120A7FA4BE64}"/>
          </ac:spMkLst>
        </pc:spChg>
        <pc:spChg chg="mod">
          <ac:chgData name="Kencin Autry" userId="a6c17a38-3403-4b9b-b01e-849711fc5fbf" providerId="ADAL" clId="{25A88B4F-44E8-498E-8397-AF15018C01FF}" dt="2023-11-10T01:45:09.246" v="1658"/>
          <ac:spMkLst>
            <pc:docMk/>
            <pc:sldMk cId="871231955" sldId="390"/>
            <ac:spMk id="27" creationId="{E1F515AE-0624-077A-880C-5FDC96CF2441}"/>
          </ac:spMkLst>
        </pc:spChg>
        <pc:spChg chg="mod">
          <ac:chgData name="Kencin Autry" userId="a6c17a38-3403-4b9b-b01e-849711fc5fbf" providerId="ADAL" clId="{25A88B4F-44E8-498E-8397-AF15018C01FF}" dt="2023-11-10T01:45:09.246" v="1658"/>
          <ac:spMkLst>
            <pc:docMk/>
            <pc:sldMk cId="871231955" sldId="390"/>
            <ac:spMk id="28" creationId="{56CE7E60-950B-4DCA-C36D-F8D3A61DA47A}"/>
          </ac:spMkLst>
        </pc:spChg>
        <pc:spChg chg="mod">
          <ac:chgData name="Kencin Autry" userId="a6c17a38-3403-4b9b-b01e-849711fc5fbf" providerId="ADAL" clId="{25A88B4F-44E8-498E-8397-AF15018C01FF}" dt="2023-11-10T01:45:09.246" v="1658"/>
          <ac:spMkLst>
            <pc:docMk/>
            <pc:sldMk cId="871231955" sldId="390"/>
            <ac:spMk id="29" creationId="{13266C97-6FA8-0442-1221-E65863F4B22F}"/>
          </ac:spMkLst>
        </pc:spChg>
        <pc:spChg chg="mod">
          <ac:chgData name="Kencin Autry" userId="a6c17a38-3403-4b9b-b01e-849711fc5fbf" providerId="ADAL" clId="{25A88B4F-44E8-498E-8397-AF15018C01FF}" dt="2023-11-10T01:45:09.246" v="1658"/>
          <ac:spMkLst>
            <pc:docMk/>
            <pc:sldMk cId="871231955" sldId="390"/>
            <ac:spMk id="30" creationId="{A52B11CD-0F03-06B7-4704-020530649D57}"/>
          </ac:spMkLst>
        </pc:spChg>
        <pc:spChg chg="add del mod">
          <ac:chgData name="Kencin Autry" userId="a6c17a38-3403-4b9b-b01e-849711fc5fbf" providerId="ADAL" clId="{25A88B4F-44E8-498E-8397-AF15018C01FF}" dt="2023-11-12T05:22:27.551" v="4011" actId="478"/>
          <ac:spMkLst>
            <pc:docMk/>
            <pc:sldMk cId="871231955" sldId="390"/>
            <ac:spMk id="30" creationId="{DD53C3CB-0A77-DB8F-4FDF-9AFE30F60A1C}"/>
          </ac:spMkLst>
        </pc:spChg>
        <pc:spChg chg="add mod">
          <ac:chgData name="Kencin Autry" userId="a6c17a38-3403-4b9b-b01e-849711fc5fbf" providerId="ADAL" clId="{25A88B4F-44E8-498E-8397-AF15018C01FF}" dt="2023-11-12T05:29:45.605" v="4098" actId="164"/>
          <ac:spMkLst>
            <pc:docMk/>
            <pc:sldMk cId="871231955" sldId="390"/>
            <ac:spMk id="31" creationId="{2FD43B5B-D966-2E0F-B1D9-F95B5F351966}"/>
          </ac:spMkLst>
        </pc:spChg>
        <pc:spChg chg="mod">
          <ac:chgData name="Kencin Autry" userId="a6c17a38-3403-4b9b-b01e-849711fc5fbf" providerId="ADAL" clId="{25A88B4F-44E8-498E-8397-AF15018C01FF}" dt="2023-11-10T01:45:09.246" v="1658"/>
          <ac:spMkLst>
            <pc:docMk/>
            <pc:sldMk cId="871231955" sldId="390"/>
            <ac:spMk id="31" creationId="{C48831C8-F378-0000-46D8-AF8354AD426A}"/>
          </ac:spMkLst>
        </pc:spChg>
        <pc:spChg chg="mod">
          <ac:chgData name="Kencin Autry" userId="a6c17a38-3403-4b9b-b01e-849711fc5fbf" providerId="ADAL" clId="{25A88B4F-44E8-498E-8397-AF15018C01FF}" dt="2023-11-10T01:45:09.246" v="1658"/>
          <ac:spMkLst>
            <pc:docMk/>
            <pc:sldMk cId="871231955" sldId="390"/>
            <ac:spMk id="32" creationId="{87C742F4-F0CD-B6C3-FD20-9787D2E1E5FE}"/>
          </ac:spMkLst>
        </pc:spChg>
        <pc:spChg chg="add mod">
          <ac:chgData name="Kencin Autry" userId="a6c17a38-3403-4b9b-b01e-849711fc5fbf" providerId="ADAL" clId="{25A88B4F-44E8-498E-8397-AF15018C01FF}" dt="2023-11-12T05:29:45.605" v="4098" actId="164"/>
          <ac:spMkLst>
            <pc:docMk/>
            <pc:sldMk cId="871231955" sldId="390"/>
            <ac:spMk id="32" creationId="{891FCE34-97E9-DC14-F7D4-59EC1809C360}"/>
          </ac:spMkLst>
        </pc:spChg>
        <pc:spChg chg="mod">
          <ac:chgData name="Kencin Autry" userId="a6c17a38-3403-4b9b-b01e-849711fc5fbf" providerId="ADAL" clId="{25A88B4F-44E8-498E-8397-AF15018C01FF}" dt="2023-11-10T01:45:09.246" v="1658"/>
          <ac:spMkLst>
            <pc:docMk/>
            <pc:sldMk cId="871231955" sldId="390"/>
            <ac:spMk id="33" creationId="{48F0E5C2-D704-10AB-FCCB-C7F6284495CD}"/>
          </ac:spMkLst>
        </pc:spChg>
        <pc:spChg chg="add mod">
          <ac:chgData name="Kencin Autry" userId="a6c17a38-3403-4b9b-b01e-849711fc5fbf" providerId="ADAL" clId="{25A88B4F-44E8-498E-8397-AF15018C01FF}" dt="2023-11-12T05:29:18.830" v="4093" actId="207"/>
          <ac:spMkLst>
            <pc:docMk/>
            <pc:sldMk cId="871231955" sldId="390"/>
            <ac:spMk id="33" creationId="{EECA00F5-0F12-A156-B043-5ED8F691ECE0}"/>
          </ac:spMkLst>
        </pc:spChg>
        <pc:spChg chg="add mod">
          <ac:chgData name="Kencin Autry" userId="a6c17a38-3403-4b9b-b01e-849711fc5fbf" providerId="ADAL" clId="{25A88B4F-44E8-498E-8397-AF15018C01FF}" dt="2023-11-12T05:24:24.420" v="4030" actId="164"/>
          <ac:spMkLst>
            <pc:docMk/>
            <pc:sldMk cId="871231955" sldId="390"/>
            <ac:spMk id="34" creationId="{B5324D68-CD30-2273-4EDC-1CC969EE5412}"/>
          </ac:spMkLst>
        </pc:spChg>
        <pc:spChg chg="mod">
          <ac:chgData name="Kencin Autry" userId="a6c17a38-3403-4b9b-b01e-849711fc5fbf" providerId="ADAL" clId="{25A88B4F-44E8-498E-8397-AF15018C01FF}" dt="2023-11-10T01:45:09.657" v="1659"/>
          <ac:spMkLst>
            <pc:docMk/>
            <pc:sldMk cId="871231955" sldId="390"/>
            <ac:spMk id="35" creationId="{068C18A7-E848-BD83-CAB1-22CCB196911A}"/>
          </ac:spMkLst>
        </pc:spChg>
        <pc:spChg chg="add del mod">
          <ac:chgData name="Kencin Autry" userId="a6c17a38-3403-4b9b-b01e-849711fc5fbf" providerId="ADAL" clId="{25A88B4F-44E8-498E-8397-AF15018C01FF}" dt="2023-11-12T05:26:52.544" v="4065" actId="478"/>
          <ac:spMkLst>
            <pc:docMk/>
            <pc:sldMk cId="871231955" sldId="390"/>
            <ac:spMk id="36" creationId="{961E07F0-8A5F-EEA3-FA03-4A9085FE0EA0}"/>
          </ac:spMkLst>
        </pc:spChg>
        <pc:spChg chg="mod">
          <ac:chgData name="Kencin Autry" userId="a6c17a38-3403-4b9b-b01e-849711fc5fbf" providerId="ADAL" clId="{25A88B4F-44E8-498E-8397-AF15018C01FF}" dt="2023-11-10T01:45:09.657" v="1659"/>
          <ac:spMkLst>
            <pc:docMk/>
            <pc:sldMk cId="871231955" sldId="390"/>
            <ac:spMk id="36" creationId="{D94A722B-A0CE-A613-B59C-4BA918CC872D}"/>
          </ac:spMkLst>
        </pc:spChg>
        <pc:spChg chg="mod">
          <ac:chgData name="Kencin Autry" userId="a6c17a38-3403-4b9b-b01e-849711fc5fbf" providerId="ADAL" clId="{25A88B4F-44E8-498E-8397-AF15018C01FF}" dt="2023-11-10T01:45:09.657" v="1659"/>
          <ac:spMkLst>
            <pc:docMk/>
            <pc:sldMk cId="871231955" sldId="390"/>
            <ac:spMk id="37" creationId="{688B5DC1-8978-C388-A8E9-46E01E51054E}"/>
          </ac:spMkLst>
        </pc:spChg>
        <pc:spChg chg="add del mod">
          <ac:chgData name="Kencin Autry" userId="a6c17a38-3403-4b9b-b01e-849711fc5fbf" providerId="ADAL" clId="{25A88B4F-44E8-498E-8397-AF15018C01FF}" dt="2023-11-12T05:25:39.214" v="4046" actId="478"/>
          <ac:spMkLst>
            <pc:docMk/>
            <pc:sldMk cId="871231955" sldId="390"/>
            <ac:spMk id="37" creationId="{9B182165-3CEB-2778-BB8B-2AEA37720E2C}"/>
          </ac:spMkLst>
        </pc:spChg>
        <pc:spChg chg="mod">
          <ac:chgData name="Kencin Autry" userId="a6c17a38-3403-4b9b-b01e-849711fc5fbf" providerId="ADAL" clId="{25A88B4F-44E8-498E-8397-AF15018C01FF}" dt="2023-11-10T01:45:09.657" v="1659"/>
          <ac:spMkLst>
            <pc:docMk/>
            <pc:sldMk cId="871231955" sldId="390"/>
            <ac:spMk id="38" creationId="{4127C509-A561-FF64-903D-CAE4C11AEF82}"/>
          </ac:spMkLst>
        </pc:spChg>
        <pc:spChg chg="add del mod">
          <ac:chgData name="Kencin Autry" userId="a6c17a38-3403-4b9b-b01e-849711fc5fbf" providerId="ADAL" clId="{25A88B4F-44E8-498E-8397-AF15018C01FF}" dt="2023-11-12T05:25:53.385" v="4049" actId="478"/>
          <ac:spMkLst>
            <pc:docMk/>
            <pc:sldMk cId="871231955" sldId="390"/>
            <ac:spMk id="38" creationId="{B0CEF453-3C67-3CFE-5172-5CAEA63E2C7E}"/>
          </ac:spMkLst>
        </pc:spChg>
        <pc:spChg chg="mod">
          <ac:chgData name="Kencin Autry" userId="a6c17a38-3403-4b9b-b01e-849711fc5fbf" providerId="ADAL" clId="{25A88B4F-44E8-498E-8397-AF15018C01FF}" dt="2023-11-10T01:45:09.657" v="1659"/>
          <ac:spMkLst>
            <pc:docMk/>
            <pc:sldMk cId="871231955" sldId="390"/>
            <ac:spMk id="39" creationId="{0D580184-E965-F965-3177-5CD0374789B9}"/>
          </ac:spMkLst>
        </pc:spChg>
        <pc:spChg chg="add del mod">
          <ac:chgData name="Kencin Autry" userId="a6c17a38-3403-4b9b-b01e-849711fc5fbf" providerId="ADAL" clId="{25A88B4F-44E8-498E-8397-AF15018C01FF}" dt="2023-11-12T05:26:45.146" v="4064" actId="478"/>
          <ac:spMkLst>
            <pc:docMk/>
            <pc:sldMk cId="871231955" sldId="390"/>
            <ac:spMk id="39" creationId="{7F337052-03F9-262B-90B5-84578E811A72}"/>
          </ac:spMkLst>
        </pc:spChg>
        <pc:spChg chg="mod">
          <ac:chgData name="Kencin Autry" userId="a6c17a38-3403-4b9b-b01e-849711fc5fbf" providerId="ADAL" clId="{25A88B4F-44E8-498E-8397-AF15018C01FF}" dt="2023-11-10T01:45:09.657" v="1659"/>
          <ac:spMkLst>
            <pc:docMk/>
            <pc:sldMk cId="871231955" sldId="390"/>
            <ac:spMk id="40" creationId="{B90947F9-B0BD-273C-8366-CC6A355AA417}"/>
          </ac:spMkLst>
        </pc:spChg>
        <pc:spChg chg="mod">
          <ac:chgData name="Kencin Autry" userId="a6c17a38-3403-4b9b-b01e-849711fc5fbf" providerId="ADAL" clId="{25A88B4F-44E8-498E-8397-AF15018C01FF}" dt="2023-11-12T05:27:04.666" v="4066"/>
          <ac:spMkLst>
            <pc:docMk/>
            <pc:sldMk cId="871231955" sldId="390"/>
            <ac:spMk id="41" creationId="{2AA6AC02-4461-A420-2C1E-1748512E9797}"/>
          </ac:spMkLst>
        </pc:spChg>
        <pc:spChg chg="mod">
          <ac:chgData name="Kencin Autry" userId="a6c17a38-3403-4b9b-b01e-849711fc5fbf" providerId="ADAL" clId="{25A88B4F-44E8-498E-8397-AF15018C01FF}" dt="2023-11-10T01:45:09.657" v="1659"/>
          <ac:spMkLst>
            <pc:docMk/>
            <pc:sldMk cId="871231955" sldId="390"/>
            <ac:spMk id="41" creationId="{9DEAB4A3-7A95-A165-59A2-C1D847568E6C}"/>
          </ac:spMkLst>
        </pc:spChg>
        <pc:spChg chg="mod">
          <ac:chgData name="Kencin Autry" userId="a6c17a38-3403-4b9b-b01e-849711fc5fbf" providerId="ADAL" clId="{25A88B4F-44E8-498E-8397-AF15018C01FF}" dt="2023-11-10T01:45:09.657" v="1659"/>
          <ac:spMkLst>
            <pc:docMk/>
            <pc:sldMk cId="871231955" sldId="390"/>
            <ac:spMk id="42" creationId="{22572441-AED1-519B-CA74-DD5E3CE9E10D}"/>
          </ac:spMkLst>
        </pc:spChg>
        <pc:spChg chg="mod">
          <ac:chgData name="Kencin Autry" userId="a6c17a38-3403-4b9b-b01e-849711fc5fbf" providerId="ADAL" clId="{25A88B4F-44E8-498E-8397-AF15018C01FF}" dt="2023-11-12T05:27:04.666" v="4066"/>
          <ac:spMkLst>
            <pc:docMk/>
            <pc:sldMk cId="871231955" sldId="390"/>
            <ac:spMk id="42" creationId="{37001192-A702-CF1D-47E3-D074FBD4B18E}"/>
          </ac:spMkLst>
        </pc:spChg>
        <pc:spChg chg="add del mod">
          <ac:chgData name="Kencin Autry" userId="a6c17a38-3403-4b9b-b01e-849711fc5fbf" providerId="ADAL" clId="{25A88B4F-44E8-498E-8397-AF15018C01FF}" dt="2023-11-12T05:27:17.631" v="4070" actId="478"/>
          <ac:spMkLst>
            <pc:docMk/>
            <pc:sldMk cId="871231955" sldId="390"/>
            <ac:spMk id="43" creationId="{BD939A67-FA0A-95E4-1FB2-651E19D40718}"/>
          </ac:spMkLst>
        </pc:spChg>
        <pc:spChg chg="mod">
          <ac:chgData name="Kencin Autry" userId="a6c17a38-3403-4b9b-b01e-849711fc5fbf" providerId="ADAL" clId="{25A88B4F-44E8-498E-8397-AF15018C01FF}" dt="2023-11-10T01:45:09.657" v="1659"/>
          <ac:spMkLst>
            <pc:docMk/>
            <pc:sldMk cId="871231955" sldId="390"/>
            <ac:spMk id="43" creationId="{F4D93737-7DFE-ED75-3EF5-7B04AFDA8911}"/>
          </ac:spMkLst>
        </pc:spChg>
        <pc:spChg chg="add del mod">
          <ac:chgData name="Kencin Autry" userId="a6c17a38-3403-4b9b-b01e-849711fc5fbf" providerId="ADAL" clId="{25A88B4F-44E8-498E-8397-AF15018C01FF}" dt="2023-11-12T05:27:33.973" v="4072" actId="478"/>
          <ac:spMkLst>
            <pc:docMk/>
            <pc:sldMk cId="871231955" sldId="390"/>
            <ac:spMk id="44" creationId="{14766F39-A238-EB26-A43E-FA0B5EB5DEC3}"/>
          </ac:spMkLst>
        </pc:spChg>
        <pc:spChg chg="mod">
          <ac:chgData name="Kencin Autry" userId="a6c17a38-3403-4b9b-b01e-849711fc5fbf" providerId="ADAL" clId="{25A88B4F-44E8-498E-8397-AF15018C01FF}" dt="2023-11-10T01:45:09.657" v="1659"/>
          <ac:spMkLst>
            <pc:docMk/>
            <pc:sldMk cId="871231955" sldId="390"/>
            <ac:spMk id="44" creationId="{A0DE122B-4741-C509-8FE6-523C77BE65CC}"/>
          </ac:spMkLst>
        </pc:spChg>
        <pc:spChg chg="add del mod">
          <ac:chgData name="Kencin Autry" userId="a6c17a38-3403-4b9b-b01e-849711fc5fbf" providerId="ADAL" clId="{25A88B4F-44E8-498E-8397-AF15018C01FF}" dt="2023-11-12T05:27:44.993" v="4074" actId="478"/>
          <ac:spMkLst>
            <pc:docMk/>
            <pc:sldMk cId="871231955" sldId="390"/>
            <ac:spMk id="45" creationId="{1AA96B2F-E221-EE33-7770-8D9F595A277B}"/>
          </ac:spMkLst>
        </pc:spChg>
        <pc:spChg chg="add mod">
          <ac:chgData name="Kencin Autry" userId="a6c17a38-3403-4b9b-b01e-849711fc5fbf" providerId="ADAL" clId="{25A88B4F-44E8-498E-8397-AF15018C01FF}" dt="2023-11-10T02:31:22.426" v="2219" actId="164"/>
          <ac:spMkLst>
            <pc:docMk/>
            <pc:sldMk cId="871231955" sldId="390"/>
            <ac:spMk id="46" creationId="{3E410E73-6088-7C5B-C3C5-F064736AB1D4}"/>
          </ac:spMkLst>
        </pc:spChg>
        <pc:spChg chg="add mod">
          <ac:chgData name="Kencin Autry" userId="a6c17a38-3403-4b9b-b01e-849711fc5fbf" providerId="ADAL" clId="{25A88B4F-44E8-498E-8397-AF15018C01FF}" dt="2023-11-10T02:31:22.426" v="2219" actId="164"/>
          <ac:spMkLst>
            <pc:docMk/>
            <pc:sldMk cId="871231955" sldId="390"/>
            <ac:spMk id="47" creationId="{F12DE195-0397-CAA6-6078-028A3357CF81}"/>
          </ac:spMkLst>
        </pc:spChg>
        <pc:spChg chg="add del mod">
          <ac:chgData name="Kencin Autry" userId="a6c17a38-3403-4b9b-b01e-849711fc5fbf" providerId="ADAL" clId="{25A88B4F-44E8-498E-8397-AF15018C01FF}" dt="2023-11-12T05:27:44.993" v="4074" actId="478"/>
          <ac:spMkLst>
            <pc:docMk/>
            <pc:sldMk cId="871231955" sldId="390"/>
            <ac:spMk id="49" creationId="{1F28E249-7C95-1FFD-2E70-2BABED92851A}"/>
          </ac:spMkLst>
        </pc:spChg>
        <pc:spChg chg="add mod">
          <ac:chgData name="Kencin Autry" userId="a6c17a38-3403-4b9b-b01e-849711fc5fbf" providerId="ADAL" clId="{25A88B4F-44E8-498E-8397-AF15018C01FF}" dt="2023-11-12T05:28:18.432" v="4080" actId="164"/>
          <ac:spMkLst>
            <pc:docMk/>
            <pc:sldMk cId="871231955" sldId="390"/>
            <ac:spMk id="50" creationId="{1A79F8B0-2199-73DE-1AC7-77A24485F104}"/>
          </ac:spMkLst>
        </pc:spChg>
        <pc:spChg chg="add mod">
          <ac:chgData name="Kencin Autry" userId="a6c17a38-3403-4b9b-b01e-849711fc5fbf" providerId="ADAL" clId="{25A88B4F-44E8-498E-8397-AF15018C01FF}" dt="2023-11-12T05:28:18.432" v="4080" actId="164"/>
          <ac:spMkLst>
            <pc:docMk/>
            <pc:sldMk cId="871231955" sldId="390"/>
            <ac:spMk id="51" creationId="{276EEB2C-05A2-E2C2-931A-223FC097811E}"/>
          </ac:spMkLst>
        </pc:spChg>
        <pc:spChg chg="add mod">
          <ac:chgData name="Kencin Autry" userId="a6c17a38-3403-4b9b-b01e-849711fc5fbf" providerId="ADAL" clId="{25A88B4F-44E8-498E-8397-AF15018C01FF}" dt="2023-11-12T05:29:00.560" v="4092" actId="1076"/>
          <ac:spMkLst>
            <pc:docMk/>
            <pc:sldMk cId="871231955" sldId="390"/>
            <ac:spMk id="52" creationId="{7467397E-3399-249C-EA8A-D09A8139457B}"/>
          </ac:spMkLst>
        </pc:spChg>
        <pc:spChg chg="mod">
          <ac:chgData name="Kencin Autry" userId="a6c17a38-3403-4b9b-b01e-849711fc5fbf" providerId="ADAL" clId="{25A88B4F-44E8-498E-8397-AF15018C01FF}" dt="2023-11-12T05:30:23.095" v="4101"/>
          <ac:spMkLst>
            <pc:docMk/>
            <pc:sldMk cId="871231955" sldId="390"/>
            <ac:spMk id="56" creationId="{AE5E7395-6E00-6476-A100-FAE077B8A1B7}"/>
          </ac:spMkLst>
        </pc:spChg>
        <pc:spChg chg="mod">
          <ac:chgData name="Kencin Autry" userId="a6c17a38-3403-4b9b-b01e-849711fc5fbf" providerId="ADAL" clId="{25A88B4F-44E8-498E-8397-AF15018C01FF}" dt="2023-11-12T05:30:23.095" v="4101"/>
          <ac:spMkLst>
            <pc:docMk/>
            <pc:sldMk cId="871231955" sldId="390"/>
            <ac:spMk id="57" creationId="{0B3E69DB-F2BC-24C8-3328-9288BF3BC0F1}"/>
          </ac:spMkLst>
        </pc:spChg>
        <pc:spChg chg="mod">
          <ac:chgData name="Kencin Autry" userId="a6c17a38-3403-4b9b-b01e-849711fc5fbf" providerId="ADAL" clId="{25A88B4F-44E8-498E-8397-AF15018C01FF}" dt="2023-11-12T05:30:23.095" v="4101"/>
          <ac:spMkLst>
            <pc:docMk/>
            <pc:sldMk cId="871231955" sldId="390"/>
            <ac:spMk id="58" creationId="{C4F72CE9-1B25-EF64-9DB2-E1A137B6F50C}"/>
          </ac:spMkLst>
        </pc:spChg>
        <pc:spChg chg="mod">
          <ac:chgData name="Kencin Autry" userId="a6c17a38-3403-4b9b-b01e-849711fc5fbf" providerId="ADAL" clId="{25A88B4F-44E8-498E-8397-AF15018C01FF}" dt="2023-11-12T05:30:29.225" v="4104"/>
          <ac:spMkLst>
            <pc:docMk/>
            <pc:sldMk cId="871231955" sldId="390"/>
            <ac:spMk id="60" creationId="{61957C1E-FC7D-47CA-58FF-8D75FEC106B7}"/>
          </ac:spMkLst>
        </pc:spChg>
        <pc:spChg chg="mod">
          <ac:chgData name="Kencin Autry" userId="a6c17a38-3403-4b9b-b01e-849711fc5fbf" providerId="ADAL" clId="{25A88B4F-44E8-498E-8397-AF15018C01FF}" dt="2023-11-12T05:30:29.225" v="4104"/>
          <ac:spMkLst>
            <pc:docMk/>
            <pc:sldMk cId="871231955" sldId="390"/>
            <ac:spMk id="61" creationId="{65A1DD0E-44F5-11CA-7E33-D476C78C9F01}"/>
          </ac:spMkLst>
        </pc:spChg>
        <pc:spChg chg="mod">
          <ac:chgData name="Kencin Autry" userId="a6c17a38-3403-4b9b-b01e-849711fc5fbf" providerId="ADAL" clId="{25A88B4F-44E8-498E-8397-AF15018C01FF}" dt="2023-11-12T05:30:29.225" v="4104"/>
          <ac:spMkLst>
            <pc:docMk/>
            <pc:sldMk cId="871231955" sldId="390"/>
            <ac:spMk id="62" creationId="{DD678C0A-565D-085F-313E-EC0ACE0CE8ED}"/>
          </ac:spMkLst>
        </pc:spChg>
        <pc:spChg chg="mod">
          <ac:chgData name="Kencin Autry" userId="a6c17a38-3403-4b9b-b01e-849711fc5fbf" providerId="ADAL" clId="{25A88B4F-44E8-498E-8397-AF15018C01FF}" dt="2023-11-12T05:30:29.430" v="4105"/>
          <ac:spMkLst>
            <pc:docMk/>
            <pc:sldMk cId="871231955" sldId="390"/>
            <ac:spMk id="64" creationId="{0EF5ACE6-F676-B49E-60C0-2F0EB18F5FA4}"/>
          </ac:spMkLst>
        </pc:spChg>
        <pc:spChg chg="mod">
          <ac:chgData name="Kencin Autry" userId="a6c17a38-3403-4b9b-b01e-849711fc5fbf" providerId="ADAL" clId="{25A88B4F-44E8-498E-8397-AF15018C01FF}" dt="2023-11-12T05:30:29.430" v="4105"/>
          <ac:spMkLst>
            <pc:docMk/>
            <pc:sldMk cId="871231955" sldId="390"/>
            <ac:spMk id="65" creationId="{A4E26FCF-0F77-0674-CCCE-A887094C5FBE}"/>
          </ac:spMkLst>
        </pc:spChg>
        <pc:spChg chg="mod">
          <ac:chgData name="Kencin Autry" userId="a6c17a38-3403-4b9b-b01e-849711fc5fbf" providerId="ADAL" clId="{25A88B4F-44E8-498E-8397-AF15018C01FF}" dt="2023-11-12T05:30:29.430" v="4105"/>
          <ac:spMkLst>
            <pc:docMk/>
            <pc:sldMk cId="871231955" sldId="390"/>
            <ac:spMk id="66" creationId="{A49AE4B4-158A-5518-7BF6-85F6C5277ACD}"/>
          </ac:spMkLst>
        </pc:spChg>
        <pc:spChg chg="mod">
          <ac:chgData name="Kencin Autry" userId="a6c17a38-3403-4b9b-b01e-849711fc5fbf" providerId="ADAL" clId="{25A88B4F-44E8-498E-8397-AF15018C01FF}" dt="2023-11-12T05:30:40.968" v="4107"/>
          <ac:spMkLst>
            <pc:docMk/>
            <pc:sldMk cId="871231955" sldId="390"/>
            <ac:spMk id="68" creationId="{B68A1C88-DD12-946A-B974-5C1A92845979}"/>
          </ac:spMkLst>
        </pc:spChg>
        <pc:spChg chg="mod">
          <ac:chgData name="Kencin Autry" userId="a6c17a38-3403-4b9b-b01e-849711fc5fbf" providerId="ADAL" clId="{25A88B4F-44E8-498E-8397-AF15018C01FF}" dt="2023-11-12T05:30:40.968" v="4107"/>
          <ac:spMkLst>
            <pc:docMk/>
            <pc:sldMk cId="871231955" sldId="390"/>
            <ac:spMk id="69" creationId="{AEE71FB6-2FBA-7BE6-A927-0D6A184E87A0}"/>
          </ac:spMkLst>
        </pc:spChg>
        <pc:spChg chg="mod">
          <ac:chgData name="Kencin Autry" userId="a6c17a38-3403-4b9b-b01e-849711fc5fbf" providerId="ADAL" clId="{25A88B4F-44E8-498E-8397-AF15018C01FF}" dt="2023-11-12T05:30:49.171" v="4111"/>
          <ac:spMkLst>
            <pc:docMk/>
            <pc:sldMk cId="871231955" sldId="390"/>
            <ac:spMk id="71" creationId="{2409D3EA-2D96-F19D-D906-674475FFA872}"/>
          </ac:spMkLst>
        </pc:spChg>
        <pc:spChg chg="mod">
          <ac:chgData name="Kencin Autry" userId="a6c17a38-3403-4b9b-b01e-849711fc5fbf" providerId="ADAL" clId="{25A88B4F-44E8-498E-8397-AF15018C01FF}" dt="2023-11-12T05:30:49.171" v="4111"/>
          <ac:spMkLst>
            <pc:docMk/>
            <pc:sldMk cId="871231955" sldId="390"/>
            <ac:spMk id="72" creationId="{0E96C4B4-0E66-25CF-6DD5-6B2548E468B6}"/>
          </ac:spMkLst>
        </pc:spChg>
        <pc:spChg chg="mod">
          <ac:chgData name="Kencin Autry" userId="a6c17a38-3403-4b9b-b01e-849711fc5fbf" providerId="ADAL" clId="{25A88B4F-44E8-498E-8397-AF15018C01FF}" dt="2023-11-12T05:30:49.407" v="4112"/>
          <ac:spMkLst>
            <pc:docMk/>
            <pc:sldMk cId="871231955" sldId="390"/>
            <ac:spMk id="74" creationId="{71B884B8-7F93-FA82-02E7-FCA95BDB751D}"/>
          </ac:spMkLst>
        </pc:spChg>
        <pc:spChg chg="mod">
          <ac:chgData name="Kencin Autry" userId="a6c17a38-3403-4b9b-b01e-849711fc5fbf" providerId="ADAL" clId="{25A88B4F-44E8-498E-8397-AF15018C01FF}" dt="2023-11-12T05:30:49.407" v="4112"/>
          <ac:spMkLst>
            <pc:docMk/>
            <pc:sldMk cId="871231955" sldId="390"/>
            <ac:spMk id="75" creationId="{C9D1E8CE-D182-19B5-F2E6-0D606B3399B5}"/>
          </ac:spMkLst>
        </pc:spChg>
        <pc:spChg chg="mod">
          <ac:chgData name="Kencin Autry" userId="a6c17a38-3403-4b9b-b01e-849711fc5fbf" providerId="ADAL" clId="{25A88B4F-44E8-498E-8397-AF15018C01FF}" dt="2023-11-12T05:31:02.891" v="4116"/>
          <ac:spMkLst>
            <pc:docMk/>
            <pc:sldMk cId="871231955" sldId="390"/>
            <ac:spMk id="77" creationId="{C6A4965C-FE8F-DDBA-11E2-3A71F4DAB3D8}"/>
          </ac:spMkLst>
        </pc:spChg>
        <pc:spChg chg="mod">
          <ac:chgData name="Kencin Autry" userId="a6c17a38-3403-4b9b-b01e-849711fc5fbf" providerId="ADAL" clId="{25A88B4F-44E8-498E-8397-AF15018C01FF}" dt="2023-11-12T05:31:02.891" v="4116"/>
          <ac:spMkLst>
            <pc:docMk/>
            <pc:sldMk cId="871231955" sldId="390"/>
            <ac:spMk id="78" creationId="{0D2A4363-2F98-DE2F-0C3E-8E2F7863EB95}"/>
          </ac:spMkLst>
        </pc:spChg>
        <pc:spChg chg="mod">
          <ac:chgData name="Kencin Autry" userId="a6c17a38-3403-4b9b-b01e-849711fc5fbf" providerId="ADAL" clId="{25A88B4F-44E8-498E-8397-AF15018C01FF}" dt="2023-11-12T05:31:02.891" v="4116"/>
          <ac:spMkLst>
            <pc:docMk/>
            <pc:sldMk cId="871231955" sldId="390"/>
            <ac:spMk id="79" creationId="{9C7945DD-23E7-F198-EB05-9C951315AF76}"/>
          </ac:spMkLst>
        </pc:spChg>
        <pc:spChg chg="mod">
          <ac:chgData name="Kencin Autry" userId="a6c17a38-3403-4b9b-b01e-849711fc5fbf" providerId="ADAL" clId="{25A88B4F-44E8-498E-8397-AF15018C01FF}" dt="2023-11-12T05:31:12.483" v="4120"/>
          <ac:spMkLst>
            <pc:docMk/>
            <pc:sldMk cId="871231955" sldId="390"/>
            <ac:spMk id="81" creationId="{A6FB7009-147B-FB47-BA04-2734A070B24E}"/>
          </ac:spMkLst>
        </pc:spChg>
        <pc:spChg chg="mod">
          <ac:chgData name="Kencin Autry" userId="a6c17a38-3403-4b9b-b01e-849711fc5fbf" providerId="ADAL" clId="{25A88B4F-44E8-498E-8397-AF15018C01FF}" dt="2023-11-12T05:31:12.483" v="4120"/>
          <ac:spMkLst>
            <pc:docMk/>
            <pc:sldMk cId="871231955" sldId="390"/>
            <ac:spMk id="82" creationId="{E68BAC3D-A526-2D31-22D8-60211B9E6AE4}"/>
          </ac:spMkLst>
        </pc:spChg>
        <pc:spChg chg="mod">
          <ac:chgData name="Kencin Autry" userId="a6c17a38-3403-4b9b-b01e-849711fc5fbf" providerId="ADAL" clId="{25A88B4F-44E8-498E-8397-AF15018C01FF}" dt="2023-11-12T05:31:12.483" v="4120"/>
          <ac:spMkLst>
            <pc:docMk/>
            <pc:sldMk cId="871231955" sldId="390"/>
            <ac:spMk id="83" creationId="{1AA88728-BF72-4405-6B7C-7958FB7673AC}"/>
          </ac:spMkLst>
        </pc:spChg>
        <pc:spChg chg="mod">
          <ac:chgData name="Kencin Autry" userId="a6c17a38-3403-4b9b-b01e-849711fc5fbf" providerId="ADAL" clId="{25A88B4F-44E8-498E-8397-AF15018C01FF}" dt="2023-11-12T05:31:22.871" v="4123"/>
          <ac:spMkLst>
            <pc:docMk/>
            <pc:sldMk cId="871231955" sldId="390"/>
            <ac:spMk id="85" creationId="{41468CCA-C923-1FEB-85B6-0421880828B2}"/>
          </ac:spMkLst>
        </pc:spChg>
        <pc:spChg chg="mod">
          <ac:chgData name="Kencin Autry" userId="a6c17a38-3403-4b9b-b01e-849711fc5fbf" providerId="ADAL" clId="{25A88B4F-44E8-498E-8397-AF15018C01FF}" dt="2023-11-12T05:31:22.871" v="4123"/>
          <ac:spMkLst>
            <pc:docMk/>
            <pc:sldMk cId="871231955" sldId="390"/>
            <ac:spMk id="86" creationId="{26495469-EE36-6DE3-32AA-197E04C857FD}"/>
          </ac:spMkLst>
        </pc:spChg>
        <pc:spChg chg="mod">
          <ac:chgData name="Kencin Autry" userId="a6c17a38-3403-4b9b-b01e-849711fc5fbf" providerId="ADAL" clId="{25A88B4F-44E8-498E-8397-AF15018C01FF}" dt="2023-11-12T05:31:22.871" v="4123"/>
          <ac:spMkLst>
            <pc:docMk/>
            <pc:sldMk cId="871231955" sldId="390"/>
            <ac:spMk id="87" creationId="{3E30BD81-B698-E177-19FC-00754AEFEC82}"/>
          </ac:spMkLst>
        </pc:spChg>
        <pc:spChg chg="add mod ord">
          <ac:chgData name="Kencin Autry" userId="a6c17a38-3403-4b9b-b01e-849711fc5fbf" providerId="ADAL" clId="{25A88B4F-44E8-498E-8397-AF15018C01FF}" dt="2023-11-12T05:37:22.076" v="4220" actId="166"/>
          <ac:spMkLst>
            <pc:docMk/>
            <pc:sldMk cId="871231955" sldId="390"/>
            <ac:spMk id="88" creationId="{EF9B0140-D792-BABC-868C-B3C08AD4A1A4}"/>
          </ac:spMkLst>
        </pc:spChg>
        <pc:spChg chg="add del mod">
          <ac:chgData name="Kencin Autry" userId="a6c17a38-3403-4b9b-b01e-849711fc5fbf" providerId="ADAL" clId="{25A88B4F-44E8-498E-8397-AF15018C01FF}" dt="2023-11-12T05:34:48.737" v="4183" actId="478"/>
          <ac:spMkLst>
            <pc:docMk/>
            <pc:sldMk cId="871231955" sldId="390"/>
            <ac:spMk id="91" creationId="{A020B571-3EE0-0D8C-F821-52E8BC922AE8}"/>
          </ac:spMkLst>
        </pc:spChg>
        <pc:spChg chg="add del mod">
          <ac:chgData name="Kencin Autry" userId="a6c17a38-3403-4b9b-b01e-849711fc5fbf" providerId="ADAL" clId="{25A88B4F-44E8-498E-8397-AF15018C01FF}" dt="2023-11-12T05:34:44.806" v="4179" actId="478"/>
          <ac:spMkLst>
            <pc:docMk/>
            <pc:sldMk cId="871231955" sldId="390"/>
            <ac:spMk id="92" creationId="{A9FC00E0-5605-E001-E8EF-C758DBB786B3}"/>
          </ac:spMkLst>
        </pc:spChg>
        <pc:spChg chg="add del mod">
          <ac:chgData name="Kencin Autry" userId="a6c17a38-3403-4b9b-b01e-849711fc5fbf" providerId="ADAL" clId="{25A88B4F-44E8-498E-8397-AF15018C01FF}" dt="2023-11-12T05:34:41.310" v="4177" actId="478"/>
          <ac:spMkLst>
            <pc:docMk/>
            <pc:sldMk cId="871231955" sldId="390"/>
            <ac:spMk id="93" creationId="{0DE36D98-D5E3-6B5C-9B7E-6226CE2A3698}"/>
          </ac:spMkLst>
        </pc:spChg>
        <pc:spChg chg="add del mod">
          <ac:chgData name="Kencin Autry" userId="a6c17a38-3403-4b9b-b01e-849711fc5fbf" providerId="ADAL" clId="{25A88B4F-44E8-498E-8397-AF15018C01FF}" dt="2023-11-12T05:34:49.617" v="4184" actId="478"/>
          <ac:spMkLst>
            <pc:docMk/>
            <pc:sldMk cId="871231955" sldId="390"/>
            <ac:spMk id="94" creationId="{0E8D8DE8-CBF3-54A9-2521-854FA63479C9}"/>
          </ac:spMkLst>
        </pc:spChg>
        <pc:spChg chg="add mod">
          <ac:chgData name="Kencin Autry" userId="a6c17a38-3403-4b9b-b01e-849711fc5fbf" providerId="ADAL" clId="{25A88B4F-44E8-498E-8397-AF15018C01FF}" dt="2023-11-12T05:38:03.316" v="4222" actId="208"/>
          <ac:spMkLst>
            <pc:docMk/>
            <pc:sldMk cId="871231955" sldId="390"/>
            <ac:spMk id="95" creationId="{5601DD03-4EC2-8B8A-75BC-A2FE7F603130}"/>
          </ac:spMkLst>
        </pc:spChg>
        <pc:spChg chg="mod">
          <ac:chgData name="Kencin Autry" userId="a6c17a38-3403-4b9b-b01e-849711fc5fbf" providerId="ADAL" clId="{25A88B4F-44E8-498E-8397-AF15018C01FF}" dt="2023-11-12T05:34:35.698" v="4170"/>
          <ac:spMkLst>
            <pc:docMk/>
            <pc:sldMk cId="871231955" sldId="390"/>
            <ac:spMk id="97" creationId="{34C1976A-E38F-085C-F029-AC78838031AA}"/>
          </ac:spMkLst>
        </pc:spChg>
        <pc:spChg chg="mod">
          <ac:chgData name="Kencin Autry" userId="a6c17a38-3403-4b9b-b01e-849711fc5fbf" providerId="ADAL" clId="{25A88B4F-44E8-498E-8397-AF15018C01FF}" dt="2023-11-12T05:34:35.698" v="4170"/>
          <ac:spMkLst>
            <pc:docMk/>
            <pc:sldMk cId="871231955" sldId="390"/>
            <ac:spMk id="98" creationId="{2BEABA99-AA0B-53C4-7157-98C51AFA5182}"/>
          </ac:spMkLst>
        </pc:spChg>
        <pc:spChg chg="mod">
          <ac:chgData name="Kencin Autry" userId="a6c17a38-3403-4b9b-b01e-849711fc5fbf" providerId="ADAL" clId="{25A88B4F-44E8-498E-8397-AF15018C01FF}" dt="2023-11-12T05:34:35.698" v="4170"/>
          <ac:spMkLst>
            <pc:docMk/>
            <pc:sldMk cId="871231955" sldId="390"/>
            <ac:spMk id="99" creationId="{709DE082-F7FD-1B0F-BA54-C3CE2D2B3229}"/>
          </ac:spMkLst>
        </pc:spChg>
        <pc:spChg chg="mod">
          <ac:chgData name="Kencin Autry" userId="a6c17a38-3403-4b9b-b01e-849711fc5fbf" providerId="ADAL" clId="{25A88B4F-44E8-498E-8397-AF15018C01FF}" dt="2023-11-12T05:34:35.939" v="4171"/>
          <ac:spMkLst>
            <pc:docMk/>
            <pc:sldMk cId="871231955" sldId="390"/>
            <ac:spMk id="101" creationId="{FA7A9AAB-9F0B-F37F-DE27-58262EE18606}"/>
          </ac:spMkLst>
        </pc:spChg>
        <pc:spChg chg="mod">
          <ac:chgData name="Kencin Autry" userId="a6c17a38-3403-4b9b-b01e-849711fc5fbf" providerId="ADAL" clId="{25A88B4F-44E8-498E-8397-AF15018C01FF}" dt="2023-11-12T05:34:35.939" v="4171"/>
          <ac:spMkLst>
            <pc:docMk/>
            <pc:sldMk cId="871231955" sldId="390"/>
            <ac:spMk id="102" creationId="{BD88A62B-8017-5612-FB55-AED87D8A30FB}"/>
          </ac:spMkLst>
        </pc:spChg>
        <pc:spChg chg="mod">
          <ac:chgData name="Kencin Autry" userId="a6c17a38-3403-4b9b-b01e-849711fc5fbf" providerId="ADAL" clId="{25A88B4F-44E8-498E-8397-AF15018C01FF}" dt="2023-11-12T05:34:35.939" v="4171"/>
          <ac:spMkLst>
            <pc:docMk/>
            <pc:sldMk cId="871231955" sldId="390"/>
            <ac:spMk id="103" creationId="{500C8D64-401B-CE24-A5C4-CA24AE717021}"/>
          </ac:spMkLst>
        </pc:spChg>
        <pc:spChg chg="add mod">
          <ac:chgData name="Kencin Autry" userId="a6c17a38-3403-4b9b-b01e-849711fc5fbf" providerId="ADAL" clId="{25A88B4F-44E8-498E-8397-AF15018C01FF}" dt="2023-11-12T05:38:32.728" v="4224" actId="208"/>
          <ac:spMkLst>
            <pc:docMk/>
            <pc:sldMk cId="871231955" sldId="390"/>
            <ac:spMk id="104" creationId="{8D34B8CC-3781-ED44-033A-3E827D16A036}"/>
          </ac:spMkLst>
        </pc:spChg>
        <pc:spChg chg="add mod">
          <ac:chgData name="Kencin Autry" userId="a6c17a38-3403-4b9b-b01e-849711fc5fbf" providerId="ADAL" clId="{25A88B4F-44E8-498E-8397-AF15018C01FF}" dt="2023-11-12T05:38:34.863" v="4225" actId="208"/>
          <ac:spMkLst>
            <pc:docMk/>
            <pc:sldMk cId="871231955" sldId="390"/>
            <ac:spMk id="105" creationId="{A53CF869-88E9-F59A-D363-BE9479270951}"/>
          </ac:spMkLst>
        </pc:spChg>
        <pc:spChg chg="add mod">
          <ac:chgData name="Kencin Autry" userId="a6c17a38-3403-4b9b-b01e-849711fc5fbf" providerId="ADAL" clId="{25A88B4F-44E8-498E-8397-AF15018C01FF}" dt="2023-11-12T05:38:30.788" v="4223" actId="208"/>
          <ac:spMkLst>
            <pc:docMk/>
            <pc:sldMk cId="871231955" sldId="390"/>
            <ac:spMk id="106" creationId="{CC3D2FE7-EE84-1822-B368-3D0CE86C22B5}"/>
          </ac:spMkLst>
        </pc:spChg>
        <pc:spChg chg="add mod">
          <ac:chgData name="Kencin Autry" userId="a6c17a38-3403-4b9b-b01e-849711fc5fbf" providerId="ADAL" clId="{25A88B4F-44E8-498E-8397-AF15018C01FF}" dt="2023-11-12T05:39:09.992" v="4233" actId="208"/>
          <ac:spMkLst>
            <pc:docMk/>
            <pc:sldMk cId="871231955" sldId="390"/>
            <ac:spMk id="107" creationId="{00212186-4579-9B0E-2237-24EF7EBFB9EC}"/>
          </ac:spMkLst>
        </pc:spChg>
        <pc:spChg chg="add mod">
          <ac:chgData name="Kencin Autry" userId="a6c17a38-3403-4b9b-b01e-849711fc5fbf" providerId="ADAL" clId="{25A88B4F-44E8-498E-8397-AF15018C01FF}" dt="2023-11-12T05:38:38.859" v="4226" actId="208"/>
          <ac:spMkLst>
            <pc:docMk/>
            <pc:sldMk cId="871231955" sldId="390"/>
            <ac:spMk id="108" creationId="{1C38A495-4C7A-3C5E-C889-BFE8F6845FE0}"/>
          </ac:spMkLst>
        </pc:spChg>
        <pc:spChg chg="add mod">
          <ac:chgData name="Kencin Autry" userId="a6c17a38-3403-4b9b-b01e-849711fc5fbf" providerId="ADAL" clId="{25A88B4F-44E8-498E-8397-AF15018C01FF}" dt="2023-11-12T05:40:54.116" v="4253" actId="14100"/>
          <ac:spMkLst>
            <pc:docMk/>
            <pc:sldMk cId="871231955" sldId="390"/>
            <ac:spMk id="109" creationId="{A840C4BD-F8D3-6821-2445-47DB416E87A9}"/>
          </ac:spMkLst>
        </pc:spChg>
        <pc:spChg chg="add mod">
          <ac:chgData name="Kencin Autry" userId="a6c17a38-3403-4b9b-b01e-849711fc5fbf" providerId="ADAL" clId="{25A88B4F-44E8-498E-8397-AF15018C01FF}" dt="2023-11-12T05:41:12.518" v="4258" actId="14100"/>
          <ac:spMkLst>
            <pc:docMk/>
            <pc:sldMk cId="871231955" sldId="390"/>
            <ac:spMk id="110" creationId="{92219782-CDFF-532A-45EA-075BDC1BCBCC}"/>
          </ac:spMkLst>
        </pc:spChg>
        <pc:spChg chg="add del mod">
          <ac:chgData name="Kencin Autry" userId="a6c17a38-3403-4b9b-b01e-849711fc5fbf" providerId="ADAL" clId="{25A88B4F-44E8-498E-8397-AF15018C01FF}" dt="2023-11-12T05:41:15.767" v="4260" actId="478"/>
          <ac:spMkLst>
            <pc:docMk/>
            <pc:sldMk cId="871231955" sldId="390"/>
            <ac:spMk id="111" creationId="{D7E5754E-D3BF-22E7-5A0A-AA605209EF40}"/>
          </ac:spMkLst>
        </pc:spChg>
        <pc:spChg chg="add mod">
          <ac:chgData name="Kencin Autry" userId="a6c17a38-3403-4b9b-b01e-849711fc5fbf" providerId="ADAL" clId="{25A88B4F-44E8-498E-8397-AF15018C01FF}" dt="2023-11-12T05:41:19.972" v="4262" actId="1076"/>
          <ac:spMkLst>
            <pc:docMk/>
            <pc:sldMk cId="871231955" sldId="390"/>
            <ac:spMk id="112" creationId="{A7149DAF-89C9-C962-2930-023440738559}"/>
          </ac:spMkLst>
        </pc:spChg>
        <pc:spChg chg="add mod">
          <ac:chgData name="Kencin Autry" userId="a6c17a38-3403-4b9b-b01e-849711fc5fbf" providerId="ADAL" clId="{25A88B4F-44E8-498E-8397-AF15018C01FF}" dt="2023-11-12T06:35:15.842" v="5400"/>
          <ac:spMkLst>
            <pc:docMk/>
            <pc:sldMk cId="871231955" sldId="390"/>
            <ac:spMk id="113" creationId="{5DB7A485-0E23-844E-1394-F66791AB42F8}"/>
          </ac:spMkLst>
        </pc:spChg>
        <pc:grpChg chg="add mod">
          <ac:chgData name="Kencin Autry" userId="a6c17a38-3403-4b9b-b01e-849711fc5fbf" providerId="ADAL" clId="{25A88B4F-44E8-498E-8397-AF15018C01FF}" dt="2023-11-10T01:45:58.749" v="1684" actId="164"/>
          <ac:grpSpMkLst>
            <pc:docMk/>
            <pc:sldMk cId="871231955" sldId="390"/>
            <ac:grpSpMk id="22" creationId="{16038D22-149C-3DF0-9378-A2053C69AF8A}"/>
          </ac:grpSpMkLst>
        </pc:grpChg>
        <pc:grpChg chg="add mod">
          <ac:chgData name="Kencin Autry" userId="a6c17a38-3403-4b9b-b01e-849711fc5fbf" providerId="ADAL" clId="{25A88B4F-44E8-498E-8397-AF15018C01FF}" dt="2023-11-10T01:45:58.749" v="1684" actId="164"/>
          <ac:grpSpMkLst>
            <pc:docMk/>
            <pc:sldMk cId="871231955" sldId="390"/>
            <ac:grpSpMk id="23" creationId="{BC61F995-D0A2-865B-DA96-D9A63110C8A5}"/>
          </ac:grpSpMkLst>
        </pc:grpChg>
        <pc:grpChg chg="add mod">
          <ac:chgData name="Kencin Autry" userId="a6c17a38-3403-4b9b-b01e-849711fc5fbf" providerId="ADAL" clId="{25A88B4F-44E8-498E-8397-AF15018C01FF}" dt="2023-11-10T01:45:58.749" v="1684" actId="164"/>
          <ac:grpSpMkLst>
            <pc:docMk/>
            <pc:sldMk cId="871231955" sldId="390"/>
            <ac:grpSpMk id="34" creationId="{83EFD1BD-1391-3854-DBBF-29817AF4D5B7}"/>
          </ac:grpSpMkLst>
        </pc:grpChg>
        <pc:grpChg chg="add mod">
          <ac:chgData name="Kencin Autry" userId="a6c17a38-3403-4b9b-b01e-849711fc5fbf" providerId="ADAL" clId="{25A88B4F-44E8-498E-8397-AF15018C01FF}" dt="2023-11-12T05:40:47.160" v="4251" actId="555"/>
          <ac:grpSpMkLst>
            <pc:docMk/>
            <pc:sldMk cId="871231955" sldId="390"/>
            <ac:grpSpMk id="35" creationId="{5E9352CC-813E-1E5F-1AC1-3CD9BE03017B}"/>
          </ac:grpSpMkLst>
        </pc:grpChg>
        <pc:grpChg chg="add del mod">
          <ac:chgData name="Kencin Autry" userId="a6c17a38-3403-4b9b-b01e-849711fc5fbf" providerId="ADAL" clId="{25A88B4F-44E8-498E-8397-AF15018C01FF}" dt="2023-11-12T05:27:08.843" v="4068" actId="478"/>
          <ac:grpSpMkLst>
            <pc:docMk/>
            <pc:sldMk cId="871231955" sldId="390"/>
            <ac:grpSpMk id="40" creationId="{DD70A38C-5510-D47A-784E-B0C4DD6314DF}"/>
          </ac:grpSpMkLst>
        </pc:grpChg>
        <pc:grpChg chg="add del mod">
          <ac:chgData name="Kencin Autry" userId="a6c17a38-3403-4b9b-b01e-849711fc5fbf" providerId="ADAL" clId="{25A88B4F-44E8-498E-8397-AF15018C01FF}" dt="2023-11-10T06:44:20.458" v="2347" actId="478"/>
          <ac:grpSpMkLst>
            <pc:docMk/>
            <pc:sldMk cId="871231955" sldId="390"/>
            <ac:grpSpMk id="45" creationId="{087CB59E-B6A5-4C6F-2D46-40EDDCDDAFCC}"/>
          </ac:grpSpMkLst>
        </pc:grpChg>
        <pc:grpChg chg="add mod">
          <ac:chgData name="Kencin Autry" userId="a6c17a38-3403-4b9b-b01e-849711fc5fbf" providerId="ADAL" clId="{25A88B4F-44E8-498E-8397-AF15018C01FF}" dt="2023-11-12T05:40:47.160" v="4251" actId="555"/>
          <ac:grpSpMkLst>
            <pc:docMk/>
            <pc:sldMk cId="871231955" sldId="390"/>
            <ac:grpSpMk id="48" creationId="{FFCFCA4C-CA03-2A49-F0FD-A12E8C77E510}"/>
          </ac:grpSpMkLst>
        </pc:grpChg>
        <pc:grpChg chg="add mod">
          <ac:chgData name="Kencin Autry" userId="a6c17a38-3403-4b9b-b01e-849711fc5fbf" providerId="ADAL" clId="{25A88B4F-44E8-498E-8397-AF15018C01FF}" dt="2023-11-12T05:40:47.160" v="4251" actId="555"/>
          <ac:grpSpMkLst>
            <pc:docMk/>
            <pc:sldMk cId="871231955" sldId="390"/>
            <ac:grpSpMk id="53" creationId="{AC45E54A-E319-AADF-3F5C-1BCF833D0112}"/>
          </ac:grpSpMkLst>
        </pc:grpChg>
        <pc:grpChg chg="add mod">
          <ac:chgData name="Kencin Autry" userId="a6c17a38-3403-4b9b-b01e-849711fc5fbf" providerId="ADAL" clId="{25A88B4F-44E8-498E-8397-AF15018C01FF}" dt="2023-11-12T05:40:47.160" v="4251" actId="555"/>
          <ac:grpSpMkLst>
            <pc:docMk/>
            <pc:sldMk cId="871231955" sldId="390"/>
            <ac:grpSpMk id="54" creationId="{B0725D61-8CE4-9901-702E-D43844ACF28C}"/>
          </ac:grpSpMkLst>
        </pc:grpChg>
        <pc:grpChg chg="add mod">
          <ac:chgData name="Kencin Autry" userId="a6c17a38-3403-4b9b-b01e-849711fc5fbf" providerId="ADAL" clId="{25A88B4F-44E8-498E-8397-AF15018C01FF}" dt="2023-11-12T05:31:26.658" v="4125" actId="1076"/>
          <ac:grpSpMkLst>
            <pc:docMk/>
            <pc:sldMk cId="871231955" sldId="390"/>
            <ac:grpSpMk id="55" creationId="{3F7EA72E-4369-4EEA-6EED-1B8564383FD5}"/>
          </ac:grpSpMkLst>
        </pc:grpChg>
        <pc:grpChg chg="add mod">
          <ac:chgData name="Kencin Autry" userId="a6c17a38-3403-4b9b-b01e-849711fc5fbf" providerId="ADAL" clId="{25A88B4F-44E8-498E-8397-AF15018C01FF}" dt="2023-11-12T05:30:29.225" v="4104"/>
          <ac:grpSpMkLst>
            <pc:docMk/>
            <pc:sldMk cId="871231955" sldId="390"/>
            <ac:grpSpMk id="59" creationId="{B96FFB2E-C594-D3ED-EFA2-998A661DD26C}"/>
          </ac:grpSpMkLst>
        </pc:grpChg>
        <pc:grpChg chg="add mod">
          <ac:chgData name="Kencin Autry" userId="a6c17a38-3403-4b9b-b01e-849711fc5fbf" providerId="ADAL" clId="{25A88B4F-44E8-498E-8397-AF15018C01FF}" dt="2023-11-12T05:30:30.874" v="4106" actId="1076"/>
          <ac:grpSpMkLst>
            <pc:docMk/>
            <pc:sldMk cId="871231955" sldId="390"/>
            <ac:grpSpMk id="63" creationId="{B1A86A4B-1CC7-A9BC-3D07-8723B1DE41BA}"/>
          </ac:grpSpMkLst>
        </pc:grpChg>
        <pc:grpChg chg="add mod">
          <ac:chgData name="Kencin Autry" userId="a6c17a38-3403-4b9b-b01e-849711fc5fbf" providerId="ADAL" clId="{25A88B4F-44E8-498E-8397-AF15018C01FF}" dt="2023-11-12T05:31:30.501" v="4126" actId="1076"/>
          <ac:grpSpMkLst>
            <pc:docMk/>
            <pc:sldMk cId="871231955" sldId="390"/>
            <ac:grpSpMk id="67" creationId="{785E8428-AF9A-38B8-06CA-13FB9BCDA35A}"/>
          </ac:grpSpMkLst>
        </pc:grpChg>
        <pc:grpChg chg="add mod">
          <ac:chgData name="Kencin Autry" userId="a6c17a38-3403-4b9b-b01e-849711fc5fbf" providerId="ADAL" clId="{25A88B4F-44E8-498E-8397-AF15018C01FF}" dt="2023-11-12T05:31:10.313" v="4119" actId="14100"/>
          <ac:grpSpMkLst>
            <pc:docMk/>
            <pc:sldMk cId="871231955" sldId="390"/>
            <ac:grpSpMk id="70" creationId="{BF064FC7-67DE-248D-63E1-330CBF1B6046}"/>
          </ac:grpSpMkLst>
        </pc:grpChg>
        <pc:grpChg chg="add mod">
          <ac:chgData name="Kencin Autry" userId="a6c17a38-3403-4b9b-b01e-849711fc5fbf" providerId="ADAL" clId="{25A88B4F-44E8-498E-8397-AF15018C01FF}" dt="2023-11-12T05:31:20.247" v="4122" actId="1076"/>
          <ac:grpSpMkLst>
            <pc:docMk/>
            <pc:sldMk cId="871231955" sldId="390"/>
            <ac:grpSpMk id="73" creationId="{0F73F92A-BBE7-A154-58A8-59A7DED4BEFC}"/>
          </ac:grpSpMkLst>
        </pc:grpChg>
        <pc:grpChg chg="add del mod">
          <ac:chgData name="Kencin Autry" userId="a6c17a38-3403-4b9b-b01e-849711fc5fbf" providerId="ADAL" clId="{25A88B4F-44E8-498E-8397-AF15018C01FF}" dt="2023-11-12T05:40:59.906" v="4255" actId="478"/>
          <ac:grpSpMkLst>
            <pc:docMk/>
            <pc:sldMk cId="871231955" sldId="390"/>
            <ac:grpSpMk id="76" creationId="{8857608B-709A-66AC-D141-CB4E2A34BB78}"/>
          </ac:grpSpMkLst>
        </pc:grpChg>
        <pc:grpChg chg="add del mod">
          <ac:chgData name="Kencin Autry" userId="a6c17a38-3403-4b9b-b01e-849711fc5fbf" providerId="ADAL" clId="{25A88B4F-44E8-498E-8397-AF15018C01FF}" dt="2023-11-12T05:40:59.129" v="4254" actId="478"/>
          <ac:grpSpMkLst>
            <pc:docMk/>
            <pc:sldMk cId="871231955" sldId="390"/>
            <ac:grpSpMk id="80" creationId="{A037E281-F295-1301-E29F-EA82D94AC0E0}"/>
          </ac:grpSpMkLst>
        </pc:grpChg>
        <pc:grpChg chg="add mod">
          <ac:chgData name="Kencin Autry" userId="a6c17a38-3403-4b9b-b01e-849711fc5fbf" providerId="ADAL" clId="{25A88B4F-44E8-498E-8397-AF15018C01FF}" dt="2023-11-12T05:31:24.295" v="4124" actId="1076"/>
          <ac:grpSpMkLst>
            <pc:docMk/>
            <pc:sldMk cId="871231955" sldId="390"/>
            <ac:grpSpMk id="84" creationId="{F1F52B4E-F2D9-09A9-5336-2FD0AD688A2D}"/>
          </ac:grpSpMkLst>
        </pc:grpChg>
        <pc:grpChg chg="add del mod">
          <ac:chgData name="Kencin Autry" userId="a6c17a38-3403-4b9b-b01e-849711fc5fbf" providerId="ADAL" clId="{25A88B4F-44E8-498E-8397-AF15018C01FF}" dt="2023-11-12T05:34:37.222" v="4173"/>
          <ac:grpSpMkLst>
            <pc:docMk/>
            <pc:sldMk cId="871231955" sldId="390"/>
            <ac:grpSpMk id="96" creationId="{557E76BA-65C7-DB8B-AC30-00B0ADF9ACEC}"/>
          </ac:grpSpMkLst>
        </pc:grpChg>
        <pc:grpChg chg="add del mod">
          <ac:chgData name="Kencin Autry" userId="a6c17a38-3403-4b9b-b01e-849711fc5fbf" providerId="ADAL" clId="{25A88B4F-44E8-498E-8397-AF15018C01FF}" dt="2023-11-12T05:34:37.035" v="4172"/>
          <ac:grpSpMkLst>
            <pc:docMk/>
            <pc:sldMk cId="871231955" sldId="390"/>
            <ac:grpSpMk id="100" creationId="{33FCAD83-9B44-0F3A-6AED-5D98A350D981}"/>
          </ac:grpSpMkLst>
        </pc:grpChg>
        <pc:cxnChg chg="add del mod">
          <ac:chgData name="Kencin Autry" userId="a6c17a38-3403-4b9b-b01e-849711fc5fbf" providerId="ADAL" clId="{25A88B4F-44E8-498E-8397-AF15018C01FF}" dt="2023-11-12T05:22:07.732" v="4002" actId="478"/>
          <ac:cxnSpMkLst>
            <pc:docMk/>
            <pc:sldMk cId="871231955" sldId="390"/>
            <ac:cxnSpMk id="25" creationId="{85B7786B-0CF8-2835-BF9C-AF858AF2FE23}"/>
          </ac:cxnSpMkLst>
        </pc:cxnChg>
        <pc:cxnChg chg="add del mod ord">
          <ac:chgData name="Kencin Autry" userId="a6c17a38-3403-4b9b-b01e-849711fc5fbf" providerId="ADAL" clId="{25A88B4F-44E8-498E-8397-AF15018C01FF}" dt="2023-11-12T05:22:08.832" v="4003" actId="478"/>
          <ac:cxnSpMkLst>
            <pc:docMk/>
            <pc:sldMk cId="871231955" sldId="390"/>
            <ac:cxnSpMk id="27" creationId="{C4F1E193-EB01-097A-680F-3C730982D340}"/>
          </ac:cxnSpMkLst>
        </pc:cxnChg>
        <pc:cxnChg chg="add del">
          <ac:chgData name="Kencin Autry" userId="a6c17a38-3403-4b9b-b01e-849711fc5fbf" providerId="ADAL" clId="{25A88B4F-44E8-498E-8397-AF15018C01FF}" dt="2023-11-12T05:32:21.922" v="4132" actId="478"/>
          <ac:cxnSpMkLst>
            <pc:docMk/>
            <pc:sldMk cId="871231955" sldId="390"/>
            <ac:cxnSpMk id="90" creationId="{4F5BDDB0-456F-1294-0E99-F845E49CE4D6}"/>
          </ac:cxnSpMkLst>
        </pc:cxnChg>
      </pc:sldChg>
      <pc:sldChg chg="addSp delSp modSp new mod modTransition modClrScheme delAnim modAnim chgLayout">
        <pc:chgData name="Kencin Autry" userId="a6c17a38-3403-4b9b-b01e-849711fc5fbf" providerId="ADAL" clId="{25A88B4F-44E8-498E-8397-AF15018C01FF}" dt="2023-11-12T06:35:29.555" v="5404"/>
        <pc:sldMkLst>
          <pc:docMk/>
          <pc:sldMk cId="4187036168" sldId="391"/>
        </pc:sldMkLst>
        <pc:spChg chg="del">
          <ac:chgData name="Kencin Autry" userId="a6c17a38-3403-4b9b-b01e-849711fc5fbf" providerId="ADAL" clId="{25A88B4F-44E8-498E-8397-AF15018C01FF}" dt="2023-11-12T04:43:18.448" v="3423" actId="478"/>
          <ac:spMkLst>
            <pc:docMk/>
            <pc:sldMk cId="4187036168" sldId="391"/>
            <ac:spMk id="2" creationId="{72FCF75F-6D64-0FD1-B401-CC6B80CF3ECE}"/>
          </ac:spMkLst>
        </pc:spChg>
        <pc:spChg chg="mod ord">
          <ac:chgData name="Kencin Autry" userId="a6c17a38-3403-4b9b-b01e-849711fc5fbf" providerId="ADAL" clId="{25A88B4F-44E8-498E-8397-AF15018C01FF}" dt="2023-11-12T04:44:38.862" v="3428" actId="26606"/>
          <ac:spMkLst>
            <pc:docMk/>
            <pc:sldMk cId="4187036168" sldId="391"/>
            <ac:spMk id="3" creationId="{785B4C7C-F947-5920-4DA7-07549C07C13A}"/>
          </ac:spMkLst>
        </pc:spChg>
        <pc:spChg chg="mod">
          <ac:chgData name="Kencin Autry" userId="a6c17a38-3403-4b9b-b01e-849711fc5fbf" providerId="ADAL" clId="{25A88B4F-44E8-498E-8397-AF15018C01FF}" dt="2023-11-12T04:44:38.862" v="3428" actId="26606"/>
          <ac:spMkLst>
            <pc:docMk/>
            <pc:sldMk cId="4187036168" sldId="391"/>
            <ac:spMk id="4" creationId="{6FA5FFB2-76FA-3C43-9F14-43EE12E76977}"/>
          </ac:spMkLst>
        </pc:spChg>
        <pc:spChg chg="add del mod">
          <ac:chgData name="Kencin Autry" userId="a6c17a38-3403-4b9b-b01e-849711fc5fbf" providerId="ADAL" clId="{25A88B4F-44E8-498E-8397-AF15018C01FF}" dt="2023-11-12T04:45:10.813" v="3439" actId="478"/>
          <ac:spMkLst>
            <pc:docMk/>
            <pc:sldMk cId="4187036168" sldId="391"/>
            <ac:spMk id="7" creationId="{9543426A-3D83-65CC-B2E5-8C196949E931}"/>
          </ac:spMkLst>
        </pc:spChg>
        <pc:spChg chg="add mod">
          <ac:chgData name="Kencin Autry" userId="a6c17a38-3403-4b9b-b01e-849711fc5fbf" providerId="ADAL" clId="{25A88B4F-44E8-498E-8397-AF15018C01FF}" dt="2023-11-12T04:52:46.659" v="3735" actId="207"/>
          <ac:spMkLst>
            <pc:docMk/>
            <pc:sldMk cId="4187036168" sldId="391"/>
            <ac:spMk id="8" creationId="{96308720-E8DC-5664-2B93-8979B4BBC6A5}"/>
          </ac:spMkLst>
        </pc:spChg>
        <pc:spChg chg="add del mod">
          <ac:chgData name="Kencin Autry" userId="a6c17a38-3403-4b9b-b01e-849711fc5fbf" providerId="ADAL" clId="{25A88B4F-44E8-498E-8397-AF15018C01FF}" dt="2023-11-12T04:46:30.060" v="3552"/>
          <ac:spMkLst>
            <pc:docMk/>
            <pc:sldMk cId="4187036168" sldId="391"/>
            <ac:spMk id="9" creationId="{78905F54-D3C7-F468-89EC-5C189DC4146D}"/>
          </ac:spMkLst>
        </pc:spChg>
        <pc:spChg chg="add del mod">
          <ac:chgData name="Kencin Autry" userId="a6c17a38-3403-4b9b-b01e-849711fc5fbf" providerId="ADAL" clId="{25A88B4F-44E8-498E-8397-AF15018C01FF}" dt="2023-11-12T04:46:41.734" v="3554"/>
          <ac:spMkLst>
            <pc:docMk/>
            <pc:sldMk cId="4187036168" sldId="391"/>
            <ac:spMk id="10" creationId="{F79E46D5-A234-B211-2BD8-8C6832D63D82}"/>
          </ac:spMkLst>
        </pc:spChg>
        <pc:spChg chg="add del mod">
          <ac:chgData name="Kencin Autry" userId="a6c17a38-3403-4b9b-b01e-849711fc5fbf" providerId="ADAL" clId="{25A88B4F-44E8-498E-8397-AF15018C01FF}" dt="2023-11-12T04:50:26.556" v="3691" actId="478"/>
          <ac:spMkLst>
            <pc:docMk/>
            <pc:sldMk cId="4187036168" sldId="391"/>
            <ac:spMk id="11" creationId="{A37AC233-5E62-9D23-0F44-847B1EDBFA1F}"/>
          </ac:spMkLst>
        </pc:spChg>
        <pc:spChg chg="add mod">
          <ac:chgData name="Kencin Autry" userId="a6c17a38-3403-4b9b-b01e-849711fc5fbf" providerId="ADAL" clId="{25A88B4F-44E8-498E-8397-AF15018C01FF}" dt="2023-11-12T04:52:00.197" v="3729" actId="465"/>
          <ac:spMkLst>
            <pc:docMk/>
            <pc:sldMk cId="4187036168" sldId="391"/>
            <ac:spMk id="12" creationId="{DC23A432-B6C0-1878-F9B9-A288410930A3}"/>
          </ac:spMkLst>
        </pc:spChg>
        <pc:spChg chg="add del mod">
          <ac:chgData name="Kencin Autry" userId="a6c17a38-3403-4b9b-b01e-849711fc5fbf" providerId="ADAL" clId="{25A88B4F-44E8-498E-8397-AF15018C01FF}" dt="2023-11-12T04:44:50.964" v="3432" actId="478"/>
          <ac:spMkLst>
            <pc:docMk/>
            <pc:sldMk cId="4187036168" sldId="391"/>
            <ac:spMk id="13" creationId="{3F707FF4-20ED-38D1-DBA9-F7F928A52D7F}"/>
          </ac:spMkLst>
        </pc:spChg>
        <pc:spChg chg="add del mod">
          <ac:chgData name="Kencin Autry" userId="a6c17a38-3403-4b9b-b01e-849711fc5fbf" providerId="ADAL" clId="{25A88B4F-44E8-498E-8397-AF15018C01FF}" dt="2023-11-12T04:49:35.712" v="3638"/>
          <ac:spMkLst>
            <pc:docMk/>
            <pc:sldMk cId="4187036168" sldId="391"/>
            <ac:spMk id="14" creationId="{0F5036E8-5044-07A4-C18B-EE3BEDF865A4}"/>
          </ac:spMkLst>
        </pc:spChg>
        <pc:spChg chg="add del mod">
          <ac:chgData name="Kencin Autry" userId="a6c17a38-3403-4b9b-b01e-849711fc5fbf" providerId="ADAL" clId="{25A88B4F-44E8-498E-8397-AF15018C01FF}" dt="2023-11-12T04:50:41.870" v="3693" actId="478"/>
          <ac:spMkLst>
            <pc:docMk/>
            <pc:sldMk cId="4187036168" sldId="391"/>
            <ac:spMk id="15" creationId="{DEA14B8D-F972-18E1-7507-325BF3FE0D62}"/>
          </ac:spMkLst>
        </pc:spChg>
        <pc:spChg chg="add mod">
          <ac:chgData name="Kencin Autry" userId="a6c17a38-3403-4b9b-b01e-849711fc5fbf" providerId="ADAL" clId="{25A88B4F-44E8-498E-8397-AF15018C01FF}" dt="2023-11-12T04:51:47.072" v="3726" actId="1076"/>
          <ac:spMkLst>
            <pc:docMk/>
            <pc:sldMk cId="4187036168" sldId="391"/>
            <ac:spMk id="16" creationId="{CAE5FFB3-EBD8-97E4-3808-937F7F6792F9}"/>
          </ac:spMkLst>
        </pc:spChg>
        <pc:spChg chg="add mod">
          <ac:chgData name="Kencin Autry" userId="a6c17a38-3403-4b9b-b01e-849711fc5fbf" providerId="ADAL" clId="{25A88B4F-44E8-498E-8397-AF15018C01FF}" dt="2023-11-12T06:35:29.555" v="5404"/>
          <ac:spMkLst>
            <pc:docMk/>
            <pc:sldMk cId="4187036168" sldId="391"/>
            <ac:spMk id="17" creationId="{1C172360-34E2-6836-F07C-8087E5723601}"/>
          </ac:spMkLst>
        </pc:spChg>
        <pc:picChg chg="add mod">
          <ac:chgData name="Kencin Autry" userId="a6c17a38-3403-4b9b-b01e-849711fc5fbf" providerId="ADAL" clId="{25A88B4F-44E8-498E-8397-AF15018C01FF}" dt="2023-11-12T04:45:00.874" v="3435" actId="1076"/>
          <ac:picMkLst>
            <pc:docMk/>
            <pc:sldMk cId="4187036168" sldId="391"/>
            <ac:picMk id="6" creationId="{D59C8BD0-DA43-02DE-4A63-85A5E6C0E46E}"/>
          </ac:picMkLst>
        </pc:picChg>
      </pc:sldChg>
      <pc:sldChg chg="modSp new del mod">
        <pc:chgData name="Kencin Autry" userId="a6c17a38-3403-4b9b-b01e-849711fc5fbf" providerId="ADAL" clId="{25A88B4F-44E8-498E-8397-AF15018C01FF}" dt="2023-11-12T21:57:04.373" v="7360" actId="2696"/>
        <pc:sldMkLst>
          <pc:docMk/>
          <pc:sldMk cId="2139901363" sldId="392"/>
        </pc:sldMkLst>
        <pc:spChg chg="mod">
          <ac:chgData name="Kencin Autry" userId="a6c17a38-3403-4b9b-b01e-849711fc5fbf" providerId="ADAL" clId="{25A88B4F-44E8-498E-8397-AF15018C01FF}" dt="2023-11-12T05:09:20.271" v="3867" actId="20577"/>
          <ac:spMkLst>
            <pc:docMk/>
            <pc:sldMk cId="2139901363" sldId="392"/>
            <ac:spMk id="4" creationId="{CE8610D9-EDC5-112E-857D-73B12F0E6535}"/>
          </ac:spMkLst>
        </pc:spChg>
      </pc:sldChg>
      <pc:sldChg chg="modSp new del mod">
        <pc:chgData name="Kencin Autry" userId="a6c17a38-3403-4b9b-b01e-849711fc5fbf" providerId="ADAL" clId="{25A88B4F-44E8-498E-8397-AF15018C01FF}" dt="2023-11-12T21:56:21.113" v="7358" actId="2696"/>
        <pc:sldMkLst>
          <pc:docMk/>
          <pc:sldMk cId="2705711892" sldId="393"/>
        </pc:sldMkLst>
        <pc:spChg chg="mod">
          <ac:chgData name="Kencin Autry" userId="a6c17a38-3403-4b9b-b01e-849711fc5fbf" providerId="ADAL" clId="{25A88B4F-44E8-498E-8397-AF15018C01FF}" dt="2023-11-12T05:09:26.546" v="3886" actId="20577"/>
          <ac:spMkLst>
            <pc:docMk/>
            <pc:sldMk cId="2705711892" sldId="393"/>
            <ac:spMk id="4" creationId="{A66D0F95-73AD-5B00-B376-46D7DEE6E819}"/>
          </ac:spMkLst>
        </pc:spChg>
      </pc:sldChg>
      <pc:sldChg chg="new del">
        <pc:chgData name="Kencin Autry" userId="a6c17a38-3403-4b9b-b01e-849711fc5fbf" providerId="ADAL" clId="{25A88B4F-44E8-498E-8397-AF15018C01FF}" dt="2023-11-12T06:35:59.941" v="5412" actId="2696"/>
        <pc:sldMkLst>
          <pc:docMk/>
          <pc:sldMk cId="2884161743" sldId="394"/>
        </pc:sldMkLst>
      </pc:sldChg>
      <pc:sldChg chg="addSp modSp new del mod">
        <pc:chgData name="Kencin Autry" userId="a6c17a38-3403-4b9b-b01e-849711fc5fbf" providerId="ADAL" clId="{25A88B4F-44E8-498E-8397-AF15018C01FF}" dt="2023-11-12T06:35:45.543" v="5408" actId="2696"/>
        <pc:sldMkLst>
          <pc:docMk/>
          <pc:sldMk cId="3318019695" sldId="394"/>
        </pc:sldMkLst>
        <pc:spChg chg="mod">
          <ac:chgData name="Kencin Autry" userId="a6c17a38-3403-4b9b-b01e-849711fc5fbf" providerId="ADAL" clId="{25A88B4F-44E8-498E-8397-AF15018C01FF}" dt="2023-11-12T05:10:07.191" v="3908" actId="20577"/>
          <ac:spMkLst>
            <pc:docMk/>
            <pc:sldMk cId="3318019695" sldId="394"/>
            <ac:spMk id="4" creationId="{33692618-26FA-63C7-4CCF-8C0D42DAD200}"/>
          </ac:spMkLst>
        </pc:spChg>
        <pc:spChg chg="add mod">
          <ac:chgData name="Kencin Autry" userId="a6c17a38-3403-4b9b-b01e-849711fc5fbf" providerId="ADAL" clId="{25A88B4F-44E8-498E-8397-AF15018C01FF}" dt="2023-11-12T06:25:01.809" v="5277" actId="1076"/>
          <ac:spMkLst>
            <pc:docMk/>
            <pc:sldMk cId="3318019695" sldId="394"/>
            <ac:spMk id="6" creationId="{3B35E63B-C2FE-272D-A7A3-AA3BE0152512}"/>
          </ac:spMkLst>
        </pc:spChg>
      </pc:sldChg>
      <pc:sldChg chg="addSp delSp modSp add mod delAnim modNotesTx">
        <pc:chgData name="Kencin Autry" userId="a6c17a38-3403-4b9b-b01e-849711fc5fbf" providerId="ADAL" clId="{25A88B4F-44E8-498E-8397-AF15018C01FF}" dt="2023-11-12T16:26:01.177" v="6639" actId="1076"/>
        <pc:sldMkLst>
          <pc:docMk/>
          <pc:sldMk cId="3912353396" sldId="394"/>
        </pc:sldMkLst>
        <pc:spChg chg="mod">
          <ac:chgData name="Kencin Autry" userId="a6c17a38-3403-4b9b-b01e-849711fc5fbf" providerId="ADAL" clId="{25A88B4F-44E8-498E-8397-AF15018C01FF}" dt="2023-11-12T07:23:44.256" v="6028" actId="1076"/>
          <ac:spMkLst>
            <pc:docMk/>
            <pc:sldMk cId="3912353396" sldId="394"/>
            <ac:spMk id="5" creationId="{22FD615C-B774-63BA-AB1F-BA23FC8B4773}"/>
          </ac:spMkLst>
        </pc:spChg>
        <pc:spChg chg="add del mod">
          <ac:chgData name="Kencin Autry" userId="a6c17a38-3403-4b9b-b01e-849711fc5fbf" providerId="ADAL" clId="{25A88B4F-44E8-498E-8397-AF15018C01FF}" dt="2023-11-12T16:24:41.435" v="6634" actId="478"/>
          <ac:spMkLst>
            <pc:docMk/>
            <pc:sldMk cId="3912353396" sldId="394"/>
            <ac:spMk id="8" creationId="{19BAB2CB-50AA-212E-4CBC-BAEC97978B82}"/>
          </ac:spMkLst>
        </pc:spChg>
        <pc:spChg chg="add del mod">
          <ac:chgData name="Kencin Autry" userId="a6c17a38-3403-4b9b-b01e-849711fc5fbf" providerId="ADAL" clId="{25A88B4F-44E8-498E-8397-AF15018C01FF}" dt="2023-11-12T07:12:53.382" v="5613" actId="478"/>
          <ac:spMkLst>
            <pc:docMk/>
            <pc:sldMk cId="3912353396" sldId="394"/>
            <ac:spMk id="8" creationId="{7DE37976-FECB-F562-CC27-FD04C2E06907}"/>
          </ac:spMkLst>
        </pc:spChg>
        <pc:spChg chg="add mod">
          <ac:chgData name="Kencin Autry" userId="a6c17a38-3403-4b9b-b01e-849711fc5fbf" providerId="ADAL" clId="{25A88B4F-44E8-498E-8397-AF15018C01FF}" dt="2023-11-12T07:24:23.627" v="6033" actId="1076"/>
          <ac:spMkLst>
            <pc:docMk/>
            <pc:sldMk cId="3912353396" sldId="394"/>
            <ac:spMk id="10" creationId="{6566DC6E-6E42-EA60-325E-51E86C074ABE}"/>
          </ac:spMkLst>
        </pc:spChg>
        <pc:spChg chg="del">
          <ac:chgData name="Kencin Autry" userId="a6c17a38-3403-4b9b-b01e-849711fc5fbf" providerId="ADAL" clId="{25A88B4F-44E8-498E-8397-AF15018C01FF}" dt="2023-11-12T06:36:06.283" v="5414" actId="478"/>
          <ac:spMkLst>
            <pc:docMk/>
            <pc:sldMk cId="3912353396" sldId="394"/>
            <ac:spMk id="22" creationId="{B625BFD1-CA6D-C3FD-4AC5-FBA8636D3388}"/>
          </ac:spMkLst>
        </pc:spChg>
        <pc:spChg chg="add mod">
          <ac:chgData name="Kencin Autry" userId="a6c17a38-3403-4b9b-b01e-849711fc5fbf" providerId="ADAL" clId="{25A88B4F-44E8-498E-8397-AF15018C01FF}" dt="2023-11-12T07:24:34.925" v="6034" actId="465"/>
          <ac:spMkLst>
            <pc:docMk/>
            <pc:sldMk cId="3912353396" sldId="394"/>
            <ac:spMk id="27" creationId="{EBBE1F09-70BD-35BF-0659-9A4058AB88CA}"/>
          </ac:spMkLst>
        </pc:spChg>
        <pc:spChg chg="add del mod">
          <ac:chgData name="Kencin Autry" userId="a6c17a38-3403-4b9b-b01e-849711fc5fbf" providerId="ADAL" clId="{25A88B4F-44E8-498E-8397-AF15018C01FF}" dt="2023-11-12T07:20:37.579" v="5904"/>
          <ac:spMkLst>
            <pc:docMk/>
            <pc:sldMk cId="3912353396" sldId="394"/>
            <ac:spMk id="29" creationId="{F5E8D65D-221F-F592-AE18-7EAD464808F9}"/>
          </ac:spMkLst>
        </pc:spChg>
        <pc:spChg chg="del">
          <ac:chgData name="Kencin Autry" userId="a6c17a38-3403-4b9b-b01e-849711fc5fbf" providerId="ADAL" clId="{25A88B4F-44E8-498E-8397-AF15018C01FF}" dt="2023-11-12T06:36:06.283" v="5414" actId="478"/>
          <ac:spMkLst>
            <pc:docMk/>
            <pc:sldMk cId="3912353396" sldId="394"/>
            <ac:spMk id="41" creationId="{F9E38485-CCEA-C745-E834-1365BB654D42}"/>
          </ac:spMkLst>
        </pc:spChg>
        <pc:spChg chg="add mod">
          <ac:chgData name="Kencin Autry" userId="a6c17a38-3403-4b9b-b01e-849711fc5fbf" providerId="ADAL" clId="{25A88B4F-44E8-498E-8397-AF15018C01FF}" dt="2023-11-12T14:46:39.921" v="6616" actId="20577"/>
          <ac:spMkLst>
            <pc:docMk/>
            <pc:sldMk cId="3912353396" sldId="394"/>
            <ac:spMk id="42" creationId="{AF2F5461-2135-D310-F094-5B0D60FCD6BC}"/>
          </ac:spMkLst>
        </pc:spChg>
        <pc:spChg chg="del">
          <ac:chgData name="Kencin Autry" userId="a6c17a38-3403-4b9b-b01e-849711fc5fbf" providerId="ADAL" clId="{25A88B4F-44E8-498E-8397-AF15018C01FF}" dt="2023-11-12T06:36:06.283" v="5414" actId="478"/>
          <ac:spMkLst>
            <pc:docMk/>
            <pc:sldMk cId="3912353396" sldId="394"/>
            <ac:spMk id="45" creationId="{C9A24F61-5F6F-F3BE-FE0E-161FD2834DDD}"/>
          </ac:spMkLst>
        </pc:spChg>
        <pc:spChg chg="del">
          <ac:chgData name="Kencin Autry" userId="a6c17a38-3403-4b9b-b01e-849711fc5fbf" providerId="ADAL" clId="{25A88B4F-44E8-498E-8397-AF15018C01FF}" dt="2023-11-12T06:36:06.283" v="5414" actId="478"/>
          <ac:spMkLst>
            <pc:docMk/>
            <pc:sldMk cId="3912353396" sldId="394"/>
            <ac:spMk id="46" creationId="{EE52A3EE-F977-DF62-629A-B95E8829B8CA}"/>
          </ac:spMkLst>
        </pc:spChg>
        <pc:spChg chg="del">
          <ac:chgData name="Kencin Autry" userId="a6c17a38-3403-4b9b-b01e-849711fc5fbf" providerId="ADAL" clId="{25A88B4F-44E8-498E-8397-AF15018C01FF}" dt="2023-11-12T06:36:06.283" v="5414" actId="478"/>
          <ac:spMkLst>
            <pc:docMk/>
            <pc:sldMk cId="3912353396" sldId="394"/>
            <ac:spMk id="47" creationId="{0F3A760B-D42B-EDB1-2711-67B9724CE700}"/>
          </ac:spMkLst>
        </pc:spChg>
        <pc:spChg chg="del">
          <ac:chgData name="Kencin Autry" userId="a6c17a38-3403-4b9b-b01e-849711fc5fbf" providerId="ADAL" clId="{25A88B4F-44E8-498E-8397-AF15018C01FF}" dt="2023-11-12T06:36:06.283" v="5414" actId="478"/>
          <ac:spMkLst>
            <pc:docMk/>
            <pc:sldMk cId="3912353396" sldId="394"/>
            <ac:spMk id="48" creationId="{7810E256-ACD4-E389-31D8-20724BD6C50A}"/>
          </ac:spMkLst>
        </pc:spChg>
        <pc:spChg chg="add mod">
          <ac:chgData name="Kencin Autry" userId="a6c17a38-3403-4b9b-b01e-849711fc5fbf" providerId="ADAL" clId="{25A88B4F-44E8-498E-8397-AF15018C01FF}" dt="2023-11-12T07:24:15.518" v="6030" actId="1076"/>
          <ac:spMkLst>
            <pc:docMk/>
            <pc:sldMk cId="3912353396" sldId="394"/>
            <ac:spMk id="50" creationId="{F0111DD9-8801-9237-1ACD-EDE5346D0DF4}"/>
          </ac:spMkLst>
        </pc:spChg>
        <pc:spChg chg="add del mod">
          <ac:chgData name="Kencin Autry" userId="a6c17a38-3403-4b9b-b01e-849711fc5fbf" providerId="ADAL" clId="{25A88B4F-44E8-498E-8397-AF15018C01FF}" dt="2023-11-12T07:23:32.743" v="6025" actId="478"/>
          <ac:spMkLst>
            <pc:docMk/>
            <pc:sldMk cId="3912353396" sldId="394"/>
            <ac:spMk id="51" creationId="{76931221-DE02-D271-1535-CC68586944DC}"/>
          </ac:spMkLst>
        </pc:spChg>
        <pc:grpChg chg="del">
          <ac:chgData name="Kencin Autry" userId="a6c17a38-3403-4b9b-b01e-849711fc5fbf" providerId="ADAL" clId="{25A88B4F-44E8-498E-8397-AF15018C01FF}" dt="2023-11-12T06:36:06.283" v="5414" actId="478"/>
          <ac:grpSpMkLst>
            <pc:docMk/>
            <pc:sldMk cId="3912353396" sldId="394"/>
            <ac:grpSpMk id="2" creationId="{12FFD63B-9076-BAED-0AF2-47E50BA09BE3}"/>
          </ac:grpSpMkLst>
        </pc:grpChg>
        <pc:grpChg chg="del">
          <ac:chgData name="Kencin Autry" userId="a6c17a38-3403-4b9b-b01e-849711fc5fbf" providerId="ADAL" clId="{25A88B4F-44E8-498E-8397-AF15018C01FF}" dt="2023-11-12T06:36:06.283" v="5414" actId="478"/>
          <ac:grpSpMkLst>
            <pc:docMk/>
            <pc:sldMk cId="3912353396" sldId="394"/>
            <ac:grpSpMk id="13" creationId="{FDA334B3-EA53-AFC7-5E18-6F60D30D49B1}"/>
          </ac:grpSpMkLst>
        </pc:grpChg>
        <pc:grpChg chg="del">
          <ac:chgData name="Kencin Autry" userId="a6c17a38-3403-4b9b-b01e-849711fc5fbf" providerId="ADAL" clId="{25A88B4F-44E8-498E-8397-AF15018C01FF}" dt="2023-11-12T06:36:06.283" v="5414" actId="478"/>
          <ac:grpSpMkLst>
            <pc:docMk/>
            <pc:sldMk cId="3912353396" sldId="394"/>
            <ac:grpSpMk id="14" creationId="{07ACB835-D25B-77E8-FE2C-A7B9A7BE76E6}"/>
          </ac:grpSpMkLst>
        </pc:grpChg>
        <pc:grpChg chg="del">
          <ac:chgData name="Kencin Autry" userId="a6c17a38-3403-4b9b-b01e-849711fc5fbf" providerId="ADAL" clId="{25A88B4F-44E8-498E-8397-AF15018C01FF}" dt="2023-11-12T06:36:06.283" v="5414" actId="478"/>
          <ac:grpSpMkLst>
            <pc:docMk/>
            <pc:sldMk cId="3912353396" sldId="394"/>
            <ac:grpSpMk id="18" creationId="{4EB0DA34-2F81-8459-C892-52A8F9F0E3D8}"/>
          </ac:grpSpMkLst>
        </pc:grpChg>
        <pc:grpChg chg="del">
          <ac:chgData name="Kencin Autry" userId="a6c17a38-3403-4b9b-b01e-849711fc5fbf" providerId="ADAL" clId="{25A88B4F-44E8-498E-8397-AF15018C01FF}" dt="2023-11-12T06:36:08.994" v="5415" actId="478"/>
          <ac:grpSpMkLst>
            <pc:docMk/>
            <pc:sldMk cId="3912353396" sldId="394"/>
            <ac:grpSpMk id="23" creationId="{51EDE81D-5FE9-BC25-CD39-A72072BC5773}"/>
          </ac:grpSpMkLst>
        </pc:grpChg>
        <pc:grpChg chg="del">
          <ac:chgData name="Kencin Autry" userId="a6c17a38-3403-4b9b-b01e-849711fc5fbf" providerId="ADAL" clId="{25A88B4F-44E8-498E-8397-AF15018C01FF}" dt="2023-11-12T06:36:06.283" v="5414" actId="478"/>
          <ac:grpSpMkLst>
            <pc:docMk/>
            <pc:sldMk cId="3912353396" sldId="394"/>
            <ac:grpSpMk id="28" creationId="{D91B1F66-6CA9-9129-63B5-DB91A9CE13B1}"/>
          </ac:grpSpMkLst>
        </pc:grpChg>
        <pc:grpChg chg="del">
          <ac:chgData name="Kencin Autry" userId="a6c17a38-3403-4b9b-b01e-849711fc5fbf" providerId="ADAL" clId="{25A88B4F-44E8-498E-8397-AF15018C01FF}" dt="2023-11-12T06:36:06.283" v="5414" actId="478"/>
          <ac:grpSpMkLst>
            <pc:docMk/>
            <pc:sldMk cId="3912353396" sldId="394"/>
            <ac:grpSpMk id="36" creationId="{92895C38-842C-9821-3529-E372BDF4D1CB}"/>
          </ac:grpSpMkLst>
        </pc:grpChg>
        <pc:grpChg chg="del">
          <ac:chgData name="Kencin Autry" userId="a6c17a38-3403-4b9b-b01e-849711fc5fbf" providerId="ADAL" clId="{25A88B4F-44E8-498E-8397-AF15018C01FF}" dt="2023-11-12T06:36:06.283" v="5414" actId="478"/>
          <ac:grpSpMkLst>
            <pc:docMk/>
            <pc:sldMk cId="3912353396" sldId="394"/>
            <ac:grpSpMk id="37" creationId="{97D6844A-DB6B-0568-A932-C6A9B7E8994D}"/>
          </ac:grpSpMkLst>
        </pc:grpChg>
        <pc:picChg chg="add del mod">
          <ac:chgData name="Kencin Autry" userId="a6c17a38-3403-4b9b-b01e-849711fc5fbf" providerId="ADAL" clId="{25A88B4F-44E8-498E-8397-AF15018C01FF}" dt="2023-11-12T16:22:57.059" v="6628" actId="21"/>
          <ac:picMkLst>
            <pc:docMk/>
            <pc:sldMk cId="3912353396" sldId="394"/>
            <ac:picMk id="3" creationId="{B1419662-10EE-43CC-AA25-3959D2259C27}"/>
          </ac:picMkLst>
        </pc:picChg>
        <pc:picChg chg="add mod">
          <ac:chgData name="Kencin Autry" userId="a6c17a38-3403-4b9b-b01e-849711fc5fbf" providerId="ADAL" clId="{25A88B4F-44E8-498E-8397-AF15018C01FF}" dt="2023-11-12T16:26:01.177" v="6639" actId="1076"/>
          <ac:picMkLst>
            <pc:docMk/>
            <pc:sldMk cId="3912353396" sldId="394"/>
            <ac:picMk id="7" creationId="{C1F58F7B-983A-04E3-AF16-3404D8E700A1}"/>
          </ac:picMkLst>
        </pc:picChg>
        <pc:picChg chg="del">
          <ac:chgData name="Kencin Autry" userId="a6c17a38-3403-4b9b-b01e-849711fc5fbf" providerId="ADAL" clId="{25A88B4F-44E8-498E-8397-AF15018C01FF}" dt="2023-11-12T06:36:06.283" v="5414" actId="478"/>
          <ac:picMkLst>
            <pc:docMk/>
            <pc:sldMk cId="3912353396" sldId="394"/>
            <ac:picMk id="43" creationId="{772CB379-EB06-285A-1496-C596C57FBBC8}"/>
          </ac:picMkLst>
        </pc:picChg>
        <pc:picChg chg="del">
          <ac:chgData name="Kencin Autry" userId="a6c17a38-3403-4b9b-b01e-849711fc5fbf" providerId="ADAL" clId="{25A88B4F-44E8-498E-8397-AF15018C01FF}" dt="2023-11-12T06:36:06.283" v="5414" actId="478"/>
          <ac:picMkLst>
            <pc:docMk/>
            <pc:sldMk cId="3912353396" sldId="394"/>
            <ac:picMk id="44" creationId="{9B9439A7-5655-9C14-1184-A8F832DF465A}"/>
          </ac:picMkLst>
        </pc:picChg>
        <pc:picChg chg="del">
          <ac:chgData name="Kencin Autry" userId="a6c17a38-3403-4b9b-b01e-849711fc5fbf" providerId="ADAL" clId="{25A88B4F-44E8-498E-8397-AF15018C01FF}" dt="2023-11-12T06:36:06.283" v="5414" actId="478"/>
          <ac:picMkLst>
            <pc:docMk/>
            <pc:sldMk cId="3912353396" sldId="394"/>
            <ac:picMk id="49" creationId="{03610F99-9579-C0FD-55E7-E15C3AFA5CD7}"/>
          </ac:picMkLst>
        </pc:picChg>
      </pc:sldChg>
      <pc:sldChg chg="new del">
        <pc:chgData name="Kencin Autry" userId="a6c17a38-3403-4b9b-b01e-849711fc5fbf" providerId="ADAL" clId="{25A88B4F-44E8-498E-8397-AF15018C01FF}" dt="2023-11-12T06:35:52.506" v="5410" actId="2696"/>
        <pc:sldMkLst>
          <pc:docMk/>
          <pc:sldMk cId="4184499647" sldId="394"/>
        </pc:sldMkLst>
      </pc:sldChg>
      <pc:sldChg chg="addSp delSp modSp add mod">
        <pc:chgData name="Kencin Autry" userId="a6c17a38-3403-4b9b-b01e-849711fc5fbf" providerId="ADAL" clId="{25A88B4F-44E8-498E-8397-AF15018C01FF}" dt="2023-11-12T21:40:35.524" v="7166" actId="1076"/>
        <pc:sldMkLst>
          <pc:docMk/>
          <pc:sldMk cId="1520309045" sldId="395"/>
        </pc:sldMkLst>
        <pc:spChg chg="add del mod">
          <ac:chgData name="Kencin Autry" userId="a6c17a38-3403-4b9b-b01e-849711fc5fbf" providerId="ADAL" clId="{25A88B4F-44E8-498E-8397-AF15018C01FF}" dt="2023-11-12T14:35:47.336" v="6606"/>
          <ac:spMkLst>
            <pc:docMk/>
            <pc:sldMk cId="1520309045" sldId="395"/>
            <ac:spMk id="3" creationId="{3D2AACB4-AF4F-FD83-FF27-CE799673482B}"/>
          </ac:spMkLst>
        </pc:spChg>
        <pc:spChg chg="add del mod">
          <ac:chgData name="Kencin Autry" userId="a6c17a38-3403-4b9b-b01e-849711fc5fbf" providerId="ADAL" clId="{25A88B4F-44E8-498E-8397-AF15018C01FF}" dt="2023-11-12T16:19:29.005" v="6620"/>
          <ac:spMkLst>
            <pc:docMk/>
            <pc:sldMk cId="1520309045" sldId="395"/>
            <ac:spMk id="3" creationId="{881E886A-60F8-D73F-C7B0-1EE30BF10A17}"/>
          </ac:spMkLst>
        </pc:spChg>
        <pc:spChg chg="add del mod">
          <ac:chgData name="Kencin Autry" userId="a6c17a38-3403-4b9b-b01e-849711fc5fbf" providerId="ADAL" clId="{25A88B4F-44E8-498E-8397-AF15018C01FF}" dt="2023-11-12T17:19:02.006" v="6669"/>
          <ac:spMkLst>
            <pc:docMk/>
            <pc:sldMk cId="1520309045" sldId="395"/>
            <ac:spMk id="6" creationId="{59E72979-30FF-71C4-9F71-C28B8340985D}"/>
          </ac:spMkLst>
        </pc:spChg>
        <pc:spChg chg="add del mod">
          <ac:chgData name="Kencin Autry" userId="a6c17a38-3403-4b9b-b01e-849711fc5fbf" providerId="ADAL" clId="{25A88B4F-44E8-498E-8397-AF15018C01FF}" dt="2023-11-12T07:51:24.032" v="6221" actId="478"/>
          <ac:spMkLst>
            <pc:docMk/>
            <pc:sldMk cId="1520309045" sldId="395"/>
            <ac:spMk id="6" creationId="{E6C87BAB-FDD9-3C89-2BE5-6645A5C210FB}"/>
          </ac:spMkLst>
        </pc:spChg>
        <pc:spChg chg="add mod">
          <ac:chgData name="Kencin Autry" userId="a6c17a38-3403-4b9b-b01e-849711fc5fbf" providerId="ADAL" clId="{25A88B4F-44E8-498E-8397-AF15018C01FF}" dt="2023-11-12T21:40:31.377" v="7163" actId="1076"/>
          <ac:spMkLst>
            <pc:docMk/>
            <pc:sldMk cId="1520309045" sldId="395"/>
            <ac:spMk id="7" creationId="{AF15670D-6875-8BD6-D07C-B1B4246CD701}"/>
          </ac:spMkLst>
        </pc:spChg>
        <pc:spChg chg="add mod">
          <ac:chgData name="Kencin Autry" userId="a6c17a38-3403-4b9b-b01e-849711fc5fbf" providerId="ADAL" clId="{25A88B4F-44E8-498E-8397-AF15018C01FF}" dt="2023-11-12T21:40:32.889" v="7164" actId="1076"/>
          <ac:spMkLst>
            <pc:docMk/>
            <pc:sldMk cId="1520309045" sldId="395"/>
            <ac:spMk id="9" creationId="{8679E742-C12C-A987-B220-FAE391A6E3D8}"/>
          </ac:spMkLst>
        </pc:spChg>
        <pc:spChg chg="add del mod">
          <ac:chgData name="Kencin Autry" userId="a6c17a38-3403-4b9b-b01e-849711fc5fbf" providerId="ADAL" clId="{25A88B4F-44E8-498E-8397-AF15018C01FF}" dt="2023-11-12T20:27:03.123" v="6933"/>
          <ac:spMkLst>
            <pc:docMk/>
            <pc:sldMk cId="1520309045" sldId="395"/>
            <ac:spMk id="10" creationId="{ACBF2DB9-53B2-8AED-E471-9E30F4CC2288}"/>
          </ac:spMkLst>
        </pc:spChg>
        <pc:picChg chg="add mod">
          <ac:chgData name="Kencin Autry" userId="a6c17a38-3403-4b9b-b01e-849711fc5fbf" providerId="ADAL" clId="{25A88B4F-44E8-498E-8397-AF15018C01FF}" dt="2023-11-12T21:40:35.524" v="7166" actId="1076"/>
          <ac:picMkLst>
            <pc:docMk/>
            <pc:sldMk cId="1520309045" sldId="395"/>
            <ac:picMk id="8" creationId="{63D3EBBD-704F-A8D4-41D2-9059BCE5B71E}"/>
          </ac:picMkLst>
        </pc:picChg>
      </pc:sldChg>
      <pc:sldChg chg="new del">
        <pc:chgData name="Kencin Autry" userId="a6c17a38-3403-4b9b-b01e-849711fc5fbf" providerId="ADAL" clId="{25A88B4F-44E8-498E-8397-AF15018C01FF}" dt="2023-11-12T05:35:01.752" v="4189" actId="2696"/>
        <pc:sldMkLst>
          <pc:docMk/>
          <pc:sldMk cId="3025470915" sldId="395"/>
        </pc:sldMkLst>
      </pc:sldChg>
      <pc:sldChg chg="addSp delSp modSp new mod ord modTransition">
        <pc:chgData name="Kencin Autry" userId="a6c17a38-3403-4b9b-b01e-849711fc5fbf" providerId="ADAL" clId="{25A88B4F-44E8-498E-8397-AF15018C01FF}" dt="2023-11-12T21:52:04.486" v="7346"/>
        <pc:sldMkLst>
          <pc:docMk/>
          <pc:sldMk cId="2773719338" sldId="396"/>
        </pc:sldMkLst>
        <pc:spChg chg="mod">
          <ac:chgData name="Kencin Autry" userId="a6c17a38-3403-4b9b-b01e-849711fc5fbf" providerId="ADAL" clId="{25A88B4F-44E8-498E-8397-AF15018C01FF}" dt="2023-11-12T07:16:34.707" v="5660" actId="20577"/>
          <ac:spMkLst>
            <pc:docMk/>
            <pc:sldMk cId="2773719338" sldId="396"/>
            <ac:spMk id="2" creationId="{059C7957-1608-5682-5103-E0FA13472037}"/>
          </ac:spMkLst>
        </pc:spChg>
        <pc:spChg chg="del">
          <ac:chgData name="Kencin Autry" userId="a6c17a38-3403-4b9b-b01e-849711fc5fbf" providerId="ADAL" clId="{25A88B4F-44E8-498E-8397-AF15018C01FF}" dt="2023-11-12T18:05:25.877" v="6762" actId="478"/>
          <ac:spMkLst>
            <pc:docMk/>
            <pc:sldMk cId="2773719338" sldId="396"/>
            <ac:spMk id="5" creationId="{BCC643A9-AE9F-FB2A-0000-040A26E8B534}"/>
          </ac:spMkLst>
        </pc:spChg>
        <pc:spChg chg="del">
          <ac:chgData name="Kencin Autry" userId="a6c17a38-3403-4b9b-b01e-849711fc5fbf" providerId="ADAL" clId="{25A88B4F-44E8-498E-8397-AF15018C01FF}" dt="2023-11-12T18:05:27.387" v="6763" actId="478"/>
          <ac:spMkLst>
            <pc:docMk/>
            <pc:sldMk cId="2773719338" sldId="396"/>
            <ac:spMk id="6" creationId="{C1C4BF5A-9F8F-505F-C20E-6C728FFA6079}"/>
          </ac:spMkLst>
        </pc:spChg>
        <pc:picChg chg="add mod">
          <ac:chgData name="Kencin Autry" userId="a6c17a38-3403-4b9b-b01e-849711fc5fbf" providerId="ADAL" clId="{25A88B4F-44E8-498E-8397-AF15018C01FF}" dt="2023-11-12T18:05:28.735" v="6764"/>
          <ac:picMkLst>
            <pc:docMk/>
            <pc:sldMk cId="2773719338" sldId="396"/>
            <ac:picMk id="8" creationId="{71FF057F-3B82-1E4A-4ACD-8117FAB83E38}"/>
          </ac:picMkLst>
        </pc:picChg>
      </pc:sldChg>
      <pc:sldChg chg="addSp delSp modSp add mod modTransition">
        <pc:chgData name="Kencin Autry" userId="a6c17a38-3403-4b9b-b01e-849711fc5fbf" providerId="ADAL" clId="{25A88B4F-44E8-498E-8397-AF15018C01FF}" dt="2023-11-12T21:52:06.060" v="7347"/>
        <pc:sldMkLst>
          <pc:docMk/>
          <pc:sldMk cId="462097792" sldId="397"/>
        </pc:sldMkLst>
        <pc:spChg chg="mod">
          <ac:chgData name="Kencin Autry" userId="a6c17a38-3403-4b9b-b01e-849711fc5fbf" providerId="ADAL" clId="{25A88B4F-44E8-498E-8397-AF15018C01FF}" dt="2023-11-12T18:06:08.446" v="6818" actId="20577"/>
          <ac:spMkLst>
            <pc:docMk/>
            <pc:sldMk cId="462097792" sldId="397"/>
            <ac:spMk id="2" creationId="{059C7957-1608-5682-5103-E0FA13472037}"/>
          </ac:spMkLst>
        </pc:spChg>
        <pc:spChg chg="del">
          <ac:chgData name="Kencin Autry" userId="a6c17a38-3403-4b9b-b01e-849711fc5fbf" providerId="ADAL" clId="{25A88B4F-44E8-498E-8397-AF15018C01FF}" dt="2023-11-12T18:04:25.248" v="6754" actId="478"/>
          <ac:spMkLst>
            <pc:docMk/>
            <pc:sldMk cId="462097792" sldId="397"/>
            <ac:spMk id="5" creationId="{BCC643A9-AE9F-FB2A-0000-040A26E8B534}"/>
          </ac:spMkLst>
        </pc:spChg>
        <pc:spChg chg="del">
          <ac:chgData name="Kencin Autry" userId="a6c17a38-3403-4b9b-b01e-849711fc5fbf" providerId="ADAL" clId="{25A88B4F-44E8-498E-8397-AF15018C01FF}" dt="2023-11-12T18:04:26.419" v="6755" actId="478"/>
          <ac:spMkLst>
            <pc:docMk/>
            <pc:sldMk cId="462097792" sldId="397"/>
            <ac:spMk id="6" creationId="{C1C4BF5A-9F8F-505F-C20E-6C728FFA6079}"/>
          </ac:spMkLst>
        </pc:spChg>
        <pc:picChg chg="add del mod">
          <ac:chgData name="Kencin Autry" userId="a6c17a38-3403-4b9b-b01e-849711fc5fbf" providerId="ADAL" clId="{25A88B4F-44E8-498E-8397-AF15018C01FF}" dt="2023-11-12T18:05:31.170" v="6765" actId="478"/>
          <ac:picMkLst>
            <pc:docMk/>
            <pc:sldMk cId="462097792" sldId="397"/>
            <ac:picMk id="9" creationId="{FCC53CEC-44C7-EB88-2487-82EA75F734A0}"/>
          </ac:picMkLst>
        </pc:picChg>
        <pc:picChg chg="add mod">
          <ac:chgData name="Kencin Autry" userId="a6c17a38-3403-4b9b-b01e-849711fc5fbf" providerId="ADAL" clId="{25A88B4F-44E8-498E-8397-AF15018C01FF}" dt="2023-11-12T18:05:53.038" v="6775" actId="1076"/>
          <ac:picMkLst>
            <pc:docMk/>
            <pc:sldMk cId="462097792" sldId="397"/>
            <ac:picMk id="11" creationId="{3CAED2F3-FD98-6CE6-6A58-88B27E3A1E95}"/>
          </ac:picMkLst>
        </pc:picChg>
        <pc:picChg chg="add mod">
          <ac:chgData name="Kencin Autry" userId="a6c17a38-3403-4b9b-b01e-849711fc5fbf" providerId="ADAL" clId="{25A88B4F-44E8-498E-8397-AF15018C01FF}" dt="2023-11-12T18:05:56.339" v="6777" actId="1076"/>
          <ac:picMkLst>
            <pc:docMk/>
            <pc:sldMk cId="462097792" sldId="397"/>
            <ac:picMk id="13" creationId="{6A6348EB-1D8F-8AFB-7FC6-C6237799603B}"/>
          </ac:picMkLst>
        </pc:picChg>
      </pc:sldChg>
      <pc:sldChg chg="addSp modSp mod">
        <pc:chgData name="Kencin Autry" userId="a6c17a38-3403-4b9b-b01e-849711fc5fbf" providerId="ADAL" clId="{25A88B4F-44E8-498E-8397-AF15018C01FF}" dt="2023-11-12T21:45:56.944" v="7310" actId="12789"/>
        <pc:sldMkLst>
          <pc:docMk/>
          <pc:sldMk cId="1987261681" sldId="399"/>
        </pc:sldMkLst>
        <pc:spChg chg="mod">
          <ac:chgData name="Kencin Autry" userId="a6c17a38-3403-4b9b-b01e-849711fc5fbf" providerId="ADAL" clId="{25A88B4F-44E8-498E-8397-AF15018C01FF}" dt="2023-11-12T21:45:56.944" v="7310" actId="12789"/>
          <ac:spMkLst>
            <pc:docMk/>
            <pc:sldMk cId="1987261681" sldId="399"/>
            <ac:spMk id="7" creationId="{462F927E-0C80-00CD-DF22-EFBFC5947E80}"/>
          </ac:spMkLst>
        </pc:spChg>
        <pc:spChg chg="add mod">
          <ac:chgData name="Kencin Autry" userId="a6c17a38-3403-4b9b-b01e-849711fc5fbf" providerId="ADAL" clId="{25A88B4F-44E8-498E-8397-AF15018C01FF}" dt="2023-11-12T21:44:10.351" v="7230"/>
          <ac:spMkLst>
            <pc:docMk/>
            <pc:sldMk cId="1987261681" sldId="399"/>
            <ac:spMk id="8" creationId="{1513177C-6220-C09B-40EB-CC55504ECDBA}"/>
          </ac:spMkLst>
        </pc:spChg>
        <pc:spChg chg="mod">
          <ac:chgData name="Kencin Autry" userId="a6c17a38-3403-4b9b-b01e-849711fc5fbf" providerId="ADAL" clId="{25A88B4F-44E8-498E-8397-AF15018C01FF}" dt="2023-11-12T21:44:24.731" v="7263" actId="20577"/>
          <ac:spMkLst>
            <pc:docMk/>
            <pc:sldMk cId="1987261681" sldId="399"/>
            <ac:spMk id="8" creationId="{3E2163B9-DD3F-16A5-3CFE-206F9B578DF9}"/>
          </ac:spMkLst>
        </pc:spChg>
        <pc:spChg chg="mod">
          <ac:chgData name="Kencin Autry" userId="a6c17a38-3403-4b9b-b01e-849711fc5fbf" providerId="ADAL" clId="{25A88B4F-44E8-498E-8397-AF15018C01FF}" dt="2023-11-12T21:45:56.944" v="7310" actId="12789"/>
          <ac:spMkLst>
            <pc:docMk/>
            <pc:sldMk cId="1987261681" sldId="399"/>
            <ac:spMk id="9" creationId="{A777CF98-519B-1629-A917-DDD56940714C}"/>
          </ac:spMkLst>
        </pc:spChg>
        <pc:spChg chg="mod">
          <ac:chgData name="Kencin Autry" userId="a6c17a38-3403-4b9b-b01e-849711fc5fbf" providerId="ADAL" clId="{25A88B4F-44E8-498E-8397-AF15018C01FF}" dt="2023-11-12T21:44:16.018" v="7242" actId="20577"/>
          <ac:spMkLst>
            <pc:docMk/>
            <pc:sldMk cId="1987261681" sldId="399"/>
            <ac:spMk id="11" creationId="{1513177C-6220-C09B-40EB-CC55504ECDBA}"/>
          </ac:spMkLst>
        </pc:spChg>
      </pc:sldChg>
      <pc:sldChg chg="addSp modSp mod modAnim">
        <pc:chgData name="Kencin Autry" userId="a6c17a38-3403-4b9b-b01e-849711fc5fbf" providerId="ADAL" clId="{25A88B4F-44E8-498E-8397-AF15018C01FF}" dt="2023-11-12T21:49:10.716" v="7335" actId="1076"/>
        <pc:sldMkLst>
          <pc:docMk/>
          <pc:sldMk cId="2641104263" sldId="400"/>
        </pc:sldMkLst>
        <pc:spChg chg="add mod">
          <ac:chgData name="Kencin Autry" userId="a6c17a38-3403-4b9b-b01e-849711fc5fbf" providerId="ADAL" clId="{25A88B4F-44E8-498E-8397-AF15018C01FF}" dt="2023-11-12T21:44:03.911" v="7229" actId="20577"/>
          <ac:spMkLst>
            <pc:docMk/>
            <pc:sldMk cId="2641104263" sldId="400"/>
            <ac:spMk id="2" creationId="{F8ADD58B-F31B-4F3F-A209-20ADEDD0F6D3}"/>
          </ac:spMkLst>
        </pc:spChg>
        <pc:spChg chg="mod">
          <ac:chgData name="Kencin Autry" userId="a6c17a38-3403-4b9b-b01e-849711fc5fbf" providerId="ADAL" clId="{25A88B4F-44E8-498E-8397-AF15018C01FF}" dt="2023-11-12T21:49:04.260" v="7334" actId="208"/>
          <ac:spMkLst>
            <pc:docMk/>
            <pc:sldMk cId="2641104263" sldId="400"/>
            <ac:spMk id="9" creationId="{55F8123F-25E4-1F5B-E448-E58C278223FC}"/>
          </ac:spMkLst>
        </pc:spChg>
        <pc:spChg chg="mod">
          <ac:chgData name="Kencin Autry" userId="a6c17a38-3403-4b9b-b01e-849711fc5fbf" providerId="ADAL" clId="{25A88B4F-44E8-498E-8397-AF15018C01FF}" dt="2023-11-12T21:48:51.763" v="7332" actId="208"/>
          <ac:spMkLst>
            <pc:docMk/>
            <pc:sldMk cId="2641104263" sldId="400"/>
            <ac:spMk id="11" creationId="{C1D32509-27A1-D499-DCE5-E1BE9892FDA1}"/>
          </ac:spMkLst>
        </pc:spChg>
        <pc:picChg chg="mod">
          <ac:chgData name="Kencin Autry" userId="a6c17a38-3403-4b9b-b01e-849711fc5fbf" providerId="ADAL" clId="{25A88B4F-44E8-498E-8397-AF15018C01FF}" dt="2023-11-12T21:49:10.716" v="7335" actId="1076"/>
          <ac:picMkLst>
            <pc:docMk/>
            <pc:sldMk cId="2641104263" sldId="400"/>
            <ac:picMk id="13" creationId="{C492E9DA-7918-2086-5B29-4364611554FF}"/>
          </ac:picMkLst>
        </pc:picChg>
      </pc:sldChg>
      <pc:sldChg chg="addSp delSp modSp new mod ord modTransition">
        <pc:chgData name="Kencin Autry" userId="a6c17a38-3403-4b9b-b01e-849711fc5fbf" providerId="ADAL" clId="{25A88B4F-44E8-498E-8397-AF15018C01FF}" dt="2023-11-12T21:52:09.392" v="7349"/>
        <pc:sldMkLst>
          <pc:docMk/>
          <pc:sldMk cId="3700691337" sldId="401"/>
        </pc:sldMkLst>
        <pc:spChg chg="mod">
          <ac:chgData name="Kencin Autry" userId="a6c17a38-3403-4b9b-b01e-849711fc5fbf" providerId="ADAL" clId="{25A88B4F-44E8-498E-8397-AF15018C01FF}" dt="2023-11-12T20:27:20.658" v="6980" actId="20577"/>
          <ac:spMkLst>
            <pc:docMk/>
            <pc:sldMk cId="3700691337" sldId="401"/>
            <ac:spMk id="2" creationId="{9FDE330D-CE8D-4DE9-A731-6EE0D46069B8}"/>
          </ac:spMkLst>
        </pc:spChg>
        <pc:spChg chg="del">
          <ac:chgData name="Kencin Autry" userId="a6c17a38-3403-4b9b-b01e-849711fc5fbf" providerId="ADAL" clId="{25A88B4F-44E8-498E-8397-AF15018C01FF}" dt="2023-11-12T20:27:22.449" v="6981" actId="478"/>
          <ac:spMkLst>
            <pc:docMk/>
            <pc:sldMk cId="3700691337" sldId="401"/>
            <ac:spMk id="5" creationId="{E9D1D24D-8097-8654-5181-984780AD097F}"/>
          </ac:spMkLst>
        </pc:spChg>
        <pc:spChg chg="del mod">
          <ac:chgData name="Kencin Autry" userId="a6c17a38-3403-4b9b-b01e-849711fc5fbf" providerId="ADAL" clId="{25A88B4F-44E8-498E-8397-AF15018C01FF}" dt="2023-11-12T20:27:25.015" v="6983" actId="478"/>
          <ac:spMkLst>
            <pc:docMk/>
            <pc:sldMk cId="3700691337" sldId="401"/>
            <ac:spMk id="6" creationId="{61145304-4FF8-1D0B-833E-E95E9523A241}"/>
          </ac:spMkLst>
        </pc:spChg>
        <pc:spChg chg="del">
          <ac:chgData name="Kencin Autry" userId="a6c17a38-3403-4b9b-b01e-849711fc5fbf" providerId="ADAL" clId="{25A88B4F-44E8-498E-8397-AF15018C01FF}" dt="2023-11-12T20:27:44.861" v="6986" actId="478"/>
          <ac:spMkLst>
            <pc:docMk/>
            <pc:sldMk cId="3700691337" sldId="401"/>
            <ac:spMk id="7" creationId="{F6581CD9-7697-F884-0CFC-6EFC9D5E3BE6}"/>
          </ac:spMkLst>
        </pc:spChg>
        <pc:picChg chg="add mod">
          <ac:chgData name="Kencin Autry" userId="a6c17a38-3403-4b9b-b01e-849711fc5fbf" providerId="ADAL" clId="{25A88B4F-44E8-498E-8397-AF15018C01FF}" dt="2023-11-12T21:50:29.712" v="7343" actId="1076"/>
          <ac:picMkLst>
            <pc:docMk/>
            <pc:sldMk cId="3700691337" sldId="401"/>
            <ac:picMk id="9" creationId="{DB42D57E-7009-57CF-44A4-EDE34331B145}"/>
          </ac:picMkLst>
        </pc:picChg>
      </pc:sldChg>
      <pc:sldChg chg="addSp delSp modSp add mod ord modTransition modShow">
        <pc:chgData name="Kencin Autry" userId="a6c17a38-3403-4b9b-b01e-849711fc5fbf" providerId="ADAL" clId="{25A88B4F-44E8-498E-8397-AF15018C01FF}" dt="2023-11-14T20:37:58.796" v="7368"/>
        <pc:sldMkLst>
          <pc:docMk/>
          <pc:sldMk cId="1528841018" sldId="402"/>
        </pc:sldMkLst>
        <pc:spChg chg="add mod">
          <ac:chgData name="Kencin Autry" userId="a6c17a38-3403-4b9b-b01e-849711fc5fbf" providerId="ADAL" clId="{25A88B4F-44E8-498E-8397-AF15018C01FF}" dt="2023-11-12T21:24:10.611" v="7073" actId="12788"/>
          <ac:spMkLst>
            <pc:docMk/>
            <pc:sldMk cId="1528841018" sldId="402"/>
            <ac:spMk id="5" creationId="{DD4FE350-91E8-242C-FB6E-9629BB08CC78}"/>
          </ac:spMkLst>
        </pc:spChg>
        <pc:spChg chg="mod">
          <ac:chgData name="Kencin Autry" userId="a6c17a38-3403-4b9b-b01e-849711fc5fbf" providerId="ADAL" clId="{25A88B4F-44E8-498E-8397-AF15018C01FF}" dt="2023-11-12T21:24:36.190" v="7078" actId="408"/>
          <ac:spMkLst>
            <pc:docMk/>
            <pc:sldMk cId="1528841018" sldId="402"/>
            <ac:spMk id="6" creationId="{622804C6-6782-9710-791E-73E2FDA0DC85}"/>
          </ac:spMkLst>
        </pc:spChg>
        <pc:spChg chg="add mod">
          <ac:chgData name="Kencin Autry" userId="a6c17a38-3403-4b9b-b01e-849711fc5fbf" providerId="ADAL" clId="{25A88B4F-44E8-498E-8397-AF15018C01FF}" dt="2023-11-12T21:24:36.190" v="7078" actId="408"/>
          <ac:spMkLst>
            <pc:docMk/>
            <pc:sldMk cId="1528841018" sldId="402"/>
            <ac:spMk id="18" creationId="{14A666C3-52C2-62E1-AE55-39349FC47816}"/>
          </ac:spMkLst>
        </pc:spChg>
        <pc:spChg chg="add mod">
          <ac:chgData name="Kencin Autry" userId="a6c17a38-3403-4b9b-b01e-849711fc5fbf" providerId="ADAL" clId="{25A88B4F-44E8-498E-8397-AF15018C01FF}" dt="2023-11-12T21:24:36.190" v="7078" actId="408"/>
          <ac:spMkLst>
            <pc:docMk/>
            <pc:sldMk cId="1528841018" sldId="402"/>
            <ac:spMk id="19" creationId="{9E49C6C7-7BD0-1CEB-293B-B8C64FCCD150}"/>
          </ac:spMkLst>
        </pc:spChg>
        <pc:spChg chg="add mod">
          <ac:chgData name="Kencin Autry" userId="a6c17a38-3403-4b9b-b01e-849711fc5fbf" providerId="ADAL" clId="{25A88B4F-44E8-498E-8397-AF15018C01FF}" dt="2023-11-12T21:24:36.190" v="7078" actId="408"/>
          <ac:spMkLst>
            <pc:docMk/>
            <pc:sldMk cId="1528841018" sldId="402"/>
            <ac:spMk id="20" creationId="{0A12C38F-80AE-54B1-5F30-3CEEE4EC5D52}"/>
          </ac:spMkLst>
        </pc:spChg>
        <pc:spChg chg="add mod">
          <ac:chgData name="Kencin Autry" userId="a6c17a38-3403-4b9b-b01e-849711fc5fbf" providerId="ADAL" clId="{25A88B4F-44E8-498E-8397-AF15018C01FF}" dt="2023-11-12T21:24:36.190" v="7078" actId="408"/>
          <ac:spMkLst>
            <pc:docMk/>
            <pc:sldMk cId="1528841018" sldId="402"/>
            <ac:spMk id="21" creationId="{93333631-D40D-59A8-5189-E102E4520E4C}"/>
          </ac:spMkLst>
        </pc:spChg>
        <pc:spChg chg="add mod">
          <ac:chgData name="Kencin Autry" userId="a6c17a38-3403-4b9b-b01e-849711fc5fbf" providerId="ADAL" clId="{25A88B4F-44E8-498E-8397-AF15018C01FF}" dt="2023-11-12T21:24:36.190" v="7078" actId="408"/>
          <ac:spMkLst>
            <pc:docMk/>
            <pc:sldMk cId="1528841018" sldId="402"/>
            <ac:spMk id="22" creationId="{B963D32E-03E1-8ABE-F641-4DCFFD71B00B}"/>
          </ac:spMkLst>
        </pc:spChg>
        <pc:spChg chg="add mod">
          <ac:chgData name="Kencin Autry" userId="a6c17a38-3403-4b9b-b01e-849711fc5fbf" providerId="ADAL" clId="{25A88B4F-44E8-498E-8397-AF15018C01FF}" dt="2023-11-12T21:24:36.190" v="7078" actId="408"/>
          <ac:spMkLst>
            <pc:docMk/>
            <pc:sldMk cId="1528841018" sldId="402"/>
            <ac:spMk id="23" creationId="{2E203E69-7714-2752-638F-0E53D1A03D4C}"/>
          </ac:spMkLst>
        </pc:spChg>
        <pc:spChg chg="add mod">
          <ac:chgData name="Kencin Autry" userId="a6c17a38-3403-4b9b-b01e-849711fc5fbf" providerId="ADAL" clId="{25A88B4F-44E8-498E-8397-AF15018C01FF}" dt="2023-11-12T21:24:36.190" v="7078" actId="408"/>
          <ac:spMkLst>
            <pc:docMk/>
            <pc:sldMk cId="1528841018" sldId="402"/>
            <ac:spMk id="24" creationId="{801CAB96-ED7E-A366-7C79-079F1C10313F}"/>
          </ac:spMkLst>
        </pc:spChg>
        <pc:spChg chg="add mod">
          <ac:chgData name="Kencin Autry" userId="a6c17a38-3403-4b9b-b01e-849711fc5fbf" providerId="ADAL" clId="{25A88B4F-44E8-498E-8397-AF15018C01FF}" dt="2023-11-12T21:22:59.468" v="7066" actId="1076"/>
          <ac:spMkLst>
            <pc:docMk/>
            <pc:sldMk cId="1528841018" sldId="402"/>
            <ac:spMk id="29" creationId="{C6314687-DC49-DD32-711B-8E65DAA15D33}"/>
          </ac:spMkLst>
        </pc:spChg>
        <pc:grpChg chg="del">
          <ac:chgData name="Kencin Autry" userId="a6c17a38-3403-4b9b-b01e-849711fc5fbf" providerId="ADAL" clId="{25A88B4F-44E8-498E-8397-AF15018C01FF}" dt="2023-11-12T21:21:42.192" v="7023" actId="478"/>
          <ac:grpSpMkLst>
            <pc:docMk/>
            <pc:sldMk cId="1528841018" sldId="402"/>
            <ac:grpSpMk id="17" creationId="{0153108A-C7D9-69D0-F4DE-4BAC8840AAA4}"/>
          </ac:grpSpMkLst>
        </pc:grpChg>
        <pc:picChg chg="add mod">
          <ac:chgData name="Kencin Autry" userId="a6c17a38-3403-4b9b-b01e-849711fc5fbf" providerId="ADAL" clId="{25A88B4F-44E8-498E-8397-AF15018C01FF}" dt="2023-11-12T21:24:36.190" v="7078" actId="408"/>
          <ac:picMkLst>
            <pc:docMk/>
            <pc:sldMk cId="1528841018" sldId="402"/>
            <ac:picMk id="25" creationId="{9F4BAE1C-BDF7-A402-857A-80316BE3F7A2}"/>
          </ac:picMkLst>
        </pc:picChg>
        <pc:picChg chg="add mod">
          <ac:chgData name="Kencin Autry" userId="a6c17a38-3403-4b9b-b01e-849711fc5fbf" providerId="ADAL" clId="{25A88B4F-44E8-498E-8397-AF15018C01FF}" dt="2023-11-12T21:24:36.190" v="7078" actId="408"/>
          <ac:picMkLst>
            <pc:docMk/>
            <pc:sldMk cId="1528841018" sldId="402"/>
            <ac:picMk id="26" creationId="{025694AF-7F71-A8AD-D438-F6308B810B28}"/>
          </ac:picMkLst>
        </pc:picChg>
        <pc:picChg chg="add mod">
          <ac:chgData name="Kencin Autry" userId="a6c17a38-3403-4b9b-b01e-849711fc5fbf" providerId="ADAL" clId="{25A88B4F-44E8-498E-8397-AF15018C01FF}" dt="2023-11-12T21:23:35.554" v="7072" actId="12788"/>
          <ac:picMkLst>
            <pc:docMk/>
            <pc:sldMk cId="1528841018" sldId="402"/>
            <ac:picMk id="27" creationId="{C9186830-24AE-04D2-CDA7-F9F38D8C28E0}"/>
          </ac:picMkLst>
        </pc:picChg>
        <pc:picChg chg="add mod">
          <ac:chgData name="Kencin Autry" userId="a6c17a38-3403-4b9b-b01e-849711fc5fbf" providerId="ADAL" clId="{25A88B4F-44E8-498E-8397-AF15018C01FF}" dt="2023-11-12T21:24:36.190" v="7078" actId="408"/>
          <ac:picMkLst>
            <pc:docMk/>
            <pc:sldMk cId="1528841018" sldId="402"/>
            <ac:picMk id="28" creationId="{02747000-7428-BC1A-A916-B36A0B519B8C}"/>
          </ac:picMkLst>
        </pc:picChg>
      </pc:sldChg>
      <pc:sldChg chg="add del ord">
        <pc:chgData name="Kencin Autry" userId="a6c17a38-3403-4b9b-b01e-849711fc5fbf" providerId="ADAL" clId="{25A88B4F-44E8-498E-8397-AF15018C01FF}" dt="2023-11-12T21:37:36.040" v="7152" actId="2696"/>
        <pc:sldMkLst>
          <pc:docMk/>
          <pc:sldMk cId="457667886" sldId="403"/>
        </pc:sldMkLst>
      </pc:sldChg>
      <pc:sldChg chg="ord modTransition">
        <pc:chgData name="Kencin Autry" userId="a6c17a38-3403-4b9b-b01e-849711fc5fbf" providerId="ADAL" clId="{25A88B4F-44E8-498E-8397-AF15018C01FF}" dt="2023-11-12T21:52:07.679" v="7348"/>
        <pc:sldMkLst>
          <pc:docMk/>
          <pc:sldMk cId="3979357498" sldId="403"/>
        </pc:sldMkLst>
      </pc:sldChg>
      <pc:sldChg chg="add del">
        <pc:chgData name="Kencin Autry" userId="a6c17a38-3403-4b9b-b01e-849711fc5fbf" providerId="ADAL" clId="{25A88B4F-44E8-498E-8397-AF15018C01FF}" dt="2023-11-12T21:56:14.053" v="7357" actId="2696"/>
        <pc:sldMkLst>
          <pc:docMk/>
          <pc:sldMk cId="258064815" sldId="404"/>
        </pc:sldMkLst>
      </pc:sldChg>
      <pc:sldMasterChg chg="delSldLayout modSldLayout">
        <pc:chgData name="Kencin Autry" userId="a6c17a38-3403-4b9b-b01e-849711fc5fbf" providerId="ADAL" clId="{25A88B4F-44E8-498E-8397-AF15018C01FF}" dt="2023-11-12T21:23:09.145" v="7068" actId="2696"/>
        <pc:sldMasterMkLst>
          <pc:docMk/>
          <pc:sldMasterMk cId="1557120337" sldId="2147483665"/>
        </pc:sldMasterMkLst>
        <pc:sldLayoutChg chg="delSp mod">
          <pc:chgData name="Kencin Autry" userId="a6c17a38-3403-4b9b-b01e-849711fc5fbf" providerId="ADAL" clId="{25A88B4F-44E8-498E-8397-AF15018C01FF}" dt="2023-11-12T21:22:24.246" v="7027" actId="478"/>
          <pc:sldLayoutMkLst>
            <pc:docMk/>
            <pc:sldMasterMk cId="1557120337" sldId="2147483665"/>
            <pc:sldLayoutMk cId="2677323866" sldId="2147483668"/>
          </pc:sldLayoutMkLst>
          <pc:spChg chg="del">
            <ac:chgData name="Kencin Autry" userId="a6c17a38-3403-4b9b-b01e-849711fc5fbf" providerId="ADAL" clId="{25A88B4F-44E8-498E-8397-AF15018C01FF}" dt="2023-11-12T21:22:24.246" v="7027" actId="478"/>
            <ac:spMkLst>
              <pc:docMk/>
              <pc:sldMasterMk cId="1557120337" sldId="2147483665"/>
              <pc:sldLayoutMk cId="2677323866" sldId="2147483668"/>
              <ac:spMk id="7" creationId="{3F2F9256-5F8D-C235-A3A8-FEB4D68593F8}"/>
            </ac:spMkLst>
          </pc:spChg>
        </pc:sldLayoutChg>
        <pc:sldLayoutChg chg="del">
          <pc:chgData name="Kencin Autry" userId="a6c17a38-3403-4b9b-b01e-849711fc5fbf" providerId="ADAL" clId="{25A88B4F-44E8-498E-8397-AF15018C01FF}" dt="2023-11-12T21:23:09.145" v="7068" actId="2696"/>
          <pc:sldLayoutMkLst>
            <pc:docMk/>
            <pc:sldMasterMk cId="1557120337" sldId="2147483665"/>
            <pc:sldLayoutMk cId="2093538727" sldId="2147483694"/>
          </pc:sldLayoutMkLst>
        </pc:sldLayoutChg>
      </pc:sldMasterChg>
    </pc:docChg>
  </pc:docChgLst>
  <pc:docChgLst>
    <pc:chgData name="Kencin Autry" userId="a6c17a38-3403-4b9b-b01e-849711fc5fbf" providerId="ADAL" clId="{D9E19704-8776-4176-A7F6-F11609748DA8}"/>
    <pc:docChg chg="undo custSel addSld delSld modSld sldOrd addSection delSection modSection">
      <pc:chgData name="Kencin Autry" userId="a6c17a38-3403-4b9b-b01e-849711fc5fbf" providerId="ADAL" clId="{D9E19704-8776-4176-A7F6-F11609748DA8}" dt="2024-02-14T03:41:09.005" v="7148" actId="12788"/>
      <pc:docMkLst>
        <pc:docMk/>
      </pc:docMkLst>
      <pc:sldChg chg="ord">
        <pc:chgData name="Kencin Autry" userId="a6c17a38-3403-4b9b-b01e-849711fc5fbf" providerId="ADAL" clId="{D9E19704-8776-4176-A7F6-F11609748DA8}" dt="2024-01-25T21:05:41.983" v="610" actId="20578"/>
        <pc:sldMkLst>
          <pc:docMk/>
          <pc:sldMk cId="2066863649" sldId="256"/>
        </pc:sldMkLst>
      </pc:sldChg>
      <pc:sldChg chg="addSp delSp modSp mod">
        <pc:chgData name="Kencin Autry" userId="a6c17a38-3403-4b9b-b01e-849711fc5fbf" providerId="ADAL" clId="{D9E19704-8776-4176-A7F6-F11609748DA8}" dt="2024-02-06T19:29:41.042" v="6745" actId="478"/>
        <pc:sldMkLst>
          <pc:docMk/>
          <pc:sldMk cId="1310254636" sldId="283"/>
        </pc:sldMkLst>
        <pc:picChg chg="add del mod">
          <ac:chgData name="Kencin Autry" userId="a6c17a38-3403-4b9b-b01e-849711fc5fbf" providerId="ADAL" clId="{D9E19704-8776-4176-A7F6-F11609748DA8}" dt="2024-02-06T19:17:37.698" v="6736" actId="478"/>
          <ac:picMkLst>
            <pc:docMk/>
            <pc:sldMk cId="1310254636" sldId="283"/>
            <ac:picMk id="3" creationId="{DCC7CA0B-669F-BF72-104C-27B46EE34C02}"/>
          </ac:picMkLst>
        </pc:picChg>
        <pc:picChg chg="add del mod">
          <ac:chgData name="Kencin Autry" userId="a6c17a38-3403-4b9b-b01e-849711fc5fbf" providerId="ADAL" clId="{D9E19704-8776-4176-A7F6-F11609748DA8}" dt="2024-02-06T19:22:36.618" v="6741" actId="478"/>
          <ac:picMkLst>
            <pc:docMk/>
            <pc:sldMk cId="1310254636" sldId="283"/>
            <ac:picMk id="8" creationId="{562B133E-6BED-2848-3C27-6C9B1921A634}"/>
          </ac:picMkLst>
        </pc:picChg>
        <pc:picChg chg="add del mod">
          <ac:chgData name="Kencin Autry" userId="a6c17a38-3403-4b9b-b01e-849711fc5fbf" providerId="ADAL" clId="{D9E19704-8776-4176-A7F6-F11609748DA8}" dt="2024-02-06T19:22:36.618" v="6741" actId="478"/>
          <ac:picMkLst>
            <pc:docMk/>
            <pc:sldMk cId="1310254636" sldId="283"/>
            <ac:picMk id="10" creationId="{4EBD829A-26BF-5D4B-0BA5-F022F530FE48}"/>
          </ac:picMkLst>
        </pc:picChg>
        <pc:picChg chg="add del mod">
          <ac:chgData name="Kencin Autry" userId="a6c17a38-3403-4b9b-b01e-849711fc5fbf" providerId="ADAL" clId="{D9E19704-8776-4176-A7F6-F11609748DA8}" dt="2024-02-06T19:29:41.042" v="6745" actId="478"/>
          <ac:picMkLst>
            <pc:docMk/>
            <pc:sldMk cId="1310254636" sldId="283"/>
            <ac:picMk id="13" creationId="{AC451A0C-306D-6C8B-7C82-5ED94DEF7482}"/>
          </ac:picMkLst>
        </pc:picChg>
      </pc:sldChg>
      <pc:sldChg chg="modSp mod">
        <pc:chgData name="Kencin Autry" userId="a6c17a38-3403-4b9b-b01e-849711fc5fbf" providerId="ADAL" clId="{D9E19704-8776-4176-A7F6-F11609748DA8}" dt="2024-01-29T21:06:50.817" v="4614" actId="207"/>
        <pc:sldMkLst>
          <pc:docMk/>
          <pc:sldMk cId="3516423276" sldId="301"/>
        </pc:sldMkLst>
        <pc:picChg chg="mod">
          <ac:chgData name="Kencin Autry" userId="a6c17a38-3403-4b9b-b01e-849711fc5fbf" providerId="ADAL" clId="{D9E19704-8776-4176-A7F6-F11609748DA8}" dt="2024-01-29T21:06:50.817" v="4614" actId="207"/>
          <ac:picMkLst>
            <pc:docMk/>
            <pc:sldMk cId="3516423276" sldId="301"/>
            <ac:picMk id="18" creationId="{4CBCAABF-5C7C-7644-27DC-4D94F6828F6B}"/>
          </ac:picMkLst>
        </pc:picChg>
      </pc:sldChg>
      <pc:sldChg chg="del mod modShow">
        <pc:chgData name="Kencin Autry" userId="a6c17a38-3403-4b9b-b01e-849711fc5fbf" providerId="ADAL" clId="{D9E19704-8776-4176-A7F6-F11609748DA8}" dt="2024-01-29T20:39:54.530" v="4330" actId="2696"/>
        <pc:sldMkLst>
          <pc:docMk/>
          <pc:sldMk cId="322965038" sldId="312"/>
        </pc:sldMkLst>
      </pc:sldChg>
      <pc:sldChg chg="addSp delSp modSp mod">
        <pc:chgData name="Kencin Autry" userId="a6c17a38-3403-4b9b-b01e-849711fc5fbf" providerId="ADAL" clId="{D9E19704-8776-4176-A7F6-F11609748DA8}" dt="2024-01-30T03:35:47.376" v="6054" actId="478"/>
        <pc:sldMkLst>
          <pc:docMk/>
          <pc:sldMk cId="3378180626" sldId="342"/>
        </pc:sldMkLst>
        <pc:graphicFrameChg chg="add mod modGraphic">
          <ac:chgData name="Kencin Autry" userId="a6c17a38-3403-4b9b-b01e-849711fc5fbf" providerId="ADAL" clId="{D9E19704-8776-4176-A7F6-F11609748DA8}" dt="2024-01-30T03:33:00.620" v="6034" actId="1076"/>
          <ac:graphicFrameMkLst>
            <pc:docMk/>
            <pc:sldMk cId="3378180626" sldId="342"/>
            <ac:graphicFrameMk id="5" creationId="{49B33F0D-EC56-A5AF-A601-0D66712C01FB}"/>
          </ac:graphicFrameMkLst>
        </pc:graphicFrameChg>
        <pc:graphicFrameChg chg="add mod modGraphic">
          <ac:chgData name="Kencin Autry" userId="a6c17a38-3403-4b9b-b01e-849711fc5fbf" providerId="ADAL" clId="{D9E19704-8776-4176-A7F6-F11609748DA8}" dt="2024-01-30T03:34:30.836" v="6044" actId="1076"/>
          <ac:graphicFrameMkLst>
            <pc:docMk/>
            <pc:sldMk cId="3378180626" sldId="342"/>
            <ac:graphicFrameMk id="8" creationId="{7F3D3581-6C34-7B1B-F891-989A80B055C4}"/>
          </ac:graphicFrameMkLst>
        </pc:graphicFrameChg>
        <pc:graphicFrameChg chg="add mod modGraphic">
          <ac:chgData name="Kencin Autry" userId="a6c17a38-3403-4b9b-b01e-849711fc5fbf" providerId="ADAL" clId="{D9E19704-8776-4176-A7F6-F11609748DA8}" dt="2024-01-30T03:35:28.853" v="6052" actId="1076"/>
          <ac:graphicFrameMkLst>
            <pc:docMk/>
            <pc:sldMk cId="3378180626" sldId="342"/>
            <ac:graphicFrameMk id="12" creationId="{44B464E2-2D6E-8E3D-8702-163C2CCDB440}"/>
          </ac:graphicFrameMkLst>
        </pc:graphicFrameChg>
        <pc:graphicFrameChg chg="del">
          <ac:chgData name="Kencin Autry" userId="a6c17a38-3403-4b9b-b01e-849711fc5fbf" providerId="ADAL" clId="{D9E19704-8776-4176-A7F6-F11609748DA8}" dt="2024-01-29T22:36:50.122" v="5837" actId="478"/>
          <ac:graphicFrameMkLst>
            <pc:docMk/>
            <pc:sldMk cId="3378180626" sldId="342"/>
            <ac:graphicFrameMk id="12" creationId="{C74EB3E1-CD7A-3C49-7D44-55DA5DA8AE7B}"/>
          </ac:graphicFrameMkLst>
        </pc:graphicFrameChg>
        <pc:graphicFrameChg chg="add del modGraphic">
          <ac:chgData name="Kencin Autry" userId="a6c17a38-3403-4b9b-b01e-849711fc5fbf" providerId="ADAL" clId="{D9E19704-8776-4176-A7F6-F11609748DA8}" dt="2024-01-30T03:35:47.376" v="6054" actId="478"/>
          <ac:graphicFrameMkLst>
            <pc:docMk/>
            <pc:sldMk cId="3378180626" sldId="342"/>
            <ac:graphicFrameMk id="31" creationId="{2BBAC5AD-4B5C-8C0D-9C07-04D51F6B6040}"/>
          </ac:graphicFrameMkLst>
        </pc:graphicFrameChg>
        <pc:graphicFrameChg chg="del">
          <ac:chgData name="Kencin Autry" userId="a6c17a38-3403-4b9b-b01e-849711fc5fbf" providerId="ADAL" clId="{D9E19704-8776-4176-A7F6-F11609748DA8}" dt="2024-01-29T22:37:03.527" v="5839" actId="478"/>
          <ac:graphicFrameMkLst>
            <pc:docMk/>
            <pc:sldMk cId="3378180626" sldId="342"/>
            <ac:graphicFrameMk id="31" creationId="{B2435CAF-C3A5-ADC2-2B14-B5E6BABE9498}"/>
          </ac:graphicFrameMkLst>
        </pc:graphicFrameChg>
        <pc:graphicFrameChg chg="del">
          <ac:chgData name="Kencin Autry" userId="a6c17a38-3403-4b9b-b01e-849711fc5fbf" providerId="ADAL" clId="{D9E19704-8776-4176-A7F6-F11609748DA8}" dt="2024-01-29T22:36:53.919" v="5838" actId="478"/>
          <ac:graphicFrameMkLst>
            <pc:docMk/>
            <pc:sldMk cId="3378180626" sldId="342"/>
            <ac:graphicFrameMk id="33" creationId="{1067DDB3-A4F4-16A7-BA93-E98440B6ECCC}"/>
          </ac:graphicFrameMkLst>
        </pc:graphicFrameChg>
        <pc:picChg chg="mod">
          <ac:chgData name="Kencin Autry" userId="a6c17a38-3403-4b9b-b01e-849711fc5fbf" providerId="ADAL" clId="{D9E19704-8776-4176-A7F6-F11609748DA8}" dt="2024-01-30T03:34:12.719" v="6041" actId="1076"/>
          <ac:picMkLst>
            <pc:docMk/>
            <pc:sldMk cId="3378180626" sldId="342"/>
            <ac:picMk id="29" creationId="{8469629D-6DFE-260B-724E-10DD4490A468}"/>
          </ac:picMkLst>
        </pc:picChg>
      </pc:sldChg>
      <pc:sldChg chg="ord modNotesTx">
        <pc:chgData name="Kencin Autry" userId="a6c17a38-3403-4b9b-b01e-849711fc5fbf" providerId="ADAL" clId="{D9E19704-8776-4176-A7F6-F11609748DA8}" dt="2024-01-30T12:09:42.826" v="6726" actId="6549"/>
        <pc:sldMkLst>
          <pc:docMk/>
          <pc:sldMk cId="973350924" sldId="350"/>
        </pc:sldMkLst>
      </pc:sldChg>
      <pc:sldChg chg="ord">
        <pc:chgData name="Kencin Autry" userId="a6c17a38-3403-4b9b-b01e-849711fc5fbf" providerId="ADAL" clId="{D9E19704-8776-4176-A7F6-F11609748DA8}" dt="2024-01-25T21:05:41.983" v="610" actId="20578"/>
        <pc:sldMkLst>
          <pc:docMk/>
          <pc:sldMk cId="2217076186" sldId="351"/>
        </pc:sldMkLst>
      </pc:sldChg>
      <pc:sldChg chg="addCm delCm modCm modNotesTx">
        <pc:chgData name="Kencin Autry" userId="a6c17a38-3403-4b9b-b01e-849711fc5fbf" providerId="ADAL" clId="{D9E19704-8776-4176-A7F6-F11609748DA8}" dt="2024-01-30T03:07:00.003" v="5929"/>
        <pc:sldMkLst>
          <pc:docMk/>
          <pc:sldMk cId="1341586672" sldId="352"/>
        </pc:sldMkLst>
        <pc:extLst>
          <p:ext xmlns:p="http://schemas.openxmlformats.org/presentationml/2006/main" uri="{D6D511B9-2390-475A-947B-AFAB55BFBCF1}">
            <pc226:cmChg xmlns:pc226="http://schemas.microsoft.com/office/powerpoint/2022/06/main/command" chg="add del">
              <pc226:chgData name="Kencin Autry" userId="a6c17a38-3403-4b9b-b01e-849711fc5fbf" providerId="ADAL" clId="{D9E19704-8776-4176-A7F6-F11609748DA8}" dt="2024-01-30T03:07:00.003" v="5929"/>
              <pc2:cmMkLst xmlns:pc2="http://schemas.microsoft.com/office/powerpoint/2019/9/main/command">
                <pc:docMk/>
                <pc:sldMk cId="1341586672" sldId="352"/>
                <pc2:cmMk id="{4B289F10-2270-4915-A9F1-7FCF7F7E6E4D}"/>
              </pc2:cmMkLst>
              <pc226:cmRplyChg chg="add">
                <pc226:chgData name="Kencin Autry" userId="a6c17a38-3403-4b9b-b01e-849711fc5fbf" providerId="ADAL" clId="{D9E19704-8776-4176-A7F6-F11609748DA8}" dt="2024-01-29T01:38:26.761" v="2883"/>
                <pc2:cmRplyMkLst xmlns:pc2="http://schemas.microsoft.com/office/powerpoint/2019/9/main/command">
                  <pc:docMk/>
                  <pc:sldMk cId="1341586672" sldId="352"/>
                  <pc2:cmMk id="{4B289F10-2270-4915-A9F1-7FCF7F7E6E4D}"/>
                  <pc2:cmRplyMk id="{F2B4AA29-3D95-4B5A-BFD0-B592F7DB430A}"/>
                </pc2:cmRplyMkLst>
              </pc226:cmRplyChg>
              <pc226:cmRplyChg chg="mod modRxn">
                <pc226:chgData name="Kencin Autry" userId="a6c17a38-3403-4b9b-b01e-849711fc5fbf" providerId="ADAL" clId="{D9E19704-8776-4176-A7F6-F11609748DA8}" dt="2024-01-29T01:38:12.528" v="2882"/>
                <pc2:cmRplyMkLst xmlns:pc2="http://schemas.microsoft.com/office/powerpoint/2019/9/main/command">
                  <pc:docMk/>
                  <pc:sldMk cId="1341586672" sldId="352"/>
                  <pc2:cmMk id="{4B289F10-2270-4915-A9F1-7FCF7F7E6E4D}"/>
                  <pc2:cmRplyMk id="{E9DAA261-3F93-4716-8AE5-04A054AFDA78}"/>
                </pc2:cmRplyMkLst>
              </pc226:cmRplyChg>
            </pc226:cmChg>
          </p:ext>
        </pc:extLst>
      </pc:sldChg>
      <pc:sldChg chg="modSp mod ord">
        <pc:chgData name="Kencin Autry" userId="a6c17a38-3403-4b9b-b01e-849711fc5fbf" providerId="ADAL" clId="{D9E19704-8776-4176-A7F6-F11609748DA8}" dt="2024-01-25T21:12:20.925" v="1165" actId="1076"/>
        <pc:sldMkLst>
          <pc:docMk/>
          <pc:sldMk cId="37413045" sldId="355"/>
        </pc:sldMkLst>
        <pc:picChg chg="mod">
          <ac:chgData name="Kencin Autry" userId="a6c17a38-3403-4b9b-b01e-849711fc5fbf" providerId="ADAL" clId="{D9E19704-8776-4176-A7F6-F11609748DA8}" dt="2024-01-25T21:12:20.925" v="1165" actId="1076"/>
          <ac:picMkLst>
            <pc:docMk/>
            <pc:sldMk cId="37413045" sldId="355"/>
            <ac:picMk id="19" creationId="{A0FC0D61-F51A-C2CB-19B6-9FA5A8A59E18}"/>
          </ac:picMkLst>
        </pc:picChg>
      </pc:sldChg>
      <pc:sldChg chg="mod ord modShow">
        <pc:chgData name="Kencin Autry" userId="a6c17a38-3403-4b9b-b01e-849711fc5fbf" providerId="ADAL" clId="{D9E19704-8776-4176-A7F6-F11609748DA8}" dt="2024-01-30T12:18:30.434" v="6733" actId="729"/>
        <pc:sldMkLst>
          <pc:docMk/>
          <pc:sldMk cId="1099869518" sldId="356"/>
        </pc:sldMkLst>
      </pc:sldChg>
      <pc:sldChg chg="mod ord modShow">
        <pc:chgData name="Kencin Autry" userId="a6c17a38-3403-4b9b-b01e-849711fc5fbf" providerId="ADAL" clId="{D9E19704-8776-4176-A7F6-F11609748DA8}" dt="2024-01-30T12:18:32.776" v="6734" actId="729"/>
        <pc:sldMkLst>
          <pc:docMk/>
          <pc:sldMk cId="2393062770" sldId="358"/>
        </pc:sldMkLst>
      </pc:sldChg>
      <pc:sldChg chg="mod ord modShow">
        <pc:chgData name="Kencin Autry" userId="a6c17a38-3403-4b9b-b01e-849711fc5fbf" providerId="ADAL" clId="{D9E19704-8776-4176-A7F6-F11609748DA8}" dt="2024-01-25T21:05:41.983" v="610" actId="20578"/>
        <pc:sldMkLst>
          <pc:docMk/>
          <pc:sldMk cId="402754200" sldId="360"/>
        </pc:sldMkLst>
      </pc:sldChg>
      <pc:sldChg chg="addSp delSp modSp mod modNotesTx">
        <pc:chgData name="Kencin Autry" userId="a6c17a38-3403-4b9b-b01e-849711fc5fbf" providerId="ADAL" clId="{D9E19704-8776-4176-A7F6-F11609748DA8}" dt="2024-02-12T18:25:08.195" v="6749" actId="207"/>
        <pc:sldMkLst>
          <pc:docMk/>
          <pc:sldMk cId="2088423370" sldId="366"/>
        </pc:sldMkLst>
        <pc:spChg chg="del mod">
          <ac:chgData name="Kencin Autry" userId="a6c17a38-3403-4b9b-b01e-849711fc5fbf" providerId="ADAL" clId="{D9E19704-8776-4176-A7F6-F11609748DA8}" dt="2024-01-26T02:46:40.448" v="2625" actId="478"/>
          <ac:spMkLst>
            <pc:docMk/>
            <pc:sldMk cId="2088423370" sldId="366"/>
            <ac:spMk id="2" creationId="{52D21415-B6D8-A3CA-A006-1231F3D1CC0F}"/>
          </ac:spMkLst>
        </pc:spChg>
        <pc:spChg chg="add mod">
          <ac:chgData name="Kencin Autry" userId="a6c17a38-3403-4b9b-b01e-849711fc5fbf" providerId="ADAL" clId="{D9E19704-8776-4176-A7F6-F11609748DA8}" dt="2024-01-29T22:36:39.003" v="5836"/>
          <ac:spMkLst>
            <pc:docMk/>
            <pc:sldMk cId="2088423370" sldId="366"/>
            <ac:spMk id="4" creationId="{2479DE1A-8623-B723-14E0-C96D6D5138F5}"/>
          </ac:spMkLst>
        </pc:spChg>
        <pc:spChg chg="del mod">
          <ac:chgData name="Kencin Autry" userId="a6c17a38-3403-4b9b-b01e-849711fc5fbf" providerId="ADAL" clId="{D9E19704-8776-4176-A7F6-F11609748DA8}" dt="2024-01-26T02:48:51.168" v="2735" actId="478"/>
          <ac:spMkLst>
            <pc:docMk/>
            <pc:sldMk cId="2088423370" sldId="366"/>
            <ac:spMk id="4" creationId="{C343A8D3-BD0F-8294-D281-E4413376915C}"/>
          </ac:spMkLst>
        </pc:spChg>
        <pc:spChg chg="mod">
          <ac:chgData name="Kencin Autry" userId="a6c17a38-3403-4b9b-b01e-849711fc5fbf" providerId="ADAL" clId="{D9E19704-8776-4176-A7F6-F11609748DA8}" dt="2024-01-26T02:47:32.321" v="2644" actId="1076"/>
          <ac:spMkLst>
            <pc:docMk/>
            <pc:sldMk cId="2088423370" sldId="366"/>
            <ac:spMk id="31" creationId="{E1A2B09E-6659-7F24-BD91-23F48F91D9ED}"/>
          </ac:spMkLst>
        </pc:spChg>
        <pc:spChg chg="mod">
          <ac:chgData name="Kencin Autry" userId="a6c17a38-3403-4b9b-b01e-849711fc5fbf" providerId="ADAL" clId="{D9E19704-8776-4176-A7F6-F11609748DA8}" dt="2024-01-26T02:49:21.366" v="2798" actId="1076"/>
          <ac:spMkLst>
            <pc:docMk/>
            <pc:sldMk cId="2088423370" sldId="366"/>
            <ac:spMk id="54" creationId="{1042F45D-CEC5-76D5-1947-BB3F2D3B7E52}"/>
          </ac:spMkLst>
        </pc:spChg>
        <pc:spChg chg="del">
          <ac:chgData name="Kencin Autry" userId="a6c17a38-3403-4b9b-b01e-849711fc5fbf" providerId="ADAL" clId="{D9E19704-8776-4176-A7F6-F11609748DA8}" dt="2024-01-25T21:08:51.672" v="1001" actId="478"/>
          <ac:spMkLst>
            <pc:docMk/>
            <pc:sldMk cId="2088423370" sldId="366"/>
            <ac:spMk id="54" creationId="{9915BED3-A458-98DB-6676-37237A3A82B8}"/>
          </ac:spMkLst>
        </pc:spChg>
        <pc:spChg chg="del">
          <ac:chgData name="Kencin Autry" userId="a6c17a38-3403-4b9b-b01e-849711fc5fbf" providerId="ADAL" clId="{D9E19704-8776-4176-A7F6-F11609748DA8}" dt="2024-01-25T21:08:54.554" v="1002" actId="478"/>
          <ac:spMkLst>
            <pc:docMk/>
            <pc:sldMk cId="2088423370" sldId="366"/>
            <ac:spMk id="55" creationId="{0087FD52-C38A-457B-7C5D-4B3D3F6FE6F0}"/>
          </ac:spMkLst>
        </pc:spChg>
        <pc:spChg chg="add mod">
          <ac:chgData name="Kencin Autry" userId="a6c17a38-3403-4b9b-b01e-849711fc5fbf" providerId="ADAL" clId="{D9E19704-8776-4176-A7F6-F11609748DA8}" dt="2024-02-12T18:25:08.195" v="6749" actId="207"/>
          <ac:spMkLst>
            <pc:docMk/>
            <pc:sldMk cId="2088423370" sldId="366"/>
            <ac:spMk id="55" creationId="{1AB8F5A4-4F65-8951-E8C4-9E5AE6168477}"/>
          </ac:spMkLst>
        </pc:spChg>
        <pc:spChg chg="del">
          <ac:chgData name="Kencin Autry" userId="a6c17a38-3403-4b9b-b01e-849711fc5fbf" providerId="ADAL" clId="{D9E19704-8776-4176-A7F6-F11609748DA8}" dt="2024-01-26T02:48:48.010" v="2734" actId="478"/>
          <ac:spMkLst>
            <pc:docMk/>
            <pc:sldMk cId="2088423370" sldId="366"/>
            <ac:spMk id="55" creationId="{39736B25-5E2E-FA88-323A-B1982EAE2C53}"/>
          </ac:spMkLst>
        </pc:spChg>
        <pc:spChg chg="mod">
          <ac:chgData name="Kencin Autry" userId="a6c17a38-3403-4b9b-b01e-849711fc5fbf" providerId="ADAL" clId="{D9E19704-8776-4176-A7F6-F11609748DA8}" dt="2024-01-26T02:48:43.322" v="2733" actId="20577"/>
          <ac:spMkLst>
            <pc:docMk/>
            <pc:sldMk cId="2088423370" sldId="366"/>
            <ac:spMk id="62" creationId="{F232E127-5AB4-3924-28CA-7747FB7CBABF}"/>
          </ac:spMkLst>
        </pc:spChg>
        <pc:spChg chg="add del mod">
          <ac:chgData name="Kencin Autry" userId="a6c17a38-3403-4b9b-b01e-849711fc5fbf" providerId="ADAL" clId="{D9E19704-8776-4176-A7F6-F11609748DA8}" dt="2024-01-26T02:49:49.863" v="2803"/>
          <ac:spMkLst>
            <pc:docMk/>
            <pc:sldMk cId="2088423370" sldId="366"/>
            <ac:spMk id="72" creationId="{D45A4B36-E140-0E0D-5DB3-A7AA53B79971}"/>
          </ac:spMkLst>
        </pc:spChg>
        <pc:spChg chg="del mod">
          <ac:chgData name="Kencin Autry" userId="a6c17a38-3403-4b9b-b01e-849711fc5fbf" providerId="ADAL" clId="{D9E19704-8776-4176-A7F6-F11609748DA8}" dt="2024-01-29T22:36:37.869" v="5835" actId="478"/>
          <ac:spMkLst>
            <pc:docMk/>
            <pc:sldMk cId="2088423370" sldId="366"/>
            <ac:spMk id="74" creationId="{5BA6024C-2FEA-5DB8-A1AC-66B7080E87B2}"/>
          </ac:spMkLst>
        </pc:spChg>
        <pc:grpChg chg="add del">
          <ac:chgData name="Kencin Autry" userId="a6c17a38-3403-4b9b-b01e-849711fc5fbf" providerId="ADAL" clId="{D9E19704-8776-4176-A7F6-F11609748DA8}" dt="2024-01-25T21:08:49.598" v="1000" actId="478"/>
          <ac:grpSpMkLst>
            <pc:docMk/>
            <pc:sldMk cId="2088423370" sldId="366"/>
            <ac:grpSpMk id="9" creationId="{4CEF0687-4FD2-F2FD-37D5-F3FB10556C0E}"/>
          </ac:grpSpMkLst>
        </pc:grpChg>
      </pc:sldChg>
      <pc:sldChg chg="addSp delSp modSp mod ord">
        <pc:chgData name="Kencin Autry" userId="a6c17a38-3403-4b9b-b01e-849711fc5fbf" providerId="ADAL" clId="{D9E19704-8776-4176-A7F6-F11609748DA8}" dt="2024-02-06T19:51:56.378" v="6747" actId="1076"/>
        <pc:sldMkLst>
          <pc:docMk/>
          <pc:sldMk cId="2957374956" sldId="369"/>
        </pc:sldMkLst>
        <pc:spChg chg="mod">
          <ac:chgData name="Kencin Autry" userId="a6c17a38-3403-4b9b-b01e-849711fc5fbf" providerId="ADAL" clId="{D9E19704-8776-4176-A7F6-F11609748DA8}" dt="2024-01-25T20:57:06.005" v="394" actId="1076"/>
          <ac:spMkLst>
            <pc:docMk/>
            <pc:sldMk cId="2957374956" sldId="369"/>
            <ac:spMk id="6" creationId="{0EA89EAC-FE9E-6F32-A349-158EE41BC83F}"/>
          </ac:spMkLst>
        </pc:spChg>
        <pc:spChg chg="mod">
          <ac:chgData name="Kencin Autry" userId="a6c17a38-3403-4b9b-b01e-849711fc5fbf" providerId="ADAL" clId="{D9E19704-8776-4176-A7F6-F11609748DA8}" dt="2024-01-25T20:58:54.964" v="403" actId="1076"/>
          <ac:spMkLst>
            <pc:docMk/>
            <pc:sldMk cId="2957374956" sldId="369"/>
            <ac:spMk id="7" creationId="{B5E19A3E-3E5C-D4DC-4C98-6B1D0F7C62B1}"/>
          </ac:spMkLst>
        </pc:spChg>
        <pc:spChg chg="add mod">
          <ac:chgData name="Kencin Autry" userId="a6c17a38-3403-4b9b-b01e-849711fc5fbf" providerId="ADAL" clId="{D9E19704-8776-4176-A7F6-F11609748DA8}" dt="2024-01-25T21:01:50.458" v="586" actId="6549"/>
          <ac:spMkLst>
            <pc:docMk/>
            <pc:sldMk cId="2957374956" sldId="369"/>
            <ac:spMk id="14" creationId="{A2EB6A91-5514-EA46-77D5-1A8963EA8C52}"/>
          </ac:spMkLst>
        </pc:spChg>
        <pc:picChg chg="add del mod">
          <ac:chgData name="Kencin Autry" userId="a6c17a38-3403-4b9b-b01e-849711fc5fbf" providerId="ADAL" clId="{D9E19704-8776-4176-A7F6-F11609748DA8}" dt="2024-01-25T20:57:01.530" v="392" actId="478"/>
          <ac:picMkLst>
            <pc:docMk/>
            <pc:sldMk cId="2957374956" sldId="369"/>
            <ac:picMk id="2" creationId="{932E6BEA-04AF-CA95-0AFB-D61F1705F38D}"/>
          </ac:picMkLst>
        </pc:picChg>
        <pc:picChg chg="del mod">
          <ac:chgData name="Kencin Autry" userId="a6c17a38-3403-4b9b-b01e-849711fc5fbf" providerId="ADAL" clId="{D9E19704-8776-4176-A7F6-F11609748DA8}" dt="2024-01-25T20:57:02.221" v="393" actId="478"/>
          <ac:picMkLst>
            <pc:docMk/>
            <pc:sldMk cId="2957374956" sldId="369"/>
            <ac:picMk id="8" creationId="{C7689FDB-A26D-0BD5-FBFB-B4E07C020728}"/>
          </ac:picMkLst>
        </pc:picChg>
        <pc:picChg chg="del mod">
          <ac:chgData name="Kencin Autry" userId="a6c17a38-3403-4b9b-b01e-849711fc5fbf" providerId="ADAL" clId="{D9E19704-8776-4176-A7F6-F11609748DA8}" dt="2024-01-25T20:57:00.831" v="391" actId="478"/>
          <ac:picMkLst>
            <pc:docMk/>
            <pc:sldMk cId="2957374956" sldId="369"/>
            <ac:picMk id="9" creationId="{565794E5-9247-CBA1-DCDC-EFB7F4F61F61}"/>
          </ac:picMkLst>
        </pc:picChg>
        <pc:picChg chg="mod">
          <ac:chgData name="Kencin Autry" userId="a6c17a38-3403-4b9b-b01e-849711fc5fbf" providerId="ADAL" clId="{D9E19704-8776-4176-A7F6-F11609748DA8}" dt="2024-02-06T19:51:56.378" v="6747" actId="1076"/>
          <ac:picMkLst>
            <pc:docMk/>
            <pc:sldMk cId="2957374956" sldId="369"/>
            <ac:picMk id="10" creationId="{5AC8C6A2-8719-C6CD-1CBD-B8AD792DCE90}"/>
          </ac:picMkLst>
        </pc:picChg>
        <pc:picChg chg="add mod">
          <ac:chgData name="Kencin Autry" userId="a6c17a38-3403-4b9b-b01e-849711fc5fbf" providerId="ADAL" clId="{D9E19704-8776-4176-A7F6-F11609748DA8}" dt="2024-01-25T20:58:48.968" v="402" actId="1076"/>
          <ac:picMkLst>
            <pc:docMk/>
            <pc:sldMk cId="2957374956" sldId="369"/>
            <ac:picMk id="11" creationId="{0230B406-9736-2A23-EDD2-5B0AF7E15E8B}"/>
          </ac:picMkLst>
        </pc:picChg>
        <pc:picChg chg="add mod">
          <ac:chgData name="Kencin Autry" userId="a6c17a38-3403-4b9b-b01e-849711fc5fbf" providerId="ADAL" clId="{D9E19704-8776-4176-A7F6-F11609748DA8}" dt="2024-01-25T20:58:31.888" v="399" actId="1076"/>
          <ac:picMkLst>
            <pc:docMk/>
            <pc:sldMk cId="2957374956" sldId="369"/>
            <ac:picMk id="12" creationId="{1106100B-56AD-B711-426B-94CF24F1B273}"/>
          </ac:picMkLst>
        </pc:picChg>
        <pc:picChg chg="add mod">
          <ac:chgData name="Kencin Autry" userId="a6c17a38-3403-4b9b-b01e-849711fc5fbf" providerId="ADAL" clId="{D9E19704-8776-4176-A7F6-F11609748DA8}" dt="2024-01-25T21:22:17.652" v="1392" actId="1076"/>
          <ac:picMkLst>
            <pc:docMk/>
            <pc:sldMk cId="2957374956" sldId="369"/>
            <ac:picMk id="13" creationId="{28B33208-AA97-D70B-3235-C8AF839FEACC}"/>
          </ac:picMkLst>
        </pc:picChg>
        <pc:picChg chg="add mod">
          <ac:chgData name="Kencin Autry" userId="a6c17a38-3403-4b9b-b01e-849711fc5fbf" providerId="ADAL" clId="{D9E19704-8776-4176-A7F6-F11609748DA8}" dt="2024-01-25T21:01:44" v="548" actId="14100"/>
          <ac:picMkLst>
            <pc:docMk/>
            <pc:sldMk cId="2957374956" sldId="369"/>
            <ac:picMk id="15" creationId="{7B63116C-4628-5FCC-5C67-F04A128F1CA7}"/>
          </ac:picMkLst>
        </pc:picChg>
        <pc:picChg chg="add mod">
          <ac:chgData name="Kencin Autry" userId="a6c17a38-3403-4b9b-b01e-849711fc5fbf" providerId="ADAL" clId="{D9E19704-8776-4176-A7F6-F11609748DA8}" dt="2024-01-25T21:03:17.655" v="601" actId="1076"/>
          <ac:picMkLst>
            <pc:docMk/>
            <pc:sldMk cId="2957374956" sldId="369"/>
            <ac:picMk id="17" creationId="{DEEE2456-DDA8-D45A-CE22-FAB5D03CA408}"/>
          </ac:picMkLst>
        </pc:picChg>
      </pc:sldChg>
      <pc:sldChg chg="mod modAnim modShow modNotesTx">
        <pc:chgData name="Kencin Autry" userId="a6c17a38-3403-4b9b-b01e-849711fc5fbf" providerId="ADAL" clId="{D9E19704-8776-4176-A7F6-F11609748DA8}" dt="2024-01-30T12:04:36.854" v="6455"/>
        <pc:sldMkLst>
          <pc:docMk/>
          <pc:sldMk cId="1239797613" sldId="375"/>
        </pc:sldMkLst>
      </pc:sldChg>
      <pc:sldChg chg="del mod modShow">
        <pc:chgData name="Kencin Autry" userId="a6c17a38-3403-4b9b-b01e-849711fc5fbf" providerId="ADAL" clId="{D9E19704-8776-4176-A7F6-F11609748DA8}" dt="2024-01-29T20:47:08.357" v="4383" actId="2696"/>
        <pc:sldMkLst>
          <pc:docMk/>
          <pc:sldMk cId="1124308993" sldId="377"/>
        </pc:sldMkLst>
      </pc:sldChg>
      <pc:sldChg chg="del mod modShow">
        <pc:chgData name="Kencin Autry" userId="a6c17a38-3403-4b9b-b01e-849711fc5fbf" providerId="ADAL" clId="{D9E19704-8776-4176-A7F6-F11609748DA8}" dt="2024-01-29T01:39:00.277" v="2886" actId="2696"/>
        <pc:sldMkLst>
          <pc:docMk/>
          <pc:sldMk cId="3869350083" sldId="382"/>
        </pc:sldMkLst>
      </pc:sldChg>
      <pc:sldChg chg="modAnim">
        <pc:chgData name="Kencin Autry" userId="a6c17a38-3403-4b9b-b01e-849711fc5fbf" providerId="ADAL" clId="{D9E19704-8776-4176-A7F6-F11609748DA8}" dt="2024-01-30T12:04:45.051" v="6464"/>
        <pc:sldMkLst>
          <pc:docMk/>
          <pc:sldMk cId="1465586508" sldId="385"/>
        </pc:sldMkLst>
      </pc:sldChg>
      <pc:sldChg chg="modNotesTx">
        <pc:chgData name="Kencin Autry" userId="a6c17a38-3403-4b9b-b01e-849711fc5fbf" providerId="ADAL" clId="{D9E19704-8776-4176-A7F6-F11609748DA8}" dt="2024-01-29T20:53:18.249" v="4439" actId="20577"/>
        <pc:sldMkLst>
          <pc:docMk/>
          <pc:sldMk cId="3016493680" sldId="386"/>
        </pc:sldMkLst>
      </pc:sldChg>
      <pc:sldChg chg="del mod modShow">
        <pc:chgData name="Kencin Autry" userId="a6c17a38-3403-4b9b-b01e-849711fc5fbf" providerId="ADAL" clId="{D9E19704-8776-4176-A7F6-F11609748DA8}" dt="2024-01-29T20:40:48.061" v="4332" actId="2696"/>
        <pc:sldMkLst>
          <pc:docMk/>
          <pc:sldMk cId="1928420998" sldId="387"/>
        </pc:sldMkLst>
      </pc:sldChg>
      <pc:sldChg chg="del mod modShow">
        <pc:chgData name="Kencin Autry" userId="a6c17a38-3403-4b9b-b01e-849711fc5fbf" providerId="ADAL" clId="{D9E19704-8776-4176-A7F6-F11609748DA8}" dt="2024-01-29T20:46:45.295" v="4381" actId="2696"/>
        <pc:sldMkLst>
          <pc:docMk/>
          <pc:sldMk cId="3349138887" sldId="388"/>
        </pc:sldMkLst>
      </pc:sldChg>
      <pc:sldChg chg="del mod modShow">
        <pc:chgData name="Kencin Autry" userId="a6c17a38-3403-4b9b-b01e-849711fc5fbf" providerId="ADAL" clId="{D9E19704-8776-4176-A7F6-F11609748DA8}" dt="2024-01-25T21:07:09.644" v="823" actId="2696"/>
        <pc:sldMkLst>
          <pc:docMk/>
          <pc:sldMk cId="4196964017" sldId="389"/>
        </pc:sldMkLst>
      </pc:sldChg>
      <pc:sldChg chg="modSp del mod modShow">
        <pc:chgData name="Kencin Autry" userId="a6c17a38-3403-4b9b-b01e-849711fc5fbf" providerId="ADAL" clId="{D9E19704-8776-4176-A7F6-F11609748DA8}" dt="2024-01-29T20:46:47.216" v="4382" actId="2696"/>
        <pc:sldMkLst>
          <pc:docMk/>
          <pc:sldMk cId="871231955" sldId="390"/>
        </pc:sldMkLst>
        <pc:spChg chg="mod">
          <ac:chgData name="Kencin Autry" userId="a6c17a38-3403-4b9b-b01e-849711fc5fbf" providerId="ADAL" clId="{D9E19704-8776-4176-A7F6-F11609748DA8}" dt="2024-01-25T22:27:37.842" v="2005" actId="196"/>
          <ac:spMkLst>
            <pc:docMk/>
            <pc:sldMk cId="871231955" sldId="390"/>
            <ac:spMk id="109" creationId="{A840C4BD-F8D3-6821-2445-47DB416E87A9}"/>
          </ac:spMkLst>
        </pc:spChg>
      </pc:sldChg>
      <pc:sldChg chg="del mod modShow">
        <pc:chgData name="Kencin Autry" userId="a6c17a38-3403-4b9b-b01e-849711fc5fbf" providerId="ADAL" clId="{D9E19704-8776-4176-A7F6-F11609748DA8}" dt="2024-01-29T20:40:50.737" v="4333" actId="2696"/>
        <pc:sldMkLst>
          <pc:docMk/>
          <pc:sldMk cId="4187036168" sldId="391"/>
        </pc:sldMkLst>
      </pc:sldChg>
      <pc:sldChg chg="del mod modShow">
        <pc:chgData name="Kencin Autry" userId="a6c17a38-3403-4b9b-b01e-849711fc5fbf" providerId="ADAL" clId="{D9E19704-8776-4176-A7F6-F11609748DA8}" dt="2024-01-25T21:07:12.178" v="824" actId="2696"/>
        <pc:sldMkLst>
          <pc:docMk/>
          <pc:sldMk cId="3912353396" sldId="394"/>
        </pc:sldMkLst>
      </pc:sldChg>
      <pc:sldChg chg="del mod modShow">
        <pc:chgData name="Kencin Autry" userId="a6c17a38-3403-4b9b-b01e-849711fc5fbf" providerId="ADAL" clId="{D9E19704-8776-4176-A7F6-F11609748DA8}" dt="2024-01-29T02:05:53.194" v="3172" actId="2696"/>
        <pc:sldMkLst>
          <pc:docMk/>
          <pc:sldMk cId="1520309045" sldId="395"/>
        </pc:sldMkLst>
      </pc:sldChg>
      <pc:sldChg chg="del mod modShow modNotesTx">
        <pc:chgData name="Kencin Autry" userId="a6c17a38-3403-4b9b-b01e-849711fc5fbf" providerId="ADAL" clId="{D9E19704-8776-4176-A7F6-F11609748DA8}" dt="2024-01-29T02:05:34.421" v="3171" actId="2696"/>
        <pc:sldMkLst>
          <pc:docMk/>
          <pc:sldMk cId="1987261681" sldId="399"/>
        </pc:sldMkLst>
      </pc:sldChg>
      <pc:sldChg chg="del mod modShow">
        <pc:chgData name="Kencin Autry" userId="a6c17a38-3403-4b9b-b01e-849711fc5fbf" providerId="ADAL" clId="{D9E19704-8776-4176-A7F6-F11609748DA8}" dt="2024-01-29T20:47:10.410" v="4384" actId="2696"/>
        <pc:sldMkLst>
          <pc:docMk/>
          <pc:sldMk cId="2641104263" sldId="400"/>
        </pc:sldMkLst>
      </pc:sldChg>
      <pc:sldChg chg="modSp mod modTransition modNotesTx">
        <pc:chgData name="Kencin Autry" userId="a6c17a38-3403-4b9b-b01e-849711fc5fbf" providerId="ADAL" clId="{D9E19704-8776-4176-A7F6-F11609748DA8}" dt="2024-01-30T12:09:54.847" v="6727" actId="20577"/>
        <pc:sldMkLst>
          <pc:docMk/>
          <pc:sldMk cId="1528841018" sldId="402"/>
        </pc:sldMkLst>
        <pc:spChg chg="mod">
          <ac:chgData name="Kencin Autry" userId="a6c17a38-3403-4b9b-b01e-849711fc5fbf" providerId="ADAL" clId="{D9E19704-8776-4176-A7F6-F11609748DA8}" dt="2024-01-30T03:00:48.633" v="5922" actId="1076"/>
          <ac:spMkLst>
            <pc:docMk/>
            <pc:sldMk cId="1528841018" sldId="402"/>
            <ac:spMk id="5" creationId="{DD4FE350-91E8-242C-FB6E-9629BB08CC78}"/>
          </ac:spMkLst>
        </pc:spChg>
        <pc:spChg chg="mod">
          <ac:chgData name="Kencin Autry" userId="a6c17a38-3403-4b9b-b01e-849711fc5fbf" providerId="ADAL" clId="{D9E19704-8776-4176-A7F6-F11609748DA8}" dt="2024-01-25T21:14:03.198" v="1178" actId="408"/>
          <ac:spMkLst>
            <pc:docMk/>
            <pc:sldMk cId="1528841018" sldId="402"/>
            <ac:spMk id="6" creationId="{622804C6-6782-9710-791E-73E2FDA0DC85}"/>
          </ac:spMkLst>
        </pc:spChg>
        <pc:spChg chg="mod">
          <ac:chgData name="Kencin Autry" userId="a6c17a38-3403-4b9b-b01e-849711fc5fbf" providerId="ADAL" clId="{D9E19704-8776-4176-A7F6-F11609748DA8}" dt="2024-01-25T21:14:03.198" v="1178" actId="408"/>
          <ac:spMkLst>
            <pc:docMk/>
            <pc:sldMk cId="1528841018" sldId="402"/>
            <ac:spMk id="18" creationId="{14A666C3-52C2-62E1-AE55-39349FC47816}"/>
          </ac:spMkLst>
        </pc:spChg>
        <pc:spChg chg="mod">
          <ac:chgData name="Kencin Autry" userId="a6c17a38-3403-4b9b-b01e-849711fc5fbf" providerId="ADAL" clId="{D9E19704-8776-4176-A7F6-F11609748DA8}" dt="2024-01-25T21:14:03.198" v="1178" actId="408"/>
          <ac:spMkLst>
            <pc:docMk/>
            <pc:sldMk cId="1528841018" sldId="402"/>
            <ac:spMk id="19" creationId="{9E49C6C7-7BD0-1CEB-293B-B8C64FCCD150}"/>
          </ac:spMkLst>
        </pc:spChg>
        <pc:spChg chg="mod">
          <ac:chgData name="Kencin Autry" userId="a6c17a38-3403-4b9b-b01e-849711fc5fbf" providerId="ADAL" clId="{D9E19704-8776-4176-A7F6-F11609748DA8}" dt="2024-01-25T21:14:03.198" v="1178" actId="408"/>
          <ac:spMkLst>
            <pc:docMk/>
            <pc:sldMk cId="1528841018" sldId="402"/>
            <ac:spMk id="20" creationId="{0A12C38F-80AE-54B1-5F30-3CEEE4EC5D52}"/>
          </ac:spMkLst>
        </pc:spChg>
        <pc:spChg chg="mod">
          <ac:chgData name="Kencin Autry" userId="a6c17a38-3403-4b9b-b01e-849711fc5fbf" providerId="ADAL" clId="{D9E19704-8776-4176-A7F6-F11609748DA8}" dt="2024-01-25T21:13:14.685" v="1168" actId="20577"/>
          <ac:spMkLst>
            <pc:docMk/>
            <pc:sldMk cId="1528841018" sldId="402"/>
            <ac:spMk id="21" creationId="{93333631-D40D-59A8-5189-E102E4520E4C}"/>
          </ac:spMkLst>
        </pc:spChg>
        <pc:spChg chg="mod">
          <ac:chgData name="Kencin Autry" userId="a6c17a38-3403-4b9b-b01e-849711fc5fbf" providerId="ADAL" clId="{D9E19704-8776-4176-A7F6-F11609748DA8}" dt="2024-01-25T21:13:19.015" v="1174" actId="20577"/>
          <ac:spMkLst>
            <pc:docMk/>
            <pc:sldMk cId="1528841018" sldId="402"/>
            <ac:spMk id="23" creationId="{2E203E69-7714-2752-638F-0E53D1A03D4C}"/>
          </ac:spMkLst>
        </pc:spChg>
        <pc:spChg chg="mod">
          <ac:chgData name="Kencin Autry" userId="a6c17a38-3403-4b9b-b01e-849711fc5fbf" providerId="ADAL" clId="{D9E19704-8776-4176-A7F6-F11609748DA8}" dt="2024-01-26T02:07:51.561" v="2573" actId="20577"/>
          <ac:spMkLst>
            <pc:docMk/>
            <pc:sldMk cId="1528841018" sldId="402"/>
            <ac:spMk id="24" creationId="{801CAB96-ED7E-A366-7C79-079F1C10313F}"/>
          </ac:spMkLst>
        </pc:spChg>
        <pc:picChg chg="mod">
          <ac:chgData name="Kencin Autry" userId="a6c17a38-3403-4b9b-b01e-849711fc5fbf" providerId="ADAL" clId="{D9E19704-8776-4176-A7F6-F11609748DA8}" dt="2024-01-25T21:14:03.198" v="1178" actId="408"/>
          <ac:picMkLst>
            <pc:docMk/>
            <pc:sldMk cId="1528841018" sldId="402"/>
            <ac:picMk id="25" creationId="{9F4BAE1C-BDF7-A402-857A-80316BE3F7A2}"/>
          </ac:picMkLst>
        </pc:picChg>
        <pc:picChg chg="mod">
          <ac:chgData name="Kencin Autry" userId="a6c17a38-3403-4b9b-b01e-849711fc5fbf" providerId="ADAL" clId="{D9E19704-8776-4176-A7F6-F11609748DA8}" dt="2024-01-25T21:14:03.198" v="1178" actId="408"/>
          <ac:picMkLst>
            <pc:docMk/>
            <pc:sldMk cId="1528841018" sldId="402"/>
            <ac:picMk id="26" creationId="{025694AF-7F71-A8AD-D438-F6308B810B28}"/>
          </ac:picMkLst>
        </pc:picChg>
        <pc:picChg chg="mod">
          <ac:chgData name="Kencin Autry" userId="a6c17a38-3403-4b9b-b01e-849711fc5fbf" providerId="ADAL" clId="{D9E19704-8776-4176-A7F6-F11609748DA8}" dt="2024-01-25T21:14:03.198" v="1178" actId="408"/>
          <ac:picMkLst>
            <pc:docMk/>
            <pc:sldMk cId="1528841018" sldId="402"/>
            <ac:picMk id="28" creationId="{02747000-7428-BC1A-A916-B36A0B519B8C}"/>
          </ac:picMkLst>
        </pc:picChg>
      </pc:sldChg>
      <pc:sldChg chg="addSp delSp modSp new del mod ord modTransition">
        <pc:chgData name="Kencin Autry" userId="a6c17a38-3403-4b9b-b01e-849711fc5fbf" providerId="ADAL" clId="{D9E19704-8776-4176-A7F6-F11609748DA8}" dt="2024-01-25T21:00:38.501" v="492" actId="47"/>
        <pc:sldMkLst>
          <pc:docMk/>
          <pc:sldMk cId="2733605205" sldId="404"/>
        </pc:sldMkLst>
        <pc:spChg chg="del">
          <ac:chgData name="Kencin Autry" userId="a6c17a38-3403-4b9b-b01e-849711fc5fbf" providerId="ADAL" clId="{D9E19704-8776-4176-A7F6-F11609748DA8}" dt="2024-01-23T17:54:36.478" v="31" actId="931"/>
          <ac:spMkLst>
            <pc:docMk/>
            <pc:sldMk cId="2733605205" sldId="404"/>
            <ac:spMk id="2" creationId="{24BECC89-ACC5-FEF3-2434-01AC220174AC}"/>
          </ac:spMkLst>
        </pc:spChg>
        <pc:spChg chg="add mod">
          <ac:chgData name="Kencin Autry" userId="a6c17a38-3403-4b9b-b01e-849711fc5fbf" providerId="ADAL" clId="{D9E19704-8776-4176-A7F6-F11609748DA8}" dt="2024-01-25T20:53:39.921" v="360" actId="20577"/>
          <ac:spMkLst>
            <pc:docMk/>
            <pc:sldMk cId="2733605205" sldId="404"/>
            <ac:spMk id="2" creationId="{93FC9C3D-F798-CF7A-5340-DDD56D86DE79}"/>
          </ac:spMkLst>
        </pc:spChg>
        <pc:spChg chg="mod">
          <ac:chgData name="Kencin Autry" userId="a6c17a38-3403-4b9b-b01e-849711fc5fbf" providerId="ADAL" clId="{D9E19704-8776-4176-A7F6-F11609748DA8}" dt="2024-01-23T17:54:20.767" v="30" actId="20577"/>
          <ac:spMkLst>
            <pc:docMk/>
            <pc:sldMk cId="2733605205" sldId="404"/>
            <ac:spMk id="5" creationId="{F334E7E9-B7BD-5863-992D-E3C67F3034E8}"/>
          </ac:spMkLst>
        </pc:spChg>
        <pc:picChg chg="add mod">
          <ac:chgData name="Kencin Autry" userId="a6c17a38-3403-4b9b-b01e-849711fc5fbf" providerId="ADAL" clId="{D9E19704-8776-4176-A7F6-F11609748DA8}" dt="2024-01-23T17:55:36.839" v="45" actId="14100"/>
          <ac:picMkLst>
            <pc:docMk/>
            <pc:sldMk cId="2733605205" sldId="404"/>
            <ac:picMk id="7" creationId="{C8CCE0D0-B9DA-A8E9-54F5-C6D4CBE4F9DD}"/>
          </ac:picMkLst>
        </pc:picChg>
        <pc:picChg chg="add mod">
          <ac:chgData name="Kencin Autry" userId="a6c17a38-3403-4b9b-b01e-849711fc5fbf" providerId="ADAL" clId="{D9E19704-8776-4176-A7F6-F11609748DA8}" dt="2024-01-23T17:55:42.641" v="46" actId="1076"/>
          <ac:picMkLst>
            <pc:docMk/>
            <pc:sldMk cId="2733605205" sldId="404"/>
            <ac:picMk id="9" creationId="{62614169-0D1B-9253-D97C-2353E8174F01}"/>
          </ac:picMkLst>
        </pc:picChg>
      </pc:sldChg>
      <pc:sldChg chg="addSp delSp modSp add mod modClrScheme chgLayout modNotesTx">
        <pc:chgData name="Kencin Autry" userId="a6c17a38-3403-4b9b-b01e-849711fc5fbf" providerId="ADAL" clId="{D9E19704-8776-4176-A7F6-F11609748DA8}" dt="2024-01-30T04:01:03.096" v="6391" actId="1076"/>
        <pc:sldMkLst>
          <pc:docMk/>
          <pc:sldMk cId="2166987630" sldId="405"/>
        </pc:sldMkLst>
        <pc:spChg chg="add mod">
          <ac:chgData name="Kencin Autry" userId="a6c17a38-3403-4b9b-b01e-849711fc5fbf" providerId="ADAL" clId="{D9E19704-8776-4176-A7F6-F11609748DA8}" dt="2024-01-29T22:36:02.579" v="5825" actId="14100"/>
          <ac:spMkLst>
            <pc:docMk/>
            <pc:sldMk cId="2166987630" sldId="405"/>
            <ac:spMk id="2" creationId="{F6CE12BF-9B44-482D-C066-72E6C18FB0A0}"/>
          </ac:spMkLst>
        </pc:spChg>
        <pc:spChg chg="add del">
          <ac:chgData name="Kencin Autry" userId="a6c17a38-3403-4b9b-b01e-849711fc5fbf" providerId="ADAL" clId="{D9E19704-8776-4176-A7F6-F11609748DA8}" dt="2024-01-25T20:49:12.635" v="216" actId="26606"/>
          <ac:spMkLst>
            <pc:docMk/>
            <pc:sldMk cId="2166987630" sldId="405"/>
            <ac:spMk id="3" creationId="{3094056C-09B8-2D8A-8485-5EF5E91BE3EF}"/>
          </ac:spMkLst>
        </pc:spChg>
        <pc:spChg chg="mod ord">
          <ac:chgData name="Kencin Autry" userId="a6c17a38-3403-4b9b-b01e-849711fc5fbf" providerId="ADAL" clId="{D9E19704-8776-4176-A7F6-F11609748DA8}" dt="2024-01-25T21:09:23.322" v="1003" actId="26606"/>
          <ac:spMkLst>
            <pc:docMk/>
            <pc:sldMk cId="2166987630" sldId="405"/>
            <ac:spMk id="4" creationId="{A1AF5E14-4758-FEA9-0AF6-0BBE1B95E1D8}"/>
          </ac:spMkLst>
        </pc:spChg>
        <pc:spChg chg="mod ord">
          <ac:chgData name="Kencin Autry" userId="a6c17a38-3403-4b9b-b01e-849711fc5fbf" providerId="ADAL" clId="{D9E19704-8776-4176-A7F6-F11609748DA8}" dt="2024-01-25T21:09:23.322" v="1003" actId="26606"/>
          <ac:spMkLst>
            <pc:docMk/>
            <pc:sldMk cId="2166987630" sldId="405"/>
            <ac:spMk id="5" creationId="{F334E7E9-B7BD-5863-992D-E3C67F3034E8}"/>
          </ac:spMkLst>
        </pc:spChg>
        <pc:spChg chg="add del mod">
          <ac:chgData name="Kencin Autry" userId="a6c17a38-3403-4b9b-b01e-849711fc5fbf" providerId="ADAL" clId="{D9E19704-8776-4176-A7F6-F11609748DA8}" dt="2024-01-23T17:56:53.929" v="55" actId="478"/>
          <ac:spMkLst>
            <pc:docMk/>
            <pc:sldMk cId="2166987630" sldId="405"/>
            <ac:spMk id="6" creationId="{3C887477-BC4A-56D7-684A-4FFB87EC0003}"/>
          </ac:spMkLst>
        </pc:spChg>
        <pc:spChg chg="add del mod">
          <ac:chgData name="Kencin Autry" userId="a6c17a38-3403-4b9b-b01e-849711fc5fbf" providerId="ADAL" clId="{D9E19704-8776-4176-A7F6-F11609748DA8}" dt="2024-01-25T20:49:11.003" v="213" actId="26606"/>
          <ac:spMkLst>
            <pc:docMk/>
            <pc:sldMk cId="2166987630" sldId="405"/>
            <ac:spMk id="15" creationId="{F4B681CC-1BDB-7123-EAF9-48F9D3C5646C}"/>
          </ac:spMkLst>
        </pc:spChg>
        <pc:spChg chg="add del mod">
          <ac:chgData name="Kencin Autry" userId="a6c17a38-3403-4b9b-b01e-849711fc5fbf" providerId="ADAL" clId="{D9E19704-8776-4176-A7F6-F11609748DA8}" dt="2024-01-25T20:49:12.629" v="215" actId="26606"/>
          <ac:spMkLst>
            <pc:docMk/>
            <pc:sldMk cId="2166987630" sldId="405"/>
            <ac:spMk id="17" creationId="{9956BA0B-BF19-F3BF-A138-4FFC8A793BAE}"/>
          </ac:spMkLst>
        </pc:spChg>
        <pc:spChg chg="add del mod">
          <ac:chgData name="Kencin Autry" userId="a6c17a38-3403-4b9b-b01e-849711fc5fbf" providerId="ADAL" clId="{D9E19704-8776-4176-A7F6-F11609748DA8}" dt="2024-01-25T20:50:44.649" v="247" actId="26606"/>
          <ac:spMkLst>
            <pc:docMk/>
            <pc:sldMk cId="2166987630" sldId="405"/>
            <ac:spMk id="19" creationId="{093DEBD8-BEFC-D4F4-2A8F-9C45A3D738E5}"/>
          </ac:spMkLst>
        </pc:spChg>
        <pc:spChg chg="add del mod">
          <ac:chgData name="Kencin Autry" userId="a6c17a38-3403-4b9b-b01e-849711fc5fbf" providerId="ADAL" clId="{D9E19704-8776-4176-A7F6-F11609748DA8}" dt="2024-01-25T21:09:23.322" v="1003" actId="26606"/>
          <ac:spMkLst>
            <pc:docMk/>
            <pc:sldMk cId="2166987630" sldId="405"/>
            <ac:spMk id="24" creationId="{645E30BA-DA5E-77F2-07D8-6EEFDFFBF051}"/>
          </ac:spMkLst>
        </pc:spChg>
        <pc:spChg chg="add mod">
          <ac:chgData name="Kencin Autry" userId="a6c17a38-3403-4b9b-b01e-849711fc5fbf" providerId="ADAL" clId="{D9E19704-8776-4176-A7F6-F11609748DA8}" dt="2024-01-25T21:09:23.322" v="1003" actId="26606"/>
          <ac:spMkLst>
            <pc:docMk/>
            <pc:sldMk cId="2166987630" sldId="405"/>
            <ac:spMk id="29" creationId="{BE57FD04-C1E5-9B1F-2D0C-E204C6311BFB}"/>
          </ac:spMkLst>
        </pc:spChg>
        <pc:spChg chg="add mod">
          <ac:chgData name="Kencin Autry" userId="a6c17a38-3403-4b9b-b01e-849711fc5fbf" providerId="ADAL" clId="{D9E19704-8776-4176-A7F6-F11609748DA8}" dt="2024-01-30T04:01:03.096" v="6391" actId="1076"/>
          <ac:spMkLst>
            <pc:docMk/>
            <pc:sldMk cId="2166987630" sldId="405"/>
            <ac:spMk id="31" creationId="{6ACACAF4-BBDD-37AE-DF2D-926C92DDFBE2}"/>
          </ac:spMkLst>
        </pc:spChg>
        <pc:picChg chg="add del mod ord">
          <ac:chgData name="Kencin Autry" userId="a6c17a38-3403-4b9b-b01e-849711fc5fbf" providerId="ADAL" clId="{D9E19704-8776-4176-A7F6-F11609748DA8}" dt="2024-01-25T20:49:30.632" v="223" actId="478"/>
          <ac:picMkLst>
            <pc:docMk/>
            <pc:sldMk cId="2166987630" sldId="405"/>
            <ac:picMk id="6" creationId="{3830A471-D139-7622-1DB7-C28D174A2906}"/>
          </ac:picMkLst>
        </pc:picChg>
        <pc:picChg chg="del">
          <ac:chgData name="Kencin Autry" userId="a6c17a38-3403-4b9b-b01e-849711fc5fbf" providerId="ADAL" clId="{D9E19704-8776-4176-A7F6-F11609748DA8}" dt="2024-01-23T17:56:44.750" v="53" actId="478"/>
          <ac:picMkLst>
            <pc:docMk/>
            <pc:sldMk cId="2166987630" sldId="405"/>
            <ac:picMk id="7" creationId="{C8CCE0D0-B9DA-A8E9-54F5-C6D4CBE4F9DD}"/>
          </ac:picMkLst>
        </pc:picChg>
        <pc:picChg chg="add mod ord">
          <ac:chgData name="Kencin Autry" userId="a6c17a38-3403-4b9b-b01e-849711fc5fbf" providerId="ADAL" clId="{D9E19704-8776-4176-A7F6-F11609748DA8}" dt="2024-01-25T21:09:23.322" v="1003" actId="26606"/>
          <ac:picMkLst>
            <pc:docMk/>
            <pc:sldMk cId="2166987630" sldId="405"/>
            <ac:picMk id="8" creationId="{82CE29B0-BDBF-06E9-356D-DF4E8F8464FC}"/>
          </ac:picMkLst>
        </pc:picChg>
        <pc:picChg chg="del">
          <ac:chgData name="Kencin Autry" userId="a6c17a38-3403-4b9b-b01e-849711fc5fbf" providerId="ADAL" clId="{D9E19704-8776-4176-A7F6-F11609748DA8}" dt="2024-01-23T17:56:54.958" v="56" actId="478"/>
          <ac:picMkLst>
            <pc:docMk/>
            <pc:sldMk cId="2166987630" sldId="405"/>
            <ac:picMk id="9" creationId="{62614169-0D1B-9253-D97C-2353E8174F01}"/>
          </ac:picMkLst>
        </pc:picChg>
        <pc:picChg chg="add del mod ord">
          <ac:chgData name="Kencin Autry" userId="a6c17a38-3403-4b9b-b01e-849711fc5fbf" providerId="ADAL" clId="{D9E19704-8776-4176-A7F6-F11609748DA8}" dt="2024-01-25T20:50:29.103" v="242" actId="478"/>
          <ac:picMkLst>
            <pc:docMk/>
            <pc:sldMk cId="2166987630" sldId="405"/>
            <ac:picMk id="10" creationId="{8F5D8953-D6CF-6284-3B04-E1C663BEDC8F}"/>
          </ac:picMkLst>
        </pc:picChg>
      </pc:sldChg>
      <pc:sldChg chg="addSp modSp new add del mod modTransition modCm modNotesTx">
        <pc:chgData name="Kencin Autry" userId="a6c17a38-3403-4b9b-b01e-849711fc5fbf" providerId="ADAL" clId="{D9E19704-8776-4176-A7F6-F11609748DA8}" dt="2024-01-25T22:23:17.982" v="1890" actId="2696"/>
        <pc:sldMkLst>
          <pc:docMk/>
          <pc:sldMk cId="2563345135" sldId="406"/>
        </pc:sldMkLst>
        <pc:spChg chg="mod">
          <ac:chgData name="Kencin Autry" userId="a6c17a38-3403-4b9b-b01e-849711fc5fbf" providerId="ADAL" clId="{D9E19704-8776-4176-A7F6-F11609748DA8}" dt="2024-01-25T20:45:53.655" v="204" actId="20577"/>
          <ac:spMkLst>
            <pc:docMk/>
            <pc:sldMk cId="2563345135" sldId="406"/>
            <ac:spMk id="4" creationId="{5B9AD8BB-3371-15CB-1A6B-57E1F24CEE23}"/>
          </ac:spMkLst>
        </pc:spChg>
        <pc:picChg chg="add mod">
          <ac:chgData name="Kencin Autry" userId="a6c17a38-3403-4b9b-b01e-849711fc5fbf" providerId="ADAL" clId="{D9E19704-8776-4176-A7F6-F11609748DA8}" dt="2024-01-25T20:45:44.713" v="203" actId="962"/>
          <ac:picMkLst>
            <pc:docMk/>
            <pc:sldMk cId="2563345135" sldId="406"/>
            <ac:picMk id="6" creationId="{2EAF5FF3-EC44-0950-D53F-E9B7500397BB}"/>
          </ac:picMkLst>
        </pc:picChg>
        <pc:extLst>
          <p:ext xmlns:p="http://schemas.openxmlformats.org/presentationml/2006/main" uri="{D6D511B9-2390-475A-947B-AFAB55BFBCF1}">
            <pc226:cmChg xmlns:pc226="http://schemas.microsoft.com/office/powerpoint/2022/06/main/command" chg="mod modRxn">
              <pc226:chgData name="Kencin Autry" userId="a6c17a38-3403-4b9b-b01e-849711fc5fbf" providerId="ADAL" clId="{D9E19704-8776-4176-A7F6-F11609748DA8}" dt="2024-01-25T21:54:34.040" v="1734"/>
              <pc2:cmMkLst xmlns:pc2="http://schemas.microsoft.com/office/powerpoint/2019/9/main/command">
                <pc:docMk/>
                <pc:sldMk cId="2563345135" sldId="406"/>
                <pc2:cmMk id="{3E94E406-E537-4F57-91E9-B93AB0CFC56E}"/>
              </pc2:cmMkLst>
            </pc226:cmChg>
          </p:ext>
        </pc:extLst>
      </pc:sldChg>
      <pc:sldChg chg="addSp delSp modSp add del mod delAnim modShow modNotesTx">
        <pc:chgData name="Kencin Autry" userId="a6c17a38-3403-4b9b-b01e-849711fc5fbf" providerId="ADAL" clId="{D9E19704-8776-4176-A7F6-F11609748DA8}" dt="2024-01-29T01:38:52.461" v="2885" actId="2696"/>
        <pc:sldMkLst>
          <pc:docMk/>
          <pc:sldMk cId="241290600" sldId="407"/>
        </pc:sldMkLst>
        <pc:spChg chg="del mod">
          <ac:chgData name="Kencin Autry" userId="a6c17a38-3403-4b9b-b01e-849711fc5fbf" providerId="ADAL" clId="{D9E19704-8776-4176-A7F6-F11609748DA8}" dt="2024-01-25T20:42:22.441" v="166" actId="478"/>
          <ac:spMkLst>
            <pc:docMk/>
            <pc:sldMk cId="241290600" sldId="407"/>
            <ac:spMk id="3" creationId="{EBF3D8C5-F4B9-60DE-56C9-25DEF95F8AF5}"/>
          </ac:spMkLst>
        </pc:spChg>
        <pc:spChg chg="mod">
          <ac:chgData name="Kencin Autry" userId="a6c17a38-3403-4b9b-b01e-849711fc5fbf" providerId="ADAL" clId="{D9E19704-8776-4176-A7F6-F11609748DA8}" dt="2024-01-25T20:42:43.573" v="177" actId="1076"/>
          <ac:spMkLst>
            <pc:docMk/>
            <pc:sldMk cId="241290600" sldId="407"/>
            <ac:spMk id="5" creationId="{E73F3938-C848-F098-3B75-39F801706EBD}"/>
          </ac:spMkLst>
        </pc:spChg>
        <pc:spChg chg="add mod">
          <ac:chgData name="Kencin Autry" userId="a6c17a38-3403-4b9b-b01e-849711fc5fbf" providerId="ADAL" clId="{D9E19704-8776-4176-A7F6-F11609748DA8}" dt="2024-01-25T20:42:31.227" v="171" actId="1076"/>
          <ac:spMkLst>
            <pc:docMk/>
            <pc:sldMk cId="241290600" sldId="407"/>
            <ac:spMk id="6" creationId="{4624F495-8477-82C4-81FD-F7BD3D3998B8}"/>
          </ac:spMkLst>
        </pc:spChg>
        <pc:spChg chg="add del">
          <ac:chgData name="Kencin Autry" userId="a6c17a38-3403-4b9b-b01e-849711fc5fbf" providerId="ADAL" clId="{D9E19704-8776-4176-A7F6-F11609748DA8}" dt="2024-01-25T20:43:15.040" v="185" actId="478"/>
          <ac:spMkLst>
            <pc:docMk/>
            <pc:sldMk cId="241290600" sldId="407"/>
            <ac:spMk id="7" creationId="{1666FD20-DB20-8D57-D343-C0B019F8E635}"/>
          </ac:spMkLst>
        </pc:spChg>
        <pc:spChg chg="add mod">
          <ac:chgData name="Kencin Autry" userId="a6c17a38-3403-4b9b-b01e-849711fc5fbf" providerId="ADAL" clId="{D9E19704-8776-4176-A7F6-F11609748DA8}" dt="2024-01-25T20:43:55.995" v="194" actId="1076"/>
          <ac:spMkLst>
            <pc:docMk/>
            <pc:sldMk cId="241290600" sldId="407"/>
            <ac:spMk id="8" creationId="{0C700837-B999-5802-AAB2-4FE7FD6C0B23}"/>
          </ac:spMkLst>
        </pc:spChg>
        <pc:spChg chg="del">
          <ac:chgData name="Kencin Autry" userId="a6c17a38-3403-4b9b-b01e-849711fc5fbf" providerId="ADAL" clId="{D9E19704-8776-4176-A7F6-F11609748DA8}" dt="2024-01-25T20:42:23.868" v="167" actId="478"/>
          <ac:spMkLst>
            <pc:docMk/>
            <pc:sldMk cId="241290600" sldId="407"/>
            <ac:spMk id="9" creationId="{60F820E0-3E83-1D8B-466E-3CAFD2510EE1}"/>
          </ac:spMkLst>
        </pc:spChg>
        <pc:spChg chg="del">
          <ac:chgData name="Kencin Autry" userId="a6c17a38-3403-4b9b-b01e-849711fc5fbf" providerId="ADAL" clId="{D9E19704-8776-4176-A7F6-F11609748DA8}" dt="2024-01-25T20:42:25.910" v="169" actId="478"/>
          <ac:spMkLst>
            <pc:docMk/>
            <pc:sldMk cId="241290600" sldId="407"/>
            <ac:spMk id="10" creationId="{973EB014-0280-5EA7-32EE-F0C3410DD63C}"/>
          </ac:spMkLst>
        </pc:spChg>
        <pc:spChg chg="del">
          <ac:chgData name="Kencin Autry" userId="a6c17a38-3403-4b9b-b01e-849711fc5fbf" providerId="ADAL" clId="{D9E19704-8776-4176-A7F6-F11609748DA8}" dt="2024-01-25T20:42:33.341" v="173" actId="478"/>
          <ac:spMkLst>
            <pc:docMk/>
            <pc:sldMk cId="241290600" sldId="407"/>
            <ac:spMk id="11" creationId="{BC815BED-38B2-A500-8C15-10F4D606BF4D}"/>
          </ac:spMkLst>
        </pc:spChg>
        <pc:spChg chg="del">
          <ac:chgData name="Kencin Autry" userId="a6c17a38-3403-4b9b-b01e-849711fc5fbf" providerId="ADAL" clId="{D9E19704-8776-4176-A7F6-F11609748DA8}" dt="2024-01-25T20:42:34.513" v="175" actId="478"/>
          <ac:spMkLst>
            <pc:docMk/>
            <pc:sldMk cId="241290600" sldId="407"/>
            <ac:spMk id="12" creationId="{7427BE76-6F3A-0260-3FAC-4F2F536E38E5}"/>
          </ac:spMkLst>
        </pc:spChg>
        <pc:spChg chg="del">
          <ac:chgData name="Kencin Autry" userId="a6c17a38-3403-4b9b-b01e-849711fc5fbf" providerId="ADAL" clId="{D9E19704-8776-4176-A7F6-F11609748DA8}" dt="2024-01-25T20:42:25.192" v="168" actId="478"/>
          <ac:spMkLst>
            <pc:docMk/>
            <pc:sldMk cId="241290600" sldId="407"/>
            <ac:spMk id="13" creationId="{07321840-1519-B73B-B28C-31BBA6DE0489}"/>
          </ac:spMkLst>
        </pc:spChg>
        <pc:spChg chg="del">
          <ac:chgData name="Kencin Autry" userId="a6c17a38-3403-4b9b-b01e-849711fc5fbf" providerId="ADAL" clId="{D9E19704-8776-4176-A7F6-F11609748DA8}" dt="2024-01-25T20:42:32.405" v="172" actId="478"/>
          <ac:spMkLst>
            <pc:docMk/>
            <pc:sldMk cId="241290600" sldId="407"/>
            <ac:spMk id="14" creationId="{54D39BEF-0CF7-2BD3-44DE-C8A597F960BC}"/>
          </ac:spMkLst>
        </pc:spChg>
        <pc:spChg chg="del">
          <ac:chgData name="Kencin Autry" userId="a6c17a38-3403-4b9b-b01e-849711fc5fbf" providerId="ADAL" clId="{D9E19704-8776-4176-A7F6-F11609748DA8}" dt="2024-01-25T20:42:33.936" v="174" actId="478"/>
          <ac:spMkLst>
            <pc:docMk/>
            <pc:sldMk cId="241290600" sldId="407"/>
            <ac:spMk id="15" creationId="{FF293791-F14C-9617-1462-18916CA4F445}"/>
          </ac:spMkLst>
        </pc:spChg>
        <pc:spChg chg="del">
          <ac:chgData name="Kencin Autry" userId="a6c17a38-3403-4b9b-b01e-849711fc5fbf" providerId="ADAL" clId="{D9E19704-8776-4176-A7F6-F11609748DA8}" dt="2024-01-25T20:42:46.525" v="179" actId="478"/>
          <ac:spMkLst>
            <pc:docMk/>
            <pc:sldMk cId="241290600" sldId="407"/>
            <ac:spMk id="92" creationId="{9BACFD65-78CE-A80C-8C01-CF24AA9A7455}"/>
          </ac:spMkLst>
        </pc:spChg>
        <pc:spChg chg="del">
          <ac:chgData name="Kencin Autry" userId="a6c17a38-3403-4b9b-b01e-849711fc5fbf" providerId="ADAL" clId="{D9E19704-8776-4176-A7F6-F11609748DA8}" dt="2024-01-25T20:42:48.197" v="182" actId="478"/>
          <ac:spMkLst>
            <pc:docMk/>
            <pc:sldMk cId="241290600" sldId="407"/>
            <ac:spMk id="94" creationId="{BFA062AF-E7D9-2DEB-B088-A563009EA325}"/>
          </ac:spMkLst>
        </pc:spChg>
        <pc:spChg chg="del">
          <ac:chgData name="Kencin Autry" userId="a6c17a38-3403-4b9b-b01e-849711fc5fbf" providerId="ADAL" clId="{D9E19704-8776-4176-A7F6-F11609748DA8}" dt="2024-01-25T20:42:47.019" v="180" actId="478"/>
          <ac:spMkLst>
            <pc:docMk/>
            <pc:sldMk cId="241290600" sldId="407"/>
            <ac:spMk id="95" creationId="{1BDC1F9F-A9DC-994E-CC4E-2448E5B028BB}"/>
          </ac:spMkLst>
        </pc:spChg>
        <pc:spChg chg="del">
          <ac:chgData name="Kencin Autry" userId="a6c17a38-3403-4b9b-b01e-849711fc5fbf" providerId="ADAL" clId="{D9E19704-8776-4176-A7F6-F11609748DA8}" dt="2024-01-25T20:42:48.712" v="183" actId="478"/>
          <ac:spMkLst>
            <pc:docMk/>
            <pc:sldMk cId="241290600" sldId="407"/>
            <ac:spMk id="96" creationId="{50FEF6A7-6446-C236-3644-8C0210979A61}"/>
          </ac:spMkLst>
        </pc:spChg>
        <pc:spChg chg="del">
          <ac:chgData name="Kencin Autry" userId="a6c17a38-3403-4b9b-b01e-849711fc5fbf" providerId="ADAL" clId="{D9E19704-8776-4176-A7F6-F11609748DA8}" dt="2024-01-25T20:42:47.617" v="181" actId="478"/>
          <ac:spMkLst>
            <pc:docMk/>
            <pc:sldMk cId="241290600" sldId="407"/>
            <ac:spMk id="97" creationId="{239EB809-52F3-27DE-361A-002D19FA126B}"/>
          </ac:spMkLst>
        </pc:spChg>
        <pc:spChg chg="del">
          <ac:chgData name="Kencin Autry" userId="a6c17a38-3403-4b9b-b01e-849711fc5fbf" providerId="ADAL" clId="{D9E19704-8776-4176-A7F6-F11609748DA8}" dt="2024-01-25T20:42:45.664" v="178" actId="478"/>
          <ac:spMkLst>
            <pc:docMk/>
            <pc:sldMk cId="241290600" sldId="407"/>
            <ac:spMk id="123" creationId="{BBF3DBBA-07B8-716C-6625-50CA49139C8C}"/>
          </ac:spMkLst>
        </pc:spChg>
        <pc:spChg chg="del">
          <ac:chgData name="Kencin Autry" userId="a6c17a38-3403-4b9b-b01e-849711fc5fbf" providerId="ADAL" clId="{D9E19704-8776-4176-A7F6-F11609748DA8}" dt="2024-01-25T20:42:45.664" v="178" actId="478"/>
          <ac:spMkLst>
            <pc:docMk/>
            <pc:sldMk cId="241290600" sldId="407"/>
            <ac:spMk id="124" creationId="{9216E207-3EB3-64E8-CDDE-45C442CCDDC7}"/>
          </ac:spMkLst>
        </pc:spChg>
        <pc:spChg chg="del">
          <ac:chgData name="Kencin Autry" userId="a6c17a38-3403-4b9b-b01e-849711fc5fbf" providerId="ADAL" clId="{D9E19704-8776-4176-A7F6-F11609748DA8}" dt="2024-01-25T20:42:45.664" v="178" actId="478"/>
          <ac:spMkLst>
            <pc:docMk/>
            <pc:sldMk cId="241290600" sldId="407"/>
            <ac:spMk id="125" creationId="{9D7E4464-ADF7-7689-8478-865270B91501}"/>
          </ac:spMkLst>
        </pc:spChg>
        <pc:spChg chg="del">
          <ac:chgData name="Kencin Autry" userId="a6c17a38-3403-4b9b-b01e-849711fc5fbf" providerId="ADAL" clId="{D9E19704-8776-4176-A7F6-F11609748DA8}" dt="2024-01-25T20:42:45.664" v="178" actId="478"/>
          <ac:spMkLst>
            <pc:docMk/>
            <pc:sldMk cId="241290600" sldId="407"/>
            <ac:spMk id="127" creationId="{0002BB77-A49D-7CC0-A565-6F496CC202B3}"/>
          </ac:spMkLst>
        </pc:spChg>
        <pc:spChg chg="del">
          <ac:chgData name="Kencin Autry" userId="a6c17a38-3403-4b9b-b01e-849711fc5fbf" providerId="ADAL" clId="{D9E19704-8776-4176-A7F6-F11609748DA8}" dt="2024-01-25T20:42:45.664" v="178" actId="478"/>
          <ac:spMkLst>
            <pc:docMk/>
            <pc:sldMk cId="241290600" sldId="407"/>
            <ac:spMk id="128" creationId="{9931B874-5AFB-C302-2EA2-86615CE2D0FC}"/>
          </ac:spMkLst>
        </pc:spChg>
        <pc:spChg chg="del">
          <ac:chgData name="Kencin Autry" userId="a6c17a38-3403-4b9b-b01e-849711fc5fbf" providerId="ADAL" clId="{D9E19704-8776-4176-A7F6-F11609748DA8}" dt="2024-01-25T20:42:45.664" v="178" actId="478"/>
          <ac:spMkLst>
            <pc:docMk/>
            <pc:sldMk cId="241290600" sldId="407"/>
            <ac:spMk id="129" creationId="{7FF6F020-2E69-7B9E-6B36-1DE01FEBC3EB}"/>
          </ac:spMkLst>
        </pc:spChg>
        <pc:grpChg chg="del">
          <ac:chgData name="Kencin Autry" userId="a6c17a38-3403-4b9b-b01e-849711fc5fbf" providerId="ADAL" clId="{D9E19704-8776-4176-A7F6-F11609748DA8}" dt="2024-01-25T20:42:45.664" v="178" actId="478"/>
          <ac:grpSpMkLst>
            <pc:docMk/>
            <pc:sldMk cId="241290600" sldId="407"/>
            <ac:grpSpMk id="98" creationId="{B9049B39-E134-6038-3695-1A155AA306FD}"/>
          </ac:grpSpMkLst>
        </pc:grpChg>
        <pc:grpChg chg="del">
          <ac:chgData name="Kencin Autry" userId="a6c17a38-3403-4b9b-b01e-849711fc5fbf" providerId="ADAL" clId="{D9E19704-8776-4176-A7F6-F11609748DA8}" dt="2024-01-25T20:42:45.664" v="178" actId="478"/>
          <ac:grpSpMkLst>
            <pc:docMk/>
            <pc:sldMk cId="241290600" sldId="407"/>
            <ac:grpSpMk id="102" creationId="{7C56481B-799A-44A7-DFD0-D975D28ED6B7}"/>
          </ac:grpSpMkLst>
        </pc:grpChg>
        <pc:grpChg chg="del">
          <ac:chgData name="Kencin Autry" userId="a6c17a38-3403-4b9b-b01e-849711fc5fbf" providerId="ADAL" clId="{D9E19704-8776-4176-A7F6-F11609748DA8}" dt="2024-01-25T20:42:45.664" v="178" actId="478"/>
          <ac:grpSpMkLst>
            <pc:docMk/>
            <pc:sldMk cId="241290600" sldId="407"/>
            <ac:grpSpMk id="106" creationId="{D22AA4F1-72BE-7500-1C5B-73CC9CFA1D47}"/>
          </ac:grpSpMkLst>
        </pc:grpChg>
        <pc:grpChg chg="del">
          <ac:chgData name="Kencin Autry" userId="a6c17a38-3403-4b9b-b01e-849711fc5fbf" providerId="ADAL" clId="{D9E19704-8776-4176-A7F6-F11609748DA8}" dt="2024-01-25T20:42:45.664" v="178" actId="478"/>
          <ac:grpSpMkLst>
            <pc:docMk/>
            <pc:sldMk cId="241290600" sldId="407"/>
            <ac:grpSpMk id="110" creationId="{647ACD66-4A7F-CBE2-896C-8E5778B26981}"/>
          </ac:grpSpMkLst>
        </pc:grpChg>
        <pc:grpChg chg="del">
          <ac:chgData name="Kencin Autry" userId="a6c17a38-3403-4b9b-b01e-849711fc5fbf" providerId="ADAL" clId="{D9E19704-8776-4176-A7F6-F11609748DA8}" dt="2024-01-25T20:42:45.664" v="178" actId="478"/>
          <ac:grpSpMkLst>
            <pc:docMk/>
            <pc:sldMk cId="241290600" sldId="407"/>
            <ac:grpSpMk id="115" creationId="{BBB0FFA7-C7EE-8A01-4738-88C44EE6FBD5}"/>
          </ac:grpSpMkLst>
        </pc:grpChg>
        <pc:grpChg chg="del">
          <ac:chgData name="Kencin Autry" userId="a6c17a38-3403-4b9b-b01e-849711fc5fbf" providerId="ADAL" clId="{D9E19704-8776-4176-A7F6-F11609748DA8}" dt="2024-01-25T20:42:45.664" v="178" actId="478"/>
          <ac:grpSpMkLst>
            <pc:docMk/>
            <pc:sldMk cId="241290600" sldId="407"/>
            <ac:grpSpMk id="119" creationId="{B11DE523-C9E8-5913-466B-EE5583876C51}"/>
          </ac:grpSpMkLst>
        </pc:grpChg>
        <pc:grpChg chg="del">
          <ac:chgData name="Kencin Autry" userId="a6c17a38-3403-4b9b-b01e-849711fc5fbf" providerId="ADAL" clId="{D9E19704-8776-4176-A7F6-F11609748DA8}" dt="2024-01-25T20:42:45.664" v="178" actId="478"/>
          <ac:grpSpMkLst>
            <pc:docMk/>
            <pc:sldMk cId="241290600" sldId="407"/>
            <ac:grpSpMk id="131" creationId="{041E598E-E80B-5B05-2D15-0645BBB6A3BC}"/>
          </ac:grpSpMkLst>
        </pc:grpChg>
        <pc:picChg chg="del">
          <ac:chgData name="Kencin Autry" userId="a6c17a38-3403-4b9b-b01e-849711fc5fbf" providerId="ADAL" clId="{D9E19704-8776-4176-A7F6-F11609748DA8}" dt="2024-01-25T20:42:45.664" v="178" actId="478"/>
          <ac:picMkLst>
            <pc:docMk/>
            <pc:sldMk cId="241290600" sldId="407"/>
            <ac:picMk id="114" creationId="{6324710B-864D-95EC-106F-72EBFBEF326D}"/>
          </ac:picMkLst>
        </pc:picChg>
        <pc:picChg chg="del">
          <ac:chgData name="Kencin Autry" userId="a6c17a38-3403-4b9b-b01e-849711fc5fbf" providerId="ADAL" clId="{D9E19704-8776-4176-A7F6-F11609748DA8}" dt="2024-01-25T20:42:45.664" v="178" actId="478"/>
          <ac:picMkLst>
            <pc:docMk/>
            <pc:sldMk cId="241290600" sldId="407"/>
            <ac:picMk id="126" creationId="{71A05AE7-D62C-DCE3-457E-530DA870244E}"/>
          </ac:picMkLst>
        </pc:picChg>
      </pc:sldChg>
      <pc:sldChg chg="addSp delSp modSp add mod modClrScheme chgLayout">
        <pc:chgData name="Kencin Autry" userId="a6c17a38-3403-4b9b-b01e-849711fc5fbf" providerId="ADAL" clId="{D9E19704-8776-4176-A7F6-F11609748DA8}" dt="2024-01-29T22:36:13.628" v="5827"/>
        <pc:sldMkLst>
          <pc:docMk/>
          <pc:sldMk cId="1923470792" sldId="408"/>
        </pc:sldMkLst>
        <pc:spChg chg="add mod">
          <ac:chgData name="Kencin Autry" userId="a6c17a38-3403-4b9b-b01e-849711fc5fbf" providerId="ADAL" clId="{D9E19704-8776-4176-A7F6-F11609748DA8}" dt="2024-01-29T22:36:13.628" v="5827"/>
          <ac:spMkLst>
            <pc:docMk/>
            <pc:sldMk cId="1923470792" sldId="408"/>
            <ac:spMk id="2" creationId="{50CFCCF9-1209-E3F8-77A0-5BB29985B791}"/>
          </ac:spMkLst>
        </pc:spChg>
        <pc:spChg chg="add del">
          <ac:chgData name="Kencin Autry" userId="a6c17a38-3403-4b9b-b01e-849711fc5fbf" providerId="ADAL" clId="{D9E19704-8776-4176-A7F6-F11609748DA8}" dt="2024-01-25T20:49:54.251" v="234" actId="26606"/>
          <ac:spMkLst>
            <pc:docMk/>
            <pc:sldMk cId="1923470792" sldId="408"/>
            <ac:spMk id="2" creationId="{DA81FB34-BC8A-1A90-911F-5E5B4A9E2259}"/>
          </ac:spMkLst>
        </pc:spChg>
        <pc:spChg chg="mod ord">
          <ac:chgData name="Kencin Autry" userId="a6c17a38-3403-4b9b-b01e-849711fc5fbf" providerId="ADAL" clId="{D9E19704-8776-4176-A7F6-F11609748DA8}" dt="2024-01-25T20:49:54.251" v="234" actId="26606"/>
          <ac:spMkLst>
            <pc:docMk/>
            <pc:sldMk cId="1923470792" sldId="408"/>
            <ac:spMk id="3" creationId="{84A24B30-51BD-224A-3A94-63C6C632B7C4}"/>
          </ac:spMkLst>
        </pc:spChg>
        <pc:spChg chg="mod">
          <ac:chgData name="Kencin Autry" userId="a6c17a38-3403-4b9b-b01e-849711fc5fbf" providerId="ADAL" clId="{D9E19704-8776-4176-A7F6-F11609748DA8}" dt="2024-01-25T20:49:54.251" v="234" actId="26606"/>
          <ac:spMkLst>
            <pc:docMk/>
            <pc:sldMk cId="1923470792" sldId="408"/>
            <ac:spMk id="4" creationId="{5B9AD8BB-3371-15CB-1A6B-57E1F24CEE23}"/>
          </ac:spMkLst>
        </pc:spChg>
        <pc:spChg chg="add del mod">
          <ac:chgData name="Kencin Autry" userId="a6c17a38-3403-4b9b-b01e-849711fc5fbf" providerId="ADAL" clId="{D9E19704-8776-4176-A7F6-F11609748DA8}" dt="2024-01-25T20:49:54.241" v="233" actId="26606"/>
          <ac:spMkLst>
            <pc:docMk/>
            <pc:sldMk cId="1923470792" sldId="408"/>
            <ac:spMk id="13" creationId="{8CACED1B-F4F4-185A-20CA-7B0E033BDAB0}"/>
          </ac:spMkLst>
        </pc:spChg>
        <pc:spChg chg="add mod">
          <ac:chgData name="Kencin Autry" userId="a6c17a38-3403-4b9b-b01e-849711fc5fbf" providerId="ADAL" clId="{D9E19704-8776-4176-A7F6-F11609748DA8}" dt="2024-01-29T22:29:47.834" v="5765" actId="2711"/>
          <ac:spMkLst>
            <pc:docMk/>
            <pc:sldMk cId="1923470792" sldId="408"/>
            <ac:spMk id="15" creationId="{3235A85B-2280-05AC-9652-83FD0F12B330}"/>
          </ac:spMkLst>
        </pc:spChg>
        <pc:spChg chg="add mod">
          <ac:chgData name="Kencin Autry" userId="a6c17a38-3403-4b9b-b01e-849711fc5fbf" providerId="ADAL" clId="{D9E19704-8776-4176-A7F6-F11609748DA8}" dt="2024-01-25T20:49:54.251" v="234" actId="26606"/>
          <ac:spMkLst>
            <pc:docMk/>
            <pc:sldMk cId="1923470792" sldId="408"/>
            <ac:spMk id="16" creationId="{46601884-7D49-F9C3-0C4A-F2A11DC8AEBA}"/>
          </ac:spMkLst>
        </pc:spChg>
        <pc:spChg chg="add del mod">
          <ac:chgData name="Kencin Autry" userId="a6c17a38-3403-4b9b-b01e-849711fc5fbf" providerId="ADAL" clId="{D9E19704-8776-4176-A7F6-F11609748DA8}" dt="2024-01-29T22:36:12.381" v="5826" actId="478"/>
          <ac:spMkLst>
            <pc:docMk/>
            <pc:sldMk cId="1923470792" sldId="408"/>
            <ac:spMk id="17" creationId="{1065D578-CCA1-2BCC-A9D6-B8F2E2E3306C}"/>
          </ac:spMkLst>
        </pc:spChg>
        <pc:picChg chg="add del mod">
          <ac:chgData name="Kencin Autry" userId="a6c17a38-3403-4b9b-b01e-849711fc5fbf" providerId="ADAL" clId="{D9E19704-8776-4176-A7F6-F11609748DA8}" dt="2024-01-25T20:49:39.595" v="226" actId="478"/>
          <ac:picMkLst>
            <pc:docMk/>
            <pc:sldMk cId="1923470792" sldId="408"/>
            <ac:picMk id="5" creationId="{C56F7FF5-4A9C-0A74-A4CF-E02AD1E25D97}"/>
          </ac:picMkLst>
        </pc:picChg>
        <pc:picChg chg="del">
          <ac:chgData name="Kencin Autry" userId="a6c17a38-3403-4b9b-b01e-849711fc5fbf" providerId="ADAL" clId="{D9E19704-8776-4176-A7F6-F11609748DA8}" dt="2024-01-25T20:49:28.193" v="222" actId="478"/>
          <ac:picMkLst>
            <pc:docMk/>
            <pc:sldMk cId="1923470792" sldId="408"/>
            <ac:picMk id="6" creationId="{2EAF5FF3-EC44-0950-D53F-E9B7500397BB}"/>
          </ac:picMkLst>
        </pc:picChg>
        <pc:picChg chg="add mod ord">
          <ac:chgData name="Kencin Autry" userId="a6c17a38-3403-4b9b-b01e-849711fc5fbf" providerId="ADAL" clId="{D9E19704-8776-4176-A7F6-F11609748DA8}" dt="2024-01-25T20:50:25.647" v="240" actId="1076"/>
          <ac:picMkLst>
            <pc:docMk/>
            <pc:sldMk cId="1923470792" sldId="408"/>
            <ac:picMk id="8" creationId="{EA8E29D1-2918-525A-DF9E-741F2303D09A}"/>
          </ac:picMkLst>
        </pc:picChg>
      </pc:sldChg>
      <pc:sldChg chg="delSp modSp new mod ord modTransition modShow modNotesTx">
        <pc:chgData name="Kencin Autry" userId="a6c17a38-3403-4b9b-b01e-849711fc5fbf" providerId="ADAL" clId="{D9E19704-8776-4176-A7F6-F11609748DA8}" dt="2024-01-30T12:18:13.929" v="6728" actId="729"/>
        <pc:sldMkLst>
          <pc:docMk/>
          <pc:sldMk cId="4134116225" sldId="409"/>
        </pc:sldMkLst>
        <pc:spChg chg="mod">
          <ac:chgData name="Kencin Autry" userId="a6c17a38-3403-4b9b-b01e-849711fc5fbf" providerId="ADAL" clId="{D9E19704-8776-4176-A7F6-F11609748DA8}" dt="2024-01-25T21:08:27.554" v="950" actId="20577"/>
          <ac:spMkLst>
            <pc:docMk/>
            <pc:sldMk cId="4134116225" sldId="409"/>
            <ac:spMk id="2" creationId="{9F2B6E6A-1F8D-6528-B41A-392E9A1C7425}"/>
          </ac:spMkLst>
        </pc:spChg>
        <pc:spChg chg="mod">
          <ac:chgData name="Kencin Autry" userId="a6c17a38-3403-4b9b-b01e-849711fc5fbf" providerId="ADAL" clId="{D9E19704-8776-4176-A7F6-F11609748DA8}" dt="2024-01-29T16:55:25.909" v="4284" actId="14100"/>
          <ac:spMkLst>
            <pc:docMk/>
            <pc:sldMk cId="4134116225" sldId="409"/>
            <ac:spMk id="5" creationId="{7BE4D837-EB02-248C-C19F-935B1B2FE409}"/>
          </ac:spMkLst>
        </pc:spChg>
        <pc:spChg chg="del">
          <ac:chgData name="Kencin Autry" userId="a6c17a38-3403-4b9b-b01e-849711fc5fbf" providerId="ADAL" clId="{D9E19704-8776-4176-A7F6-F11609748DA8}" dt="2024-01-25T22:22:40.666" v="1887" actId="478"/>
          <ac:spMkLst>
            <pc:docMk/>
            <pc:sldMk cId="4134116225" sldId="409"/>
            <ac:spMk id="5" creationId="{CD67C8E2-7C7A-9BFA-E291-08B6F4FA88DB}"/>
          </ac:spMkLst>
        </pc:spChg>
        <pc:spChg chg="del mod">
          <ac:chgData name="Kencin Autry" userId="a6c17a38-3403-4b9b-b01e-849711fc5fbf" providerId="ADAL" clId="{D9E19704-8776-4176-A7F6-F11609748DA8}" dt="2024-01-25T22:22:43.259" v="1889" actId="478"/>
          <ac:spMkLst>
            <pc:docMk/>
            <pc:sldMk cId="4134116225" sldId="409"/>
            <ac:spMk id="6" creationId="{6DBC0B18-7AE3-3837-A815-2783E4238F0D}"/>
          </ac:spMkLst>
        </pc:spChg>
        <pc:spChg chg="mod">
          <ac:chgData name="Kencin Autry" userId="a6c17a38-3403-4b9b-b01e-849711fc5fbf" providerId="ADAL" clId="{D9E19704-8776-4176-A7F6-F11609748DA8}" dt="2024-01-29T01:41:28.410" v="2890" actId="1076"/>
          <ac:spMkLst>
            <pc:docMk/>
            <pc:sldMk cId="4134116225" sldId="409"/>
            <ac:spMk id="19" creationId="{8EF4F45C-5697-801F-D5CB-BB853203A45F}"/>
          </ac:spMkLst>
        </pc:spChg>
        <pc:spChg chg="mod">
          <ac:chgData name="Kencin Autry" userId="a6c17a38-3403-4b9b-b01e-849711fc5fbf" providerId="ADAL" clId="{D9E19704-8776-4176-A7F6-F11609748DA8}" dt="2024-01-29T16:55:50.347" v="4292" actId="255"/>
          <ac:spMkLst>
            <pc:docMk/>
            <pc:sldMk cId="4134116225" sldId="409"/>
            <ac:spMk id="20" creationId="{67A01920-2EC3-4606-DBBF-FBB41D5A8AC1}"/>
          </ac:spMkLst>
        </pc:spChg>
        <pc:spChg chg="mod">
          <ac:chgData name="Kencin Autry" userId="a6c17a38-3403-4b9b-b01e-849711fc5fbf" providerId="ADAL" clId="{D9E19704-8776-4176-A7F6-F11609748DA8}" dt="2024-01-29T16:55:00.233" v="4279" actId="255"/>
          <ac:spMkLst>
            <pc:docMk/>
            <pc:sldMk cId="4134116225" sldId="409"/>
            <ac:spMk id="21" creationId="{BB6384C7-A1D4-1D16-D1AB-4154B46404CC}"/>
          </ac:spMkLst>
        </pc:spChg>
        <pc:spChg chg="mod">
          <ac:chgData name="Kencin Autry" userId="a6c17a38-3403-4b9b-b01e-849711fc5fbf" providerId="ADAL" clId="{D9E19704-8776-4176-A7F6-F11609748DA8}" dt="2024-01-29T16:55:34.149" v="4286" actId="255"/>
          <ac:spMkLst>
            <pc:docMk/>
            <pc:sldMk cId="4134116225" sldId="409"/>
            <ac:spMk id="22" creationId="{B691B7D2-9B0B-10EE-7D27-35CDBB370B2A}"/>
          </ac:spMkLst>
        </pc:spChg>
        <pc:spChg chg="mod">
          <ac:chgData name="Kencin Autry" userId="a6c17a38-3403-4b9b-b01e-849711fc5fbf" providerId="ADAL" clId="{D9E19704-8776-4176-A7F6-F11609748DA8}" dt="2024-01-29T16:55:11.566" v="4281" actId="255"/>
          <ac:spMkLst>
            <pc:docMk/>
            <pc:sldMk cId="4134116225" sldId="409"/>
            <ac:spMk id="23" creationId="{B4A29E38-7297-C8CE-AF0B-17A816047A3B}"/>
          </ac:spMkLst>
        </pc:spChg>
      </pc:sldChg>
      <pc:sldChg chg="addSp delSp modSp new del mod modTransition modShow modNotesTx">
        <pc:chgData name="Kencin Autry" userId="a6c17a38-3403-4b9b-b01e-849711fc5fbf" providerId="ADAL" clId="{D9E19704-8776-4176-A7F6-F11609748DA8}" dt="2024-01-30T03:04:11.848" v="5925" actId="2696"/>
        <pc:sldMkLst>
          <pc:docMk/>
          <pc:sldMk cId="1084179273" sldId="410"/>
        </pc:sldMkLst>
        <pc:spChg chg="mod">
          <ac:chgData name="Kencin Autry" userId="a6c17a38-3403-4b9b-b01e-849711fc5fbf" providerId="ADAL" clId="{D9E19704-8776-4176-A7F6-F11609748DA8}" dt="2024-01-25T21:15:41.264" v="1264" actId="20577"/>
          <ac:spMkLst>
            <pc:docMk/>
            <pc:sldMk cId="1084179273" sldId="410"/>
            <ac:spMk id="2" creationId="{67D76EF9-F5FD-5FED-435F-66F710C68139}"/>
          </ac:spMkLst>
        </pc:spChg>
        <pc:spChg chg="mod">
          <ac:chgData name="Kencin Autry" userId="a6c17a38-3403-4b9b-b01e-849711fc5fbf" providerId="ADAL" clId="{D9E19704-8776-4176-A7F6-F11609748DA8}" dt="2024-01-26T02:11:49.090" v="2623" actId="20577"/>
          <ac:spMkLst>
            <pc:docMk/>
            <pc:sldMk cId="1084179273" sldId="410"/>
            <ac:spMk id="5" creationId="{2FA59318-6591-0ECD-1A3E-2BAA496D2523}"/>
          </ac:spMkLst>
        </pc:spChg>
        <pc:spChg chg="del">
          <ac:chgData name="Kencin Autry" userId="a6c17a38-3403-4b9b-b01e-849711fc5fbf" providerId="ADAL" clId="{D9E19704-8776-4176-A7F6-F11609748DA8}" dt="2024-01-25T21:29:48.337" v="1519" actId="478"/>
          <ac:spMkLst>
            <pc:docMk/>
            <pc:sldMk cId="1084179273" sldId="410"/>
            <ac:spMk id="6" creationId="{3E0A77C4-1C89-9CF6-1989-0258A6285BC3}"/>
          </ac:spMkLst>
        </pc:spChg>
        <pc:picChg chg="add del mod">
          <ac:chgData name="Kencin Autry" userId="a6c17a38-3403-4b9b-b01e-849711fc5fbf" providerId="ADAL" clId="{D9E19704-8776-4176-A7F6-F11609748DA8}" dt="2024-01-25T21:51:33.223" v="1534" actId="478"/>
          <ac:picMkLst>
            <pc:docMk/>
            <pc:sldMk cId="1084179273" sldId="410"/>
            <ac:picMk id="9" creationId="{F7CD5D8F-B0B9-C9C3-5541-201AB0B40C08}"/>
          </ac:picMkLst>
        </pc:picChg>
        <pc:picChg chg="add del mod">
          <ac:chgData name="Kencin Autry" userId="a6c17a38-3403-4b9b-b01e-849711fc5fbf" providerId="ADAL" clId="{D9E19704-8776-4176-A7F6-F11609748DA8}" dt="2024-01-25T21:51:34.296" v="1535" actId="478"/>
          <ac:picMkLst>
            <pc:docMk/>
            <pc:sldMk cId="1084179273" sldId="410"/>
            <ac:picMk id="11" creationId="{60FCBA6D-390D-025D-E8D1-638C48C354DF}"/>
          </ac:picMkLst>
        </pc:picChg>
        <pc:picChg chg="add mod modCrop">
          <ac:chgData name="Kencin Autry" userId="a6c17a38-3403-4b9b-b01e-849711fc5fbf" providerId="ADAL" clId="{D9E19704-8776-4176-A7F6-F11609748DA8}" dt="2024-01-25T21:53:27.766" v="1731" actId="1076"/>
          <ac:picMkLst>
            <pc:docMk/>
            <pc:sldMk cId="1084179273" sldId="410"/>
            <ac:picMk id="13" creationId="{009115D2-6BB3-7AA4-1E49-2C4AE51BC989}"/>
          </ac:picMkLst>
        </pc:picChg>
      </pc:sldChg>
      <pc:sldChg chg="delSp modSp add del mod">
        <pc:chgData name="Kencin Autry" userId="a6c17a38-3403-4b9b-b01e-849711fc5fbf" providerId="ADAL" clId="{D9E19704-8776-4176-A7F6-F11609748DA8}" dt="2024-01-29T02:13:16.028" v="3199" actId="2696"/>
        <pc:sldMkLst>
          <pc:docMk/>
          <pc:sldMk cId="428531977" sldId="411"/>
        </pc:sldMkLst>
        <pc:spChg chg="mod">
          <ac:chgData name="Kencin Autry" userId="a6c17a38-3403-4b9b-b01e-849711fc5fbf" providerId="ADAL" clId="{D9E19704-8776-4176-A7F6-F11609748DA8}" dt="2024-01-25T22:22:32.312" v="1886" actId="20577"/>
          <ac:spMkLst>
            <pc:docMk/>
            <pc:sldMk cId="428531977" sldId="411"/>
            <ac:spMk id="5" creationId="{2FA59318-6591-0ECD-1A3E-2BAA496D2523}"/>
          </ac:spMkLst>
        </pc:spChg>
        <pc:picChg chg="del">
          <ac:chgData name="Kencin Autry" userId="a6c17a38-3403-4b9b-b01e-849711fc5fbf" providerId="ADAL" clId="{D9E19704-8776-4176-A7F6-F11609748DA8}" dt="2024-01-25T21:57:31.865" v="1804" actId="478"/>
          <ac:picMkLst>
            <pc:docMk/>
            <pc:sldMk cId="428531977" sldId="411"/>
            <ac:picMk id="13" creationId="{009115D2-6BB3-7AA4-1E49-2C4AE51BC989}"/>
          </ac:picMkLst>
        </pc:picChg>
      </pc:sldChg>
      <pc:sldChg chg="new del">
        <pc:chgData name="Kencin Autry" userId="a6c17a38-3403-4b9b-b01e-849711fc5fbf" providerId="ADAL" clId="{D9E19704-8776-4176-A7F6-F11609748DA8}" dt="2024-01-25T22:23:41.785" v="1892" actId="680"/>
        <pc:sldMkLst>
          <pc:docMk/>
          <pc:sldMk cId="1711976272" sldId="412"/>
        </pc:sldMkLst>
      </pc:sldChg>
      <pc:sldChg chg="addSp delSp modSp add mod modShow">
        <pc:chgData name="Kencin Autry" userId="a6c17a38-3403-4b9b-b01e-849711fc5fbf" providerId="ADAL" clId="{D9E19704-8776-4176-A7F6-F11609748DA8}" dt="2024-01-30T02:59:59.749" v="5919" actId="208"/>
        <pc:sldMkLst>
          <pc:docMk/>
          <pc:sldMk cId="3549870037" sldId="412"/>
        </pc:sldMkLst>
        <pc:spChg chg="del mod">
          <ac:chgData name="Kencin Autry" userId="a6c17a38-3403-4b9b-b01e-849711fc5fbf" providerId="ADAL" clId="{D9E19704-8776-4176-A7F6-F11609748DA8}" dt="2024-01-25T22:23:56.395" v="1895" actId="478"/>
          <ac:spMkLst>
            <pc:docMk/>
            <pc:sldMk cId="3549870037" sldId="412"/>
            <ac:spMk id="5" creationId="{2FA59318-6591-0ECD-1A3E-2BAA496D2523}"/>
          </ac:spMkLst>
        </pc:spChg>
        <pc:spChg chg="add mod">
          <ac:chgData name="Kencin Autry" userId="a6c17a38-3403-4b9b-b01e-849711fc5fbf" providerId="ADAL" clId="{D9E19704-8776-4176-A7F6-F11609748DA8}" dt="2024-01-26T02:10:02.318" v="2606" actId="14100"/>
          <ac:spMkLst>
            <pc:docMk/>
            <pc:sldMk cId="3549870037" sldId="412"/>
            <ac:spMk id="5" creationId="{46FA2200-90DD-BD26-2191-1858F0446CF4}"/>
          </ac:spMkLst>
        </pc:spChg>
        <pc:spChg chg="add mod">
          <ac:chgData name="Kencin Autry" userId="a6c17a38-3403-4b9b-b01e-849711fc5fbf" providerId="ADAL" clId="{D9E19704-8776-4176-A7F6-F11609748DA8}" dt="2024-01-25T22:24:34.889" v="1901" actId="164"/>
          <ac:spMkLst>
            <pc:docMk/>
            <pc:sldMk cId="3549870037" sldId="412"/>
            <ac:spMk id="6" creationId="{6A114175-0511-A5B5-5580-CDD2F3BCC500}"/>
          </ac:spMkLst>
        </pc:spChg>
        <pc:spChg chg="del">
          <ac:chgData name="Kencin Autry" userId="a6c17a38-3403-4b9b-b01e-849711fc5fbf" providerId="ADAL" clId="{D9E19704-8776-4176-A7F6-F11609748DA8}" dt="2024-01-29T22:36:32.230" v="5832" actId="478"/>
          <ac:spMkLst>
            <pc:docMk/>
            <pc:sldMk cId="3549870037" sldId="412"/>
            <ac:spMk id="7" creationId="{D1FFE39E-6AB2-5EBD-46A9-48525BFDF16F}"/>
          </ac:spMkLst>
        </pc:spChg>
        <pc:spChg chg="add mod">
          <ac:chgData name="Kencin Autry" userId="a6c17a38-3403-4b9b-b01e-849711fc5fbf" providerId="ADAL" clId="{D9E19704-8776-4176-A7F6-F11609748DA8}" dt="2024-01-25T22:24:34.889" v="1901" actId="164"/>
          <ac:spMkLst>
            <pc:docMk/>
            <pc:sldMk cId="3549870037" sldId="412"/>
            <ac:spMk id="8" creationId="{6D528D15-DD3B-28D4-DD1F-A0686B3B31BE}"/>
          </ac:spMkLst>
        </pc:spChg>
        <pc:spChg chg="add del mod">
          <ac:chgData name="Kencin Autry" userId="a6c17a38-3403-4b9b-b01e-849711fc5fbf" providerId="ADAL" clId="{D9E19704-8776-4176-A7F6-F11609748DA8}" dt="2024-01-25T22:24:40.435" v="1904" actId="478"/>
          <ac:spMkLst>
            <pc:docMk/>
            <pc:sldMk cId="3549870037" sldId="412"/>
            <ac:spMk id="9" creationId="{348DF288-5251-186C-2F8C-2328C2E5DC33}"/>
          </ac:spMkLst>
        </pc:spChg>
        <pc:spChg chg="add mod">
          <ac:chgData name="Kencin Autry" userId="a6c17a38-3403-4b9b-b01e-849711fc5fbf" providerId="ADAL" clId="{D9E19704-8776-4176-A7F6-F11609748DA8}" dt="2024-01-26T02:10:17.660" v="2608" actId="571"/>
          <ac:spMkLst>
            <pc:docMk/>
            <pc:sldMk cId="3549870037" sldId="412"/>
            <ac:spMk id="9" creationId="{4F075543-50E0-8BB5-BD19-5CA75846D5F5}"/>
          </ac:spMkLst>
        </pc:spChg>
        <pc:spChg chg="add mod">
          <ac:chgData name="Kencin Autry" userId="a6c17a38-3403-4b9b-b01e-849711fc5fbf" providerId="ADAL" clId="{D9E19704-8776-4176-A7F6-F11609748DA8}" dt="2024-01-29T22:36:33.207" v="5833"/>
          <ac:spMkLst>
            <pc:docMk/>
            <pc:sldMk cId="3549870037" sldId="412"/>
            <ac:spMk id="9" creationId="{6CB9DE39-1A79-5760-A8EA-CC456CA52E31}"/>
          </ac:spMkLst>
        </pc:spChg>
        <pc:spChg chg="add mod">
          <ac:chgData name="Kencin Autry" userId="a6c17a38-3403-4b9b-b01e-849711fc5fbf" providerId="ADAL" clId="{D9E19704-8776-4176-A7F6-F11609748DA8}" dt="2024-01-29T16:58:04.957" v="4300" actId="207"/>
          <ac:spMkLst>
            <pc:docMk/>
            <pc:sldMk cId="3549870037" sldId="412"/>
            <ac:spMk id="11" creationId="{454DABF8-4507-A8ED-6BC8-E0D4613A1929}"/>
          </ac:spMkLst>
        </pc:spChg>
        <pc:spChg chg="add mod">
          <ac:chgData name="Kencin Autry" userId="a6c17a38-3403-4b9b-b01e-849711fc5fbf" providerId="ADAL" clId="{D9E19704-8776-4176-A7F6-F11609748DA8}" dt="2024-01-29T16:58:16.837" v="4301" actId="207"/>
          <ac:spMkLst>
            <pc:docMk/>
            <pc:sldMk cId="3549870037" sldId="412"/>
            <ac:spMk id="12" creationId="{60635BF8-A080-EF5A-3F93-B29F190D86CA}"/>
          </ac:spMkLst>
        </pc:spChg>
        <pc:spChg chg="add mod">
          <ac:chgData name="Kencin Autry" userId="a6c17a38-3403-4b9b-b01e-849711fc5fbf" providerId="ADAL" clId="{D9E19704-8776-4176-A7F6-F11609748DA8}" dt="2024-01-30T02:59:56.204" v="5918" actId="208"/>
          <ac:spMkLst>
            <pc:docMk/>
            <pc:sldMk cId="3549870037" sldId="412"/>
            <ac:spMk id="14" creationId="{14EF341C-C2DB-E00F-0E1A-D71B028889FC}"/>
          </ac:spMkLst>
        </pc:spChg>
        <pc:spChg chg="add mod">
          <ac:chgData name="Kencin Autry" userId="a6c17a38-3403-4b9b-b01e-849711fc5fbf" providerId="ADAL" clId="{D9E19704-8776-4176-A7F6-F11609748DA8}" dt="2024-01-30T02:59:59.749" v="5919" actId="208"/>
          <ac:spMkLst>
            <pc:docMk/>
            <pc:sldMk cId="3549870037" sldId="412"/>
            <ac:spMk id="15" creationId="{66FF0A29-07D3-9806-6DE7-68D0A46945CF}"/>
          </ac:spMkLst>
        </pc:spChg>
        <pc:spChg chg="add mod">
          <ac:chgData name="Kencin Autry" userId="a6c17a38-3403-4b9b-b01e-849711fc5fbf" providerId="ADAL" clId="{D9E19704-8776-4176-A7F6-F11609748DA8}" dt="2024-01-26T02:10:17.660" v="2608" actId="571"/>
          <ac:spMkLst>
            <pc:docMk/>
            <pc:sldMk cId="3549870037" sldId="412"/>
            <ac:spMk id="16" creationId="{0D308CB6-BDF3-EEB1-F326-1AF5CCFBCDDA}"/>
          </ac:spMkLst>
        </pc:spChg>
        <pc:grpChg chg="add mod">
          <ac:chgData name="Kencin Autry" userId="a6c17a38-3403-4b9b-b01e-849711fc5fbf" providerId="ADAL" clId="{D9E19704-8776-4176-A7F6-F11609748DA8}" dt="2024-01-25T22:24:45.271" v="1907" actId="1076"/>
          <ac:grpSpMkLst>
            <pc:docMk/>
            <pc:sldMk cId="3549870037" sldId="412"/>
            <ac:grpSpMk id="10" creationId="{D551DAF6-D9DB-CFD7-0B70-BC637054FD7B}"/>
          </ac:grpSpMkLst>
        </pc:grpChg>
        <pc:picChg chg="mod ord">
          <ac:chgData name="Kencin Autry" userId="a6c17a38-3403-4b9b-b01e-849711fc5fbf" providerId="ADAL" clId="{D9E19704-8776-4176-A7F6-F11609748DA8}" dt="2024-01-29T22:30:51.173" v="5769" actId="688"/>
          <ac:picMkLst>
            <pc:docMk/>
            <pc:sldMk cId="3549870037" sldId="412"/>
            <ac:picMk id="13" creationId="{009115D2-6BB3-7AA4-1E49-2C4AE51BC989}"/>
          </ac:picMkLst>
        </pc:picChg>
      </pc:sldChg>
      <pc:sldChg chg="addSp delSp modSp add mod addCm delCm modCm modNotesTx">
        <pc:chgData name="Kencin Autry" userId="a6c17a38-3403-4b9b-b01e-849711fc5fbf" providerId="ADAL" clId="{D9E19704-8776-4176-A7F6-F11609748DA8}" dt="2024-01-30T02:35:12.105" v="5841" actId="20577"/>
        <pc:sldMkLst>
          <pc:docMk/>
          <pc:sldMk cId="326258754" sldId="413"/>
        </pc:sldMkLst>
        <pc:spChg chg="del">
          <ac:chgData name="Kencin Autry" userId="a6c17a38-3403-4b9b-b01e-849711fc5fbf" providerId="ADAL" clId="{D9E19704-8776-4176-A7F6-F11609748DA8}" dt="2024-01-25T22:27:00.453" v="2001" actId="478"/>
          <ac:spMkLst>
            <pc:docMk/>
            <pc:sldMk cId="326258754" sldId="413"/>
            <ac:spMk id="2" creationId="{DE554DE8-2C63-24A2-403A-D148633E55B5}"/>
          </ac:spMkLst>
        </pc:spChg>
        <pc:spChg chg="del">
          <ac:chgData name="Kencin Autry" userId="a6c17a38-3403-4b9b-b01e-849711fc5fbf" providerId="ADAL" clId="{D9E19704-8776-4176-A7F6-F11609748DA8}" dt="2024-01-25T22:26:59.798" v="2000" actId="478"/>
          <ac:spMkLst>
            <pc:docMk/>
            <pc:sldMk cId="326258754" sldId="413"/>
            <ac:spMk id="6" creationId="{803335B6-3D61-A088-0BE9-E1C97BAF9A2D}"/>
          </ac:spMkLst>
        </pc:spChg>
        <pc:spChg chg="del">
          <ac:chgData name="Kencin Autry" userId="a6c17a38-3403-4b9b-b01e-849711fc5fbf" providerId="ADAL" clId="{D9E19704-8776-4176-A7F6-F11609748DA8}" dt="2024-01-25T22:27:01.491" v="2003" actId="478"/>
          <ac:spMkLst>
            <pc:docMk/>
            <pc:sldMk cId="326258754" sldId="413"/>
            <ac:spMk id="7" creationId="{462F927E-0C80-00CD-DF22-EFBFC5947E80}"/>
          </ac:spMkLst>
        </pc:spChg>
        <pc:spChg chg="del">
          <ac:chgData name="Kencin Autry" userId="a6c17a38-3403-4b9b-b01e-849711fc5fbf" providerId="ADAL" clId="{D9E19704-8776-4176-A7F6-F11609748DA8}" dt="2024-01-25T22:27:00.887" v="2002" actId="478"/>
          <ac:spMkLst>
            <pc:docMk/>
            <pc:sldMk cId="326258754" sldId="413"/>
            <ac:spMk id="9" creationId="{A777CF98-519B-1629-A917-DDD56940714C}"/>
          </ac:spMkLst>
        </pc:spChg>
        <pc:spChg chg="del">
          <ac:chgData name="Kencin Autry" userId="a6c17a38-3403-4b9b-b01e-849711fc5fbf" providerId="ADAL" clId="{D9E19704-8776-4176-A7F6-F11609748DA8}" dt="2024-01-25T22:27:06.161" v="2004" actId="478"/>
          <ac:spMkLst>
            <pc:docMk/>
            <pc:sldMk cId="326258754" sldId="413"/>
            <ac:spMk id="10" creationId="{D805451A-33A0-7E73-BCD0-5EF46C97EE3E}"/>
          </ac:spMkLst>
        </pc:spChg>
        <pc:spChg chg="mod">
          <ac:chgData name="Kencin Autry" userId="a6c17a38-3403-4b9b-b01e-849711fc5fbf" providerId="ADAL" clId="{D9E19704-8776-4176-A7F6-F11609748DA8}" dt="2024-01-25T22:36:43.244" v="2189" actId="165"/>
          <ac:spMkLst>
            <pc:docMk/>
            <pc:sldMk cId="326258754" sldId="413"/>
            <ac:spMk id="13" creationId="{F43D005C-059D-1145-26B9-4621E67F270D}"/>
          </ac:spMkLst>
        </pc:spChg>
        <pc:spChg chg="mod">
          <ac:chgData name="Kencin Autry" userId="a6c17a38-3403-4b9b-b01e-849711fc5fbf" providerId="ADAL" clId="{D9E19704-8776-4176-A7F6-F11609748DA8}" dt="2024-01-25T22:36:43.244" v="2189" actId="165"/>
          <ac:spMkLst>
            <pc:docMk/>
            <pc:sldMk cId="326258754" sldId="413"/>
            <ac:spMk id="14" creationId="{E5700F58-9445-266A-6D74-C0F6007F8159}"/>
          </ac:spMkLst>
        </pc:spChg>
        <pc:spChg chg="mod">
          <ac:chgData name="Kencin Autry" userId="a6c17a38-3403-4b9b-b01e-849711fc5fbf" providerId="ADAL" clId="{D9E19704-8776-4176-A7F6-F11609748DA8}" dt="2024-01-25T22:28:09.322" v="2011" actId="165"/>
          <ac:spMkLst>
            <pc:docMk/>
            <pc:sldMk cId="326258754" sldId="413"/>
            <ac:spMk id="16" creationId="{DEAAAB03-2096-B528-289B-FDEDB71FCFF4}"/>
          </ac:spMkLst>
        </pc:spChg>
        <pc:spChg chg="mod">
          <ac:chgData name="Kencin Autry" userId="a6c17a38-3403-4b9b-b01e-849711fc5fbf" providerId="ADAL" clId="{D9E19704-8776-4176-A7F6-F11609748DA8}" dt="2024-01-25T22:28:09.322" v="2011" actId="165"/>
          <ac:spMkLst>
            <pc:docMk/>
            <pc:sldMk cId="326258754" sldId="413"/>
            <ac:spMk id="17" creationId="{2EB21AA1-6803-AE65-180C-E47A5C97FC15}"/>
          </ac:spMkLst>
        </pc:spChg>
        <pc:spChg chg="mod">
          <ac:chgData name="Kencin Autry" userId="a6c17a38-3403-4b9b-b01e-849711fc5fbf" providerId="ADAL" clId="{D9E19704-8776-4176-A7F6-F11609748DA8}" dt="2024-01-25T22:28:09.322" v="2011" actId="165"/>
          <ac:spMkLst>
            <pc:docMk/>
            <pc:sldMk cId="326258754" sldId="413"/>
            <ac:spMk id="18" creationId="{C4E0255E-5496-64CC-C2F8-5A75BB10B007}"/>
          </ac:spMkLst>
        </pc:spChg>
        <pc:spChg chg="mod">
          <ac:chgData name="Kencin Autry" userId="a6c17a38-3403-4b9b-b01e-849711fc5fbf" providerId="ADAL" clId="{D9E19704-8776-4176-A7F6-F11609748DA8}" dt="2024-01-25T22:30:34.515" v="2037" actId="14100"/>
          <ac:spMkLst>
            <pc:docMk/>
            <pc:sldMk cId="326258754" sldId="413"/>
            <ac:spMk id="20" creationId="{D24C8F9A-1397-35D7-1611-D160D911A043}"/>
          </ac:spMkLst>
        </pc:spChg>
        <pc:spChg chg="mod">
          <ac:chgData name="Kencin Autry" userId="a6c17a38-3403-4b9b-b01e-849711fc5fbf" providerId="ADAL" clId="{D9E19704-8776-4176-A7F6-F11609748DA8}" dt="2024-01-25T22:30:57.886" v="2042" actId="14100"/>
          <ac:spMkLst>
            <pc:docMk/>
            <pc:sldMk cId="326258754" sldId="413"/>
            <ac:spMk id="21" creationId="{D2C7851D-0A72-A2AE-935D-6190EFC52AFD}"/>
          </ac:spMkLst>
        </pc:spChg>
        <pc:spChg chg="mod">
          <ac:chgData name="Kencin Autry" userId="a6c17a38-3403-4b9b-b01e-849711fc5fbf" providerId="ADAL" clId="{D9E19704-8776-4176-A7F6-F11609748DA8}" dt="2024-01-25T22:30:48.826" v="2040" actId="14100"/>
          <ac:spMkLst>
            <pc:docMk/>
            <pc:sldMk cId="326258754" sldId="413"/>
            <ac:spMk id="22" creationId="{423968A7-D0BA-96AA-2EBA-4748D1F39B55}"/>
          </ac:spMkLst>
        </pc:spChg>
        <pc:spChg chg="del mod">
          <ac:chgData name="Kencin Autry" userId="a6c17a38-3403-4b9b-b01e-849711fc5fbf" providerId="ADAL" clId="{D9E19704-8776-4176-A7F6-F11609748DA8}" dt="2024-01-25T22:32:06.741" v="2051" actId="478"/>
          <ac:spMkLst>
            <pc:docMk/>
            <pc:sldMk cId="326258754" sldId="413"/>
            <ac:spMk id="24" creationId="{75F269AE-D9F7-3466-87C0-F37EE9DFFC90}"/>
          </ac:spMkLst>
        </pc:spChg>
        <pc:spChg chg="del mod">
          <ac:chgData name="Kencin Autry" userId="a6c17a38-3403-4b9b-b01e-849711fc5fbf" providerId="ADAL" clId="{D9E19704-8776-4176-A7F6-F11609748DA8}" dt="2024-01-25T22:32:01.628" v="2048" actId="478"/>
          <ac:spMkLst>
            <pc:docMk/>
            <pc:sldMk cId="326258754" sldId="413"/>
            <ac:spMk id="25" creationId="{93FADE5A-8A60-53CF-F0C6-0E8F9B6411B5}"/>
          </ac:spMkLst>
        </pc:spChg>
        <pc:spChg chg="del mod">
          <ac:chgData name="Kencin Autry" userId="a6c17a38-3403-4b9b-b01e-849711fc5fbf" providerId="ADAL" clId="{D9E19704-8776-4176-A7F6-F11609748DA8}" dt="2024-01-25T22:32:11.425" v="2052" actId="478"/>
          <ac:spMkLst>
            <pc:docMk/>
            <pc:sldMk cId="326258754" sldId="413"/>
            <ac:spMk id="26" creationId="{F4101E54-6E0A-5986-3923-77A4925DB163}"/>
          </ac:spMkLst>
        </pc:spChg>
        <pc:spChg chg="del mod">
          <ac:chgData name="Kencin Autry" userId="a6c17a38-3403-4b9b-b01e-849711fc5fbf" providerId="ADAL" clId="{D9E19704-8776-4176-A7F6-F11609748DA8}" dt="2024-01-25T22:32:27.027" v="2058" actId="478"/>
          <ac:spMkLst>
            <pc:docMk/>
            <pc:sldMk cId="326258754" sldId="413"/>
            <ac:spMk id="28" creationId="{E2AD672D-C760-49AC-7407-ED3DC7865D51}"/>
          </ac:spMkLst>
        </pc:spChg>
        <pc:spChg chg="del mod">
          <ac:chgData name="Kencin Autry" userId="a6c17a38-3403-4b9b-b01e-849711fc5fbf" providerId="ADAL" clId="{D9E19704-8776-4176-A7F6-F11609748DA8}" dt="2024-01-25T22:32:22.418" v="2057" actId="478"/>
          <ac:spMkLst>
            <pc:docMk/>
            <pc:sldMk cId="326258754" sldId="413"/>
            <ac:spMk id="29" creationId="{C96E878C-90F7-9FC5-F56A-C054EDA8655E}"/>
          </ac:spMkLst>
        </pc:spChg>
        <pc:spChg chg="del mod">
          <ac:chgData name="Kencin Autry" userId="a6c17a38-3403-4b9b-b01e-849711fc5fbf" providerId="ADAL" clId="{D9E19704-8776-4176-A7F6-F11609748DA8}" dt="2024-01-25T22:32:17.653" v="2056" actId="478"/>
          <ac:spMkLst>
            <pc:docMk/>
            <pc:sldMk cId="326258754" sldId="413"/>
            <ac:spMk id="30" creationId="{45D391A9-337F-8AF8-B9ED-8A049C327425}"/>
          </ac:spMkLst>
        </pc:spChg>
        <pc:spChg chg="mod">
          <ac:chgData name="Kencin Autry" userId="a6c17a38-3403-4b9b-b01e-849711fc5fbf" providerId="ADAL" clId="{D9E19704-8776-4176-A7F6-F11609748DA8}" dt="2024-01-25T22:29:06.031" v="2023" actId="14100"/>
          <ac:spMkLst>
            <pc:docMk/>
            <pc:sldMk cId="326258754" sldId="413"/>
            <ac:spMk id="32" creationId="{206E668F-9906-63F3-2259-2CEEAF6DFFAC}"/>
          </ac:spMkLst>
        </pc:spChg>
        <pc:spChg chg="mod">
          <ac:chgData name="Kencin Autry" userId="a6c17a38-3403-4b9b-b01e-849711fc5fbf" providerId="ADAL" clId="{D9E19704-8776-4176-A7F6-F11609748DA8}" dt="2024-01-25T22:29:18.232" v="2025" actId="14100"/>
          <ac:spMkLst>
            <pc:docMk/>
            <pc:sldMk cId="326258754" sldId="413"/>
            <ac:spMk id="33" creationId="{20E15219-5952-9DBC-B033-E687B5FE23F0}"/>
          </ac:spMkLst>
        </pc:spChg>
        <pc:spChg chg="mod">
          <ac:chgData name="Kencin Autry" userId="a6c17a38-3403-4b9b-b01e-849711fc5fbf" providerId="ADAL" clId="{D9E19704-8776-4176-A7F6-F11609748DA8}" dt="2024-01-25T22:29:43.706" v="2029" actId="14100"/>
          <ac:spMkLst>
            <pc:docMk/>
            <pc:sldMk cId="326258754" sldId="413"/>
            <ac:spMk id="35" creationId="{F4536CA3-291A-1202-55C7-F2D8548DD52F}"/>
          </ac:spMkLst>
        </pc:spChg>
        <pc:spChg chg="mod">
          <ac:chgData name="Kencin Autry" userId="a6c17a38-3403-4b9b-b01e-849711fc5fbf" providerId="ADAL" clId="{D9E19704-8776-4176-A7F6-F11609748DA8}" dt="2024-01-25T22:30:03.834" v="2031" actId="14100"/>
          <ac:spMkLst>
            <pc:docMk/>
            <pc:sldMk cId="326258754" sldId="413"/>
            <ac:spMk id="36" creationId="{EE29DDD3-BC29-EDDA-7B22-53225B468E0E}"/>
          </ac:spMkLst>
        </pc:spChg>
        <pc:spChg chg="mod">
          <ac:chgData name="Kencin Autry" userId="a6c17a38-3403-4b9b-b01e-849711fc5fbf" providerId="ADAL" clId="{D9E19704-8776-4176-A7F6-F11609748DA8}" dt="2024-01-25T22:29:33.556" v="2027" actId="14100"/>
          <ac:spMkLst>
            <pc:docMk/>
            <pc:sldMk cId="326258754" sldId="413"/>
            <ac:spMk id="38" creationId="{50A2F30B-9E1E-DBC9-1ACC-C0378D1E78DC}"/>
          </ac:spMkLst>
        </pc:spChg>
        <pc:spChg chg="mod">
          <ac:chgData name="Kencin Autry" userId="a6c17a38-3403-4b9b-b01e-849711fc5fbf" providerId="ADAL" clId="{D9E19704-8776-4176-A7F6-F11609748DA8}" dt="2024-01-25T22:29:57.974" v="2030" actId="14100"/>
          <ac:spMkLst>
            <pc:docMk/>
            <pc:sldMk cId="326258754" sldId="413"/>
            <ac:spMk id="39" creationId="{D25433B5-B710-B95C-8E1F-CF72E1CF18F9}"/>
          </ac:spMkLst>
        </pc:spChg>
        <pc:spChg chg="del mod">
          <ac:chgData name="Kencin Autry" userId="a6c17a38-3403-4b9b-b01e-849711fc5fbf" providerId="ADAL" clId="{D9E19704-8776-4176-A7F6-F11609748DA8}" dt="2024-01-25T22:32:28.464" v="2059" actId="478"/>
          <ac:spMkLst>
            <pc:docMk/>
            <pc:sldMk cId="326258754" sldId="413"/>
            <ac:spMk id="41" creationId="{FEF1B8A6-9E96-9965-9F80-70E78951976C}"/>
          </ac:spMkLst>
        </pc:spChg>
        <pc:spChg chg="del mod">
          <ac:chgData name="Kencin Autry" userId="a6c17a38-3403-4b9b-b01e-849711fc5fbf" providerId="ADAL" clId="{D9E19704-8776-4176-A7F6-F11609748DA8}" dt="2024-01-25T22:32:36.050" v="2061" actId="478"/>
          <ac:spMkLst>
            <pc:docMk/>
            <pc:sldMk cId="326258754" sldId="413"/>
            <ac:spMk id="42" creationId="{3358668F-F31D-818C-673F-DA0954D08DB2}"/>
          </ac:spMkLst>
        </pc:spChg>
        <pc:spChg chg="del mod">
          <ac:chgData name="Kencin Autry" userId="a6c17a38-3403-4b9b-b01e-849711fc5fbf" providerId="ADAL" clId="{D9E19704-8776-4176-A7F6-F11609748DA8}" dt="2024-01-25T22:32:32.876" v="2060" actId="478"/>
          <ac:spMkLst>
            <pc:docMk/>
            <pc:sldMk cId="326258754" sldId="413"/>
            <ac:spMk id="43" creationId="{0D7B3902-612D-191B-6CD5-A209498EB088}"/>
          </ac:spMkLst>
        </pc:spChg>
        <pc:spChg chg="add mod topLvl">
          <ac:chgData name="Kencin Autry" userId="a6c17a38-3403-4b9b-b01e-849711fc5fbf" providerId="ADAL" clId="{D9E19704-8776-4176-A7F6-F11609748DA8}" dt="2024-01-25T22:28:44.250" v="2020" actId="1076"/>
          <ac:spMkLst>
            <pc:docMk/>
            <pc:sldMk cId="326258754" sldId="413"/>
            <ac:spMk id="44" creationId="{892A7EEC-696B-B6AA-7C90-17386855D2D1}"/>
          </ac:spMkLst>
        </pc:spChg>
        <pc:spChg chg="add mod topLvl">
          <ac:chgData name="Kencin Autry" userId="a6c17a38-3403-4b9b-b01e-849711fc5fbf" providerId="ADAL" clId="{D9E19704-8776-4176-A7F6-F11609748DA8}" dt="2024-01-25T22:32:51.432" v="2066" actId="14100"/>
          <ac:spMkLst>
            <pc:docMk/>
            <pc:sldMk cId="326258754" sldId="413"/>
            <ac:spMk id="45" creationId="{1C79B440-15FC-2CBE-92BB-80C382EFAD10}"/>
          </ac:spMkLst>
        </pc:spChg>
        <pc:spChg chg="add mod topLvl">
          <ac:chgData name="Kencin Autry" userId="a6c17a38-3403-4b9b-b01e-849711fc5fbf" providerId="ADAL" clId="{D9E19704-8776-4176-A7F6-F11609748DA8}" dt="2024-01-25T22:32:56.074" v="2067" actId="14100"/>
          <ac:spMkLst>
            <pc:docMk/>
            <pc:sldMk cId="326258754" sldId="413"/>
            <ac:spMk id="46" creationId="{631107CA-B2F1-CC50-6919-6D89DC9C6304}"/>
          </ac:spMkLst>
        </pc:spChg>
        <pc:spChg chg="mod">
          <ac:chgData name="Kencin Autry" userId="a6c17a38-3403-4b9b-b01e-849711fc5fbf" providerId="ADAL" clId="{D9E19704-8776-4176-A7F6-F11609748DA8}" dt="2024-01-25T22:31:37.666" v="2043"/>
          <ac:spMkLst>
            <pc:docMk/>
            <pc:sldMk cId="326258754" sldId="413"/>
            <ac:spMk id="50" creationId="{32C4509E-97CD-2321-0759-630DA632227E}"/>
          </ac:spMkLst>
        </pc:spChg>
        <pc:spChg chg="mod">
          <ac:chgData name="Kencin Autry" userId="a6c17a38-3403-4b9b-b01e-849711fc5fbf" providerId="ADAL" clId="{D9E19704-8776-4176-A7F6-F11609748DA8}" dt="2024-01-25T22:31:37.666" v="2043"/>
          <ac:spMkLst>
            <pc:docMk/>
            <pc:sldMk cId="326258754" sldId="413"/>
            <ac:spMk id="51" creationId="{3A4C7477-20FD-63E8-464E-7D376536AF1C}"/>
          </ac:spMkLst>
        </pc:spChg>
        <pc:spChg chg="mod">
          <ac:chgData name="Kencin Autry" userId="a6c17a38-3403-4b9b-b01e-849711fc5fbf" providerId="ADAL" clId="{D9E19704-8776-4176-A7F6-F11609748DA8}" dt="2024-01-25T22:31:37.666" v="2043"/>
          <ac:spMkLst>
            <pc:docMk/>
            <pc:sldMk cId="326258754" sldId="413"/>
            <ac:spMk id="53" creationId="{09E2AEA2-FC44-05FC-7E71-83E0DC94F999}"/>
          </ac:spMkLst>
        </pc:spChg>
        <pc:spChg chg="mod">
          <ac:chgData name="Kencin Autry" userId="a6c17a38-3403-4b9b-b01e-849711fc5fbf" providerId="ADAL" clId="{D9E19704-8776-4176-A7F6-F11609748DA8}" dt="2024-01-25T22:31:37.666" v="2043"/>
          <ac:spMkLst>
            <pc:docMk/>
            <pc:sldMk cId="326258754" sldId="413"/>
            <ac:spMk id="54" creationId="{AE2C6C2E-D90E-1FEB-215A-45EC20630B15}"/>
          </ac:spMkLst>
        </pc:spChg>
        <pc:spChg chg="mod">
          <ac:chgData name="Kencin Autry" userId="a6c17a38-3403-4b9b-b01e-849711fc5fbf" providerId="ADAL" clId="{D9E19704-8776-4176-A7F6-F11609748DA8}" dt="2024-01-25T22:31:37.666" v="2043"/>
          <ac:spMkLst>
            <pc:docMk/>
            <pc:sldMk cId="326258754" sldId="413"/>
            <ac:spMk id="55" creationId="{95DCE564-039E-924A-F94A-0BB98AD1A105}"/>
          </ac:spMkLst>
        </pc:spChg>
        <pc:spChg chg="mod">
          <ac:chgData name="Kencin Autry" userId="a6c17a38-3403-4b9b-b01e-849711fc5fbf" providerId="ADAL" clId="{D9E19704-8776-4176-A7F6-F11609748DA8}" dt="2024-01-25T22:31:37.666" v="2043"/>
          <ac:spMkLst>
            <pc:docMk/>
            <pc:sldMk cId="326258754" sldId="413"/>
            <ac:spMk id="57" creationId="{B6719307-246B-9B1E-90EB-496201E2ADA7}"/>
          </ac:spMkLst>
        </pc:spChg>
        <pc:spChg chg="mod">
          <ac:chgData name="Kencin Autry" userId="a6c17a38-3403-4b9b-b01e-849711fc5fbf" providerId="ADAL" clId="{D9E19704-8776-4176-A7F6-F11609748DA8}" dt="2024-01-25T22:31:37.666" v="2043"/>
          <ac:spMkLst>
            <pc:docMk/>
            <pc:sldMk cId="326258754" sldId="413"/>
            <ac:spMk id="58" creationId="{9B0110C0-FDFF-A88B-8314-6D4E9CA91DD4}"/>
          </ac:spMkLst>
        </pc:spChg>
        <pc:spChg chg="mod">
          <ac:chgData name="Kencin Autry" userId="a6c17a38-3403-4b9b-b01e-849711fc5fbf" providerId="ADAL" clId="{D9E19704-8776-4176-A7F6-F11609748DA8}" dt="2024-01-25T22:31:37.666" v="2043"/>
          <ac:spMkLst>
            <pc:docMk/>
            <pc:sldMk cId="326258754" sldId="413"/>
            <ac:spMk id="59" creationId="{92307E6C-E5F3-A3CA-BD83-81EA009081E4}"/>
          </ac:spMkLst>
        </pc:spChg>
        <pc:spChg chg="mod">
          <ac:chgData name="Kencin Autry" userId="a6c17a38-3403-4b9b-b01e-849711fc5fbf" providerId="ADAL" clId="{D9E19704-8776-4176-A7F6-F11609748DA8}" dt="2024-01-25T22:31:37.666" v="2043"/>
          <ac:spMkLst>
            <pc:docMk/>
            <pc:sldMk cId="326258754" sldId="413"/>
            <ac:spMk id="61" creationId="{D11E1C26-C42B-9C8D-5E22-D0EB97C6E809}"/>
          </ac:spMkLst>
        </pc:spChg>
        <pc:spChg chg="mod">
          <ac:chgData name="Kencin Autry" userId="a6c17a38-3403-4b9b-b01e-849711fc5fbf" providerId="ADAL" clId="{D9E19704-8776-4176-A7F6-F11609748DA8}" dt="2024-01-25T22:31:37.666" v="2043"/>
          <ac:spMkLst>
            <pc:docMk/>
            <pc:sldMk cId="326258754" sldId="413"/>
            <ac:spMk id="62" creationId="{39A0BC35-B8E7-15FA-8159-BAF1F58505ED}"/>
          </ac:spMkLst>
        </pc:spChg>
        <pc:spChg chg="mod">
          <ac:chgData name="Kencin Autry" userId="a6c17a38-3403-4b9b-b01e-849711fc5fbf" providerId="ADAL" clId="{D9E19704-8776-4176-A7F6-F11609748DA8}" dt="2024-01-25T22:31:37.666" v="2043"/>
          <ac:spMkLst>
            <pc:docMk/>
            <pc:sldMk cId="326258754" sldId="413"/>
            <ac:spMk id="63" creationId="{2C607B13-8CB0-4F64-B22B-CFE06736217A}"/>
          </ac:spMkLst>
        </pc:spChg>
        <pc:spChg chg="mod">
          <ac:chgData name="Kencin Autry" userId="a6c17a38-3403-4b9b-b01e-849711fc5fbf" providerId="ADAL" clId="{D9E19704-8776-4176-A7F6-F11609748DA8}" dt="2024-01-25T22:31:37.666" v="2043"/>
          <ac:spMkLst>
            <pc:docMk/>
            <pc:sldMk cId="326258754" sldId="413"/>
            <ac:spMk id="65" creationId="{386DC95C-288C-6F08-FFF3-2022083BB68E}"/>
          </ac:spMkLst>
        </pc:spChg>
        <pc:spChg chg="mod">
          <ac:chgData name="Kencin Autry" userId="a6c17a38-3403-4b9b-b01e-849711fc5fbf" providerId="ADAL" clId="{D9E19704-8776-4176-A7F6-F11609748DA8}" dt="2024-01-25T22:31:37.666" v="2043"/>
          <ac:spMkLst>
            <pc:docMk/>
            <pc:sldMk cId="326258754" sldId="413"/>
            <ac:spMk id="66" creationId="{A921E1C6-4F67-7CFB-81BB-0ABA83F09270}"/>
          </ac:spMkLst>
        </pc:spChg>
        <pc:spChg chg="mod">
          <ac:chgData name="Kencin Autry" userId="a6c17a38-3403-4b9b-b01e-849711fc5fbf" providerId="ADAL" clId="{D9E19704-8776-4176-A7F6-F11609748DA8}" dt="2024-01-25T22:31:37.666" v="2043"/>
          <ac:spMkLst>
            <pc:docMk/>
            <pc:sldMk cId="326258754" sldId="413"/>
            <ac:spMk id="67" creationId="{DE8B6217-A2D2-7491-ACFB-1B7B0EAC31A6}"/>
          </ac:spMkLst>
        </pc:spChg>
        <pc:spChg chg="mod">
          <ac:chgData name="Kencin Autry" userId="a6c17a38-3403-4b9b-b01e-849711fc5fbf" providerId="ADAL" clId="{D9E19704-8776-4176-A7F6-F11609748DA8}" dt="2024-01-25T22:31:37.666" v="2043"/>
          <ac:spMkLst>
            <pc:docMk/>
            <pc:sldMk cId="326258754" sldId="413"/>
            <ac:spMk id="69" creationId="{86854747-0FC8-5898-D0AD-68BFA54916A7}"/>
          </ac:spMkLst>
        </pc:spChg>
        <pc:spChg chg="mod">
          <ac:chgData name="Kencin Autry" userId="a6c17a38-3403-4b9b-b01e-849711fc5fbf" providerId="ADAL" clId="{D9E19704-8776-4176-A7F6-F11609748DA8}" dt="2024-01-25T22:31:37.666" v="2043"/>
          <ac:spMkLst>
            <pc:docMk/>
            <pc:sldMk cId="326258754" sldId="413"/>
            <ac:spMk id="70" creationId="{7237C2DB-9238-473B-5BB2-5A020BCD96D9}"/>
          </ac:spMkLst>
        </pc:spChg>
        <pc:spChg chg="mod">
          <ac:chgData name="Kencin Autry" userId="a6c17a38-3403-4b9b-b01e-849711fc5fbf" providerId="ADAL" clId="{D9E19704-8776-4176-A7F6-F11609748DA8}" dt="2024-01-25T22:31:37.666" v="2043"/>
          <ac:spMkLst>
            <pc:docMk/>
            <pc:sldMk cId="326258754" sldId="413"/>
            <ac:spMk id="72" creationId="{3F0C6DB4-0FDE-7044-5E7E-B45585FEF52C}"/>
          </ac:spMkLst>
        </pc:spChg>
        <pc:spChg chg="mod">
          <ac:chgData name="Kencin Autry" userId="a6c17a38-3403-4b9b-b01e-849711fc5fbf" providerId="ADAL" clId="{D9E19704-8776-4176-A7F6-F11609748DA8}" dt="2024-01-25T22:31:37.666" v="2043"/>
          <ac:spMkLst>
            <pc:docMk/>
            <pc:sldMk cId="326258754" sldId="413"/>
            <ac:spMk id="73" creationId="{BF75208D-9F17-2B05-EEBA-A63126CE51AD}"/>
          </ac:spMkLst>
        </pc:spChg>
        <pc:spChg chg="mod">
          <ac:chgData name="Kencin Autry" userId="a6c17a38-3403-4b9b-b01e-849711fc5fbf" providerId="ADAL" clId="{D9E19704-8776-4176-A7F6-F11609748DA8}" dt="2024-01-25T22:31:37.666" v="2043"/>
          <ac:spMkLst>
            <pc:docMk/>
            <pc:sldMk cId="326258754" sldId="413"/>
            <ac:spMk id="75" creationId="{4D20CD0A-B2B0-DCEF-E081-F04478041D33}"/>
          </ac:spMkLst>
        </pc:spChg>
        <pc:spChg chg="mod">
          <ac:chgData name="Kencin Autry" userId="a6c17a38-3403-4b9b-b01e-849711fc5fbf" providerId="ADAL" clId="{D9E19704-8776-4176-A7F6-F11609748DA8}" dt="2024-01-25T22:31:37.666" v="2043"/>
          <ac:spMkLst>
            <pc:docMk/>
            <pc:sldMk cId="326258754" sldId="413"/>
            <ac:spMk id="76" creationId="{3E25932B-106D-5450-5E9D-519B82E77BB9}"/>
          </ac:spMkLst>
        </pc:spChg>
        <pc:spChg chg="mod">
          <ac:chgData name="Kencin Autry" userId="a6c17a38-3403-4b9b-b01e-849711fc5fbf" providerId="ADAL" clId="{D9E19704-8776-4176-A7F6-F11609748DA8}" dt="2024-01-25T22:31:37.666" v="2043"/>
          <ac:spMkLst>
            <pc:docMk/>
            <pc:sldMk cId="326258754" sldId="413"/>
            <ac:spMk id="78" creationId="{04A7509B-EABE-24AA-59A3-1A5ED52494FE}"/>
          </ac:spMkLst>
        </pc:spChg>
        <pc:spChg chg="mod">
          <ac:chgData name="Kencin Autry" userId="a6c17a38-3403-4b9b-b01e-849711fc5fbf" providerId="ADAL" clId="{D9E19704-8776-4176-A7F6-F11609748DA8}" dt="2024-01-25T22:31:37.666" v="2043"/>
          <ac:spMkLst>
            <pc:docMk/>
            <pc:sldMk cId="326258754" sldId="413"/>
            <ac:spMk id="79" creationId="{0A43671B-CD57-45D5-D9AE-25D1A3D0586E}"/>
          </ac:spMkLst>
        </pc:spChg>
        <pc:spChg chg="mod">
          <ac:chgData name="Kencin Autry" userId="a6c17a38-3403-4b9b-b01e-849711fc5fbf" providerId="ADAL" clId="{D9E19704-8776-4176-A7F6-F11609748DA8}" dt="2024-01-25T22:31:37.666" v="2043"/>
          <ac:spMkLst>
            <pc:docMk/>
            <pc:sldMk cId="326258754" sldId="413"/>
            <ac:spMk id="80" creationId="{B35F90C4-C3C2-12AD-C82A-7A53033E1A64}"/>
          </ac:spMkLst>
        </pc:spChg>
        <pc:spChg chg="add mod">
          <ac:chgData name="Kencin Autry" userId="a6c17a38-3403-4b9b-b01e-849711fc5fbf" providerId="ADAL" clId="{D9E19704-8776-4176-A7F6-F11609748DA8}" dt="2024-01-25T22:31:37.666" v="2043"/>
          <ac:spMkLst>
            <pc:docMk/>
            <pc:sldMk cId="326258754" sldId="413"/>
            <ac:spMk id="81" creationId="{AC39EAD9-B565-C1AA-5604-8F3E876D3C48}"/>
          </ac:spMkLst>
        </pc:spChg>
        <pc:spChg chg="add mod">
          <ac:chgData name="Kencin Autry" userId="a6c17a38-3403-4b9b-b01e-849711fc5fbf" providerId="ADAL" clId="{D9E19704-8776-4176-A7F6-F11609748DA8}" dt="2024-01-25T22:31:37.666" v="2043"/>
          <ac:spMkLst>
            <pc:docMk/>
            <pc:sldMk cId="326258754" sldId="413"/>
            <ac:spMk id="82" creationId="{DABAC972-8FB2-1219-2A52-769EFD12902C}"/>
          </ac:spMkLst>
        </pc:spChg>
        <pc:spChg chg="add mod">
          <ac:chgData name="Kencin Autry" userId="a6c17a38-3403-4b9b-b01e-849711fc5fbf" providerId="ADAL" clId="{D9E19704-8776-4176-A7F6-F11609748DA8}" dt="2024-01-25T22:31:37.666" v="2043"/>
          <ac:spMkLst>
            <pc:docMk/>
            <pc:sldMk cId="326258754" sldId="413"/>
            <ac:spMk id="83" creationId="{3A24E312-76FE-6E9E-DEAC-974D0F7F1B04}"/>
          </ac:spMkLst>
        </pc:spChg>
        <pc:spChg chg="add mod">
          <ac:chgData name="Kencin Autry" userId="a6c17a38-3403-4b9b-b01e-849711fc5fbf" providerId="ADAL" clId="{D9E19704-8776-4176-A7F6-F11609748DA8}" dt="2024-01-25T22:31:42.703" v="2044"/>
          <ac:spMkLst>
            <pc:docMk/>
            <pc:sldMk cId="326258754" sldId="413"/>
            <ac:spMk id="84" creationId="{714A2E7F-2A09-8E14-25FA-E7514DCE640C}"/>
          </ac:spMkLst>
        </pc:spChg>
        <pc:spChg chg="add mod">
          <ac:chgData name="Kencin Autry" userId="a6c17a38-3403-4b9b-b01e-849711fc5fbf" providerId="ADAL" clId="{D9E19704-8776-4176-A7F6-F11609748DA8}" dt="2024-01-25T22:31:42.703" v="2044"/>
          <ac:spMkLst>
            <pc:docMk/>
            <pc:sldMk cId="326258754" sldId="413"/>
            <ac:spMk id="85" creationId="{2BF40259-8BC3-E569-C781-D28AAC98862B}"/>
          </ac:spMkLst>
        </pc:spChg>
        <pc:spChg chg="add mod">
          <ac:chgData name="Kencin Autry" userId="a6c17a38-3403-4b9b-b01e-849711fc5fbf" providerId="ADAL" clId="{D9E19704-8776-4176-A7F6-F11609748DA8}" dt="2024-01-25T22:31:42.703" v="2044"/>
          <ac:spMkLst>
            <pc:docMk/>
            <pc:sldMk cId="326258754" sldId="413"/>
            <ac:spMk id="86" creationId="{465A8D60-42EC-4F25-19BE-302B1D74E89F}"/>
          </ac:spMkLst>
        </pc:spChg>
        <pc:spChg chg="add mod">
          <ac:chgData name="Kencin Autry" userId="a6c17a38-3403-4b9b-b01e-849711fc5fbf" providerId="ADAL" clId="{D9E19704-8776-4176-A7F6-F11609748DA8}" dt="2024-01-25T22:31:58.224" v="2047" actId="164"/>
          <ac:spMkLst>
            <pc:docMk/>
            <pc:sldMk cId="326258754" sldId="413"/>
            <ac:spMk id="87" creationId="{D20402EF-B014-CC80-206F-EB8A270E3BAC}"/>
          </ac:spMkLst>
        </pc:spChg>
        <pc:spChg chg="add mod">
          <ac:chgData name="Kencin Autry" userId="a6c17a38-3403-4b9b-b01e-849711fc5fbf" providerId="ADAL" clId="{D9E19704-8776-4176-A7F6-F11609748DA8}" dt="2024-01-25T22:31:58.224" v="2047" actId="164"/>
          <ac:spMkLst>
            <pc:docMk/>
            <pc:sldMk cId="326258754" sldId="413"/>
            <ac:spMk id="88" creationId="{E7090D51-4DA1-EF3E-837B-2C5A361D101D}"/>
          </ac:spMkLst>
        </pc:spChg>
        <pc:spChg chg="add mod">
          <ac:chgData name="Kencin Autry" userId="a6c17a38-3403-4b9b-b01e-849711fc5fbf" providerId="ADAL" clId="{D9E19704-8776-4176-A7F6-F11609748DA8}" dt="2024-01-25T22:31:58.224" v="2047" actId="164"/>
          <ac:spMkLst>
            <pc:docMk/>
            <pc:sldMk cId="326258754" sldId="413"/>
            <ac:spMk id="89" creationId="{8A5E349C-63D5-F814-B717-E798758B5455}"/>
          </ac:spMkLst>
        </pc:spChg>
        <pc:spChg chg="mod">
          <ac:chgData name="Kencin Autry" userId="a6c17a38-3403-4b9b-b01e-849711fc5fbf" providerId="ADAL" clId="{D9E19704-8776-4176-A7F6-F11609748DA8}" dt="2024-01-25T22:32:15.003" v="2054"/>
          <ac:spMkLst>
            <pc:docMk/>
            <pc:sldMk cId="326258754" sldId="413"/>
            <ac:spMk id="92" creationId="{433E74B7-CD02-37BD-88DE-3C9012668A25}"/>
          </ac:spMkLst>
        </pc:spChg>
        <pc:spChg chg="mod">
          <ac:chgData name="Kencin Autry" userId="a6c17a38-3403-4b9b-b01e-849711fc5fbf" providerId="ADAL" clId="{D9E19704-8776-4176-A7F6-F11609748DA8}" dt="2024-01-25T22:32:15.003" v="2054"/>
          <ac:spMkLst>
            <pc:docMk/>
            <pc:sldMk cId="326258754" sldId="413"/>
            <ac:spMk id="93" creationId="{A1B470E7-A24C-19BD-5297-B66341D08189}"/>
          </ac:spMkLst>
        </pc:spChg>
        <pc:spChg chg="mod">
          <ac:chgData name="Kencin Autry" userId="a6c17a38-3403-4b9b-b01e-849711fc5fbf" providerId="ADAL" clId="{D9E19704-8776-4176-A7F6-F11609748DA8}" dt="2024-01-25T22:32:15.003" v="2054"/>
          <ac:spMkLst>
            <pc:docMk/>
            <pc:sldMk cId="326258754" sldId="413"/>
            <ac:spMk id="94" creationId="{FDC47F98-09DA-F29A-A3E3-49A51D748C8E}"/>
          </ac:spMkLst>
        </pc:spChg>
        <pc:spChg chg="mod">
          <ac:chgData name="Kencin Autry" userId="a6c17a38-3403-4b9b-b01e-849711fc5fbf" providerId="ADAL" clId="{D9E19704-8776-4176-A7F6-F11609748DA8}" dt="2024-01-29T22:06:29.010" v="5025" actId="1076"/>
          <ac:spMkLst>
            <pc:docMk/>
            <pc:sldMk cId="326258754" sldId="413"/>
            <ac:spMk id="96" creationId="{2CA0E45F-7370-BC36-ABED-7B7001411258}"/>
          </ac:spMkLst>
        </pc:spChg>
        <pc:spChg chg="mod">
          <ac:chgData name="Kencin Autry" userId="a6c17a38-3403-4b9b-b01e-849711fc5fbf" providerId="ADAL" clId="{D9E19704-8776-4176-A7F6-F11609748DA8}" dt="2024-01-25T22:32:15.537" v="2055"/>
          <ac:spMkLst>
            <pc:docMk/>
            <pc:sldMk cId="326258754" sldId="413"/>
            <ac:spMk id="97" creationId="{9D9CAC75-2289-4BC2-60EF-9EEAB1E7C87C}"/>
          </ac:spMkLst>
        </pc:spChg>
        <pc:spChg chg="mod">
          <ac:chgData name="Kencin Autry" userId="a6c17a38-3403-4b9b-b01e-849711fc5fbf" providerId="ADAL" clId="{D9E19704-8776-4176-A7F6-F11609748DA8}" dt="2024-01-25T22:32:15.537" v="2055"/>
          <ac:spMkLst>
            <pc:docMk/>
            <pc:sldMk cId="326258754" sldId="413"/>
            <ac:spMk id="98" creationId="{59C88599-0523-2AD5-2487-513394C205E2}"/>
          </ac:spMkLst>
        </pc:spChg>
        <pc:spChg chg="add mod">
          <ac:chgData name="Kencin Autry" userId="a6c17a38-3403-4b9b-b01e-849711fc5fbf" providerId="ADAL" clId="{D9E19704-8776-4176-A7F6-F11609748DA8}" dt="2024-01-25T22:36:03.930" v="2181" actId="164"/>
          <ac:spMkLst>
            <pc:docMk/>
            <pc:sldMk cId="326258754" sldId="413"/>
            <ac:spMk id="100" creationId="{57182EA7-4968-ED89-1664-1E61294F3E93}"/>
          </ac:spMkLst>
        </pc:spChg>
        <pc:spChg chg="add mod topLvl">
          <ac:chgData name="Kencin Autry" userId="a6c17a38-3403-4b9b-b01e-849711fc5fbf" providerId="ADAL" clId="{D9E19704-8776-4176-A7F6-F11609748DA8}" dt="2024-01-25T22:36:46.953" v="2190" actId="12788"/>
          <ac:spMkLst>
            <pc:docMk/>
            <pc:sldMk cId="326258754" sldId="413"/>
            <ac:spMk id="101" creationId="{E14A970A-440B-BFC1-E6FD-C40ABF6CFF49}"/>
          </ac:spMkLst>
        </pc:spChg>
        <pc:spChg chg="mod">
          <ac:chgData name="Kencin Autry" userId="a6c17a38-3403-4b9b-b01e-849711fc5fbf" providerId="ADAL" clId="{D9E19704-8776-4176-A7F6-F11609748DA8}" dt="2024-01-25T22:35:40.545" v="2178" actId="571"/>
          <ac:spMkLst>
            <pc:docMk/>
            <pc:sldMk cId="326258754" sldId="413"/>
            <ac:spMk id="103" creationId="{B4075026-E68A-60DA-6ACB-728CAACF5184}"/>
          </ac:spMkLst>
        </pc:spChg>
        <pc:spChg chg="mod">
          <ac:chgData name="Kencin Autry" userId="a6c17a38-3403-4b9b-b01e-849711fc5fbf" providerId="ADAL" clId="{D9E19704-8776-4176-A7F6-F11609748DA8}" dt="2024-01-25T22:35:40.545" v="2178" actId="571"/>
          <ac:spMkLst>
            <pc:docMk/>
            <pc:sldMk cId="326258754" sldId="413"/>
            <ac:spMk id="104" creationId="{2ECFC981-6B35-8852-AA2E-B59696072806}"/>
          </ac:spMkLst>
        </pc:spChg>
        <pc:spChg chg="mod">
          <ac:chgData name="Kencin Autry" userId="a6c17a38-3403-4b9b-b01e-849711fc5fbf" providerId="ADAL" clId="{D9E19704-8776-4176-A7F6-F11609748DA8}" dt="2024-01-25T22:35:40.545" v="2178" actId="571"/>
          <ac:spMkLst>
            <pc:docMk/>
            <pc:sldMk cId="326258754" sldId="413"/>
            <ac:spMk id="110" creationId="{784C19AC-AD47-AB8A-757E-4A775DEACF65}"/>
          </ac:spMkLst>
        </pc:spChg>
        <pc:spChg chg="mod">
          <ac:chgData name="Kencin Autry" userId="a6c17a38-3403-4b9b-b01e-849711fc5fbf" providerId="ADAL" clId="{D9E19704-8776-4176-A7F6-F11609748DA8}" dt="2024-01-25T22:35:40.545" v="2178" actId="571"/>
          <ac:spMkLst>
            <pc:docMk/>
            <pc:sldMk cId="326258754" sldId="413"/>
            <ac:spMk id="111" creationId="{5E63D023-48EC-25B4-F9F4-7CBED7551FA5}"/>
          </ac:spMkLst>
        </pc:spChg>
        <pc:spChg chg="mod">
          <ac:chgData name="Kencin Autry" userId="a6c17a38-3403-4b9b-b01e-849711fc5fbf" providerId="ADAL" clId="{D9E19704-8776-4176-A7F6-F11609748DA8}" dt="2024-01-25T22:35:40.545" v="2178" actId="571"/>
          <ac:spMkLst>
            <pc:docMk/>
            <pc:sldMk cId="326258754" sldId="413"/>
            <ac:spMk id="112" creationId="{35CC0D41-2A09-8A46-CB01-CD8BA10E31A2}"/>
          </ac:spMkLst>
        </pc:spChg>
        <pc:spChg chg="mod">
          <ac:chgData name="Kencin Autry" userId="a6c17a38-3403-4b9b-b01e-849711fc5fbf" providerId="ADAL" clId="{D9E19704-8776-4176-A7F6-F11609748DA8}" dt="2024-01-25T22:35:40.545" v="2178" actId="571"/>
          <ac:spMkLst>
            <pc:docMk/>
            <pc:sldMk cId="326258754" sldId="413"/>
            <ac:spMk id="113" creationId="{999882A6-FB57-304E-6521-57E7BD5B4005}"/>
          </ac:spMkLst>
        </pc:spChg>
        <pc:spChg chg="mod">
          <ac:chgData name="Kencin Autry" userId="a6c17a38-3403-4b9b-b01e-849711fc5fbf" providerId="ADAL" clId="{D9E19704-8776-4176-A7F6-F11609748DA8}" dt="2024-01-25T22:35:40.545" v="2178" actId="571"/>
          <ac:spMkLst>
            <pc:docMk/>
            <pc:sldMk cId="326258754" sldId="413"/>
            <ac:spMk id="114" creationId="{9350534A-72C1-E4AA-D199-7417BF9275AC}"/>
          </ac:spMkLst>
        </pc:spChg>
        <pc:spChg chg="mod">
          <ac:chgData name="Kencin Autry" userId="a6c17a38-3403-4b9b-b01e-849711fc5fbf" providerId="ADAL" clId="{D9E19704-8776-4176-A7F6-F11609748DA8}" dt="2024-01-25T22:35:40.545" v="2178" actId="571"/>
          <ac:spMkLst>
            <pc:docMk/>
            <pc:sldMk cId="326258754" sldId="413"/>
            <ac:spMk id="115" creationId="{95D82119-9B3B-2E26-D41B-B56B6C37BFF4}"/>
          </ac:spMkLst>
        </pc:spChg>
        <pc:spChg chg="mod">
          <ac:chgData name="Kencin Autry" userId="a6c17a38-3403-4b9b-b01e-849711fc5fbf" providerId="ADAL" clId="{D9E19704-8776-4176-A7F6-F11609748DA8}" dt="2024-01-25T22:35:40.545" v="2178" actId="571"/>
          <ac:spMkLst>
            <pc:docMk/>
            <pc:sldMk cId="326258754" sldId="413"/>
            <ac:spMk id="116" creationId="{2CEE50EF-61E6-1DCE-2C70-3587AB989C62}"/>
          </ac:spMkLst>
        </pc:spChg>
        <pc:spChg chg="mod">
          <ac:chgData name="Kencin Autry" userId="a6c17a38-3403-4b9b-b01e-849711fc5fbf" providerId="ADAL" clId="{D9E19704-8776-4176-A7F6-F11609748DA8}" dt="2024-01-25T22:35:40.545" v="2178" actId="571"/>
          <ac:spMkLst>
            <pc:docMk/>
            <pc:sldMk cId="326258754" sldId="413"/>
            <ac:spMk id="117" creationId="{A1E72F39-A323-3864-3BD9-0B19C60D76D9}"/>
          </ac:spMkLst>
        </pc:spChg>
        <pc:spChg chg="mod">
          <ac:chgData name="Kencin Autry" userId="a6c17a38-3403-4b9b-b01e-849711fc5fbf" providerId="ADAL" clId="{D9E19704-8776-4176-A7F6-F11609748DA8}" dt="2024-01-25T22:35:40.545" v="2178" actId="571"/>
          <ac:spMkLst>
            <pc:docMk/>
            <pc:sldMk cId="326258754" sldId="413"/>
            <ac:spMk id="118" creationId="{C15672BF-71B4-F944-AEAE-EA728EE29F0E}"/>
          </ac:spMkLst>
        </pc:spChg>
        <pc:spChg chg="mod">
          <ac:chgData name="Kencin Autry" userId="a6c17a38-3403-4b9b-b01e-849711fc5fbf" providerId="ADAL" clId="{D9E19704-8776-4176-A7F6-F11609748DA8}" dt="2024-01-25T22:35:40.545" v="2178" actId="571"/>
          <ac:spMkLst>
            <pc:docMk/>
            <pc:sldMk cId="326258754" sldId="413"/>
            <ac:spMk id="124" creationId="{095EF2BC-5EE4-A235-FD22-D8892E599639}"/>
          </ac:spMkLst>
        </pc:spChg>
        <pc:spChg chg="mod">
          <ac:chgData name="Kencin Autry" userId="a6c17a38-3403-4b9b-b01e-849711fc5fbf" providerId="ADAL" clId="{D9E19704-8776-4176-A7F6-F11609748DA8}" dt="2024-01-25T22:35:40.545" v="2178" actId="571"/>
          <ac:spMkLst>
            <pc:docMk/>
            <pc:sldMk cId="326258754" sldId="413"/>
            <ac:spMk id="125" creationId="{9D27D8C8-939A-3EB1-0743-E0D63D881381}"/>
          </ac:spMkLst>
        </pc:spChg>
        <pc:spChg chg="mod">
          <ac:chgData name="Kencin Autry" userId="a6c17a38-3403-4b9b-b01e-849711fc5fbf" providerId="ADAL" clId="{D9E19704-8776-4176-A7F6-F11609748DA8}" dt="2024-01-25T22:35:40.545" v="2178" actId="571"/>
          <ac:spMkLst>
            <pc:docMk/>
            <pc:sldMk cId="326258754" sldId="413"/>
            <ac:spMk id="126" creationId="{6455E2F9-1AE1-B456-DDA2-FD54D3D6C313}"/>
          </ac:spMkLst>
        </pc:spChg>
        <pc:spChg chg="mod">
          <ac:chgData name="Kencin Autry" userId="a6c17a38-3403-4b9b-b01e-849711fc5fbf" providerId="ADAL" clId="{D9E19704-8776-4176-A7F6-F11609748DA8}" dt="2024-01-25T22:35:40.545" v="2178" actId="571"/>
          <ac:spMkLst>
            <pc:docMk/>
            <pc:sldMk cId="326258754" sldId="413"/>
            <ac:spMk id="127" creationId="{8C5B197A-FDEB-E667-649A-558B2CAB44BE}"/>
          </ac:spMkLst>
        </pc:spChg>
        <pc:spChg chg="mod">
          <ac:chgData name="Kencin Autry" userId="a6c17a38-3403-4b9b-b01e-849711fc5fbf" providerId="ADAL" clId="{D9E19704-8776-4176-A7F6-F11609748DA8}" dt="2024-01-25T22:35:40.545" v="2178" actId="571"/>
          <ac:spMkLst>
            <pc:docMk/>
            <pc:sldMk cId="326258754" sldId="413"/>
            <ac:spMk id="128" creationId="{04FCA1E5-BC9A-DA35-5966-B1B832220EC2}"/>
          </ac:spMkLst>
        </pc:spChg>
        <pc:spChg chg="mod">
          <ac:chgData name="Kencin Autry" userId="a6c17a38-3403-4b9b-b01e-849711fc5fbf" providerId="ADAL" clId="{D9E19704-8776-4176-A7F6-F11609748DA8}" dt="2024-01-25T22:35:40.545" v="2178" actId="571"/>
          <ac:spMkLst>
            <pc:docMk/>
            <pc:sldMk cId="326258754" sldId="413"/>
            <ac:spMk id="129" creationId="{7A4FBB78-CBCC-5080-6938-4B5EB5609C33}"/>
          </ac:spMkLst>
        </pc:spChg>
        <pc:spChg chg="mod">
          <ac:chgData name="Kencin Autry" userId="a6c17a38-3403-4b9b-b01e-849711fc5fbf" providerId="ADAL" clId="{D9E19704-8776-4176-A7F6-F11609748DA8}" dt="2024-01-25T22:35:40.545" v="2178" actId="571"/>
          <ac:spMkLst>
            <pc:docMk/>
            <pc:sldMk cId="326258754" sldId="413"/>
            <ac:spMk id="130" creationId="{E2CC4092-8304-29A1-57E8-D8F8B750CF11}"/>
          </ac:spMkLst>
        </pc:spChg>
        <pc:spChg chg="mod">
          <ac:chgData name="Kencin Autry" userId="a6c17a38-3403-4b9b-b01e-849711fc5fbf" providerId="ADAL" clId="{D9E19704-8776-4176-A7F6-F11609748DA8}" dt="2024-01-25T22:35:40.545" v="2178" actId="571"/>
          <ac:spMkLst>
            <pc:docMk/>
            <pc:sldMk cId="326258754" sldId="413"/>
            <ac:spMk id="131" creationId="{7DFBEFBD-168E-C700-6808-227A3997E834}"/>
          </ac:spMkLst>
        </pc:spChg>
        <pc:spChg chg="mod">
          <ac:chgData name="Kencin Autry" userId="a6c17a38-3403-4b9b-b01e-849711fc5fbf" providerId="ADAL" clId="{D9E19704-8776-4176-A7F6-F11609748DA8}" dt="2024-01-25T22:35:40.545" v="2178" actId="571"/>
          <ac:spMkLst>
            <pc:docMk/>
            <pc:sldMk cId="326258754" sldId="413"/>
            <ac:spMk id="132" creationId="{DF2628A5-3A21-ADD6-8E49-10A5D66721EF}"/>
          </ac:spMkLst>
        </pc:spChg>
        <pc:spChg chg="mod">
          <ac:chgData name="Kencin Autry" userId="a6c17a38-3403-4b9b-b01e-849711fc5fbf" providerId="ADAL" clId="{D9E19704-8776-4176-A7F6-F11609748DA8}" dt="2024-01-25T22:35:40.545" v="2178" actId="571"/>
          <ac:spMkLst>
            <pc:docMk/>
            <pc:sldMk cId="326258754" sldId="413"/>
            <ac:spMk id="133" creationId="{18794642-6DBE-12EC-89A6-E3D5EA2CD574}"/>
          </ac:spMkLst>
        </pc:spChg>
        <pc:spChg chg="mod">
          <ac:chgData name="Kencin Autry" userId="a6c17a38-3403-4b9b-b01e-849711fc5fbf" providerId="ADAL" clId="{D9E19704-8776-4176-A7F6-F11609748DA8}" dt="2024-01-25T22:35:40.545" v="2178" actId="571"/>
          <ac:spMkLst>
            <pc:docMk/>
            <pc:sldMk cId="326258754" sldId="413"/>
            <ac:spMk id="134" creationId="{23EFC1B9-22AC-F3D1-C681-18DADCCA3BDF}"/>
          </ac:spMkLst>
        </pc:spChg>
        <pc:spChg chg="mod">
          <ac:chgData name="Kencin Autry" userId="a6c17a38-3403-4b9b-b01e-849711fc5fbf" providerId="ADAL" clId="{D9E19704-8776-4176-A7F6-F11609748DA8}" dt="2024-01-25T22:35:40.545" v="2178" actId="571"/>
          <ac:spMkLst>
            <pc:docMk/>
            <pc:sldMk cId="326258754" sldId="413"/>
            <ac:spMk id="135" creationId="{AF10382D-7E4B-51D5-E0BC-DAC27BFBA82D}"/>
          </ac:spMkLst>
        </pc:spChg>
        <pc:spChg chg="mod">
          <ac:chgData name="Kencin Autry" userId="a6c17a38-3403-4b9b-b01e-849711fc5fbf" providerId="ADAL" clId="{D9E19704-8776-4176-A7F6-F11609748DA8}" dt="2024-01-25T22:35:40.545" v="2178" actId="571"/>
          <ac:spMkLst>
            <pc:docMk/>
            <pc:sldMk cId="326258754" sldId="413"/>
            <ac:spMk id="136" creationId="{4B354925-4ABA-1530-04CC-BE1776E28BFF}"/>
          </ac:spMkLst>
        </pc:spChg>
        <pc:spChg chg="mod">
          <ac:chgData name="Kencin Autry" userId="a6c17a38-3403-4b9b-b01e-849711fc5fbf" providerId="ADAL" clId="{D9E19704-8776-4176-A7F6-F11609748DA8}" dt="2024-01-25T22:35:40.545" v="2178" actId="571"/>
          <ac:spMkLst>
            <pc:docMk/>
            <pc:sldMk cId="326258754" sldId="413"/>
            <ac:spMk id="137" creationId="{A645A665-39EE-FDEA-F74E-5E46F3B1CC0C}"/>
          </ac:spMkLst>
        </pc:spChg>
        <pc:spChg chg="mod">
          <ac:chgData name="Kencin Autry" userId="a6c17a38-3403-4b9b-b01e-849711fc5fbf" providerId="ADAL" clId="{D9E19704-8776-4176-A7F6-F11609748DA8}" dt="2024-01-25T22:35:40.545" v="2178" actId="571"/>
          <ac:spMkLst>
            <pc:docMk/>
            <pc:sldMk cId="326258754" sldId="413"/>
            <ac:spMk id="138" creationId="{429B3D2B-1C55-A9A8-7191-221DAA8C54EE}"/>
          </ac:spMkLst>
        </pc:spChg>
        <pc:spChg chg="add mod">
          <ac:chgData name="Kencin Autry" userId="a6c17a38-3403-4b9b-b01e-849711fc5fbf" providerId="ADAL" clId="{D9E19704-8776-4176-A7F6-F11609748DA8}" dt="2024-01-25T22:35:40.545" v="2178" actId="571"/>
          <ac:spMkLst>
            <pc:docMk/>
            <pc:sldMk cId="326258754" sldId="413"/>
            <ac:spMk id="139" creationId="{205CB149-3ADA-1920-B5F0-5876C4DBC73B}"/>
          </ac:spMkLst>
        </pc:spChg>
        <pc:spChg chg="add mod">
          <ac:chgData name="Kencin Autry" userId="a6c17a38-3403-4b9b-b01e-849711fc5fbf" providerId="ADAL" clId="{D9E19704-8776-4176-A7F6-F11609748DA8}" dt="2024-01-25T22:35:40.545" v="2178" actId="571"/>
          <ac:spMkLst>
            <pc:docMk/>
            <pc:sldMk cId="326258754" sldId="413"/>
            <ac:spMk id="140" creationId="{38322C4C-D3D2-FD35-D3A9-BCB31B2F427A}"/>
          </ac:spMkLst>
        </pc:spChg>
        <pc:grpChg chg="add mod topLvl">
          <ac:chgData name="Kencin Autry" userId="a6c17a38-3403-4b9b-b01e-849711fc5fbf" providerId="ADAL" clId="{D9E19704-8776-4176-A7F6-F11609748DA8}" dt="2024-01-25T22:36:46.953" v="2190" actId="12788"/>
          <ac:grpSpMkLst>
            <pc:docMk/>
            <pc:sldMk cId="326258754" sldId="413"/>
            <ac:grpSpMk id="12" creationId="{E3C6780F-3B01-7251-FC5C-DD9D5573F948}"/>
          </ac:grpSpMkLst>
        </pc:grpChg>
        <pc:grpChg chg="add mod topLvl">
          <ac:chgData name="Kencin Autry" userId="a6c17a38-3403-4b9b-b01e-849711fc5fbf" providerId="ADAL" clId="{D9E19704-8776-4176-A7F6-F11609748DA8}" dt="2024-01-25T22:28:37.051" v="2017" actId="164"/>
          <ac:grpSpMkLst>
            <pc:docMk/>
            <pc:sldMk cId="326258754" sldId="413"/>
            <ac:grpSpMk id="15" creationId="{C996FC28-BAF9-4315-CD88-1A324D6881AC}"/>
          </ac:grpSpMkLst>
        </pc:grpChg>
        <pc:grpChg chg="add mod topLvl">
          <ac:chgData name="Kencin Autry" userId="a6c17a38-3403-4b9b-b01e-849711fc5fbf" providerId="ADAL" clId="{D9E19704-8776-4176-A7F6-F11609748DA8}" dt="2024-01-25T22:28:37.051" v="2017" actId="164"/>
          <ac:grpSpMkLst>
            <pc:docMk/>
            <pc:sldMk cId="326258754" sldId="413"/>
            <ac:grpSpMk id="19" creationId="{30BEC61B-8828-74DB-9AD3-50D6F2AB0B47}"/>
          </ac:grpSpMkLst>
        </pc:grpChg>
        <pc:grpChg chg="add del mod topLvl">
          <ac:chgData name="Kencin Autry" userId="a6c17a38-3403-4b9b-b01e-849711fc5fbf" providerId="ADAL" clId="{D9E19704-8776-4176-A7F6-F11609748DA8}" dt="2024-01-25T22:32:06.741" v="2051" actId="478"/>
          <ac:grpSpMkLst>
            <pc:docMk/>
            <pc:sldMk cId="326258754" sldId="413"/>
            <ac:grpSpMk id="23" creationId="{5DAA4D48-F9F6-DF20-4B5B-08514BCCF91B}"/>
          </ac:grpSpMkLst>
        </pc:grpChg>
        <pc:grpChg chg="add del mod topLvl">
          <ac:chgData name="Kencin Autry" userId="a6c17a38-3403-4b9b-b01e-849711fc5fbf" providerId="ADAL" clId="{D9E19704-8776-4176-A7F6-F11609748DA8}" dt="2024-01-25T22:32:22.418" v="2057" actId="478"/>
          <ac:grpSpMkLst>
            <pc:docMk/>
            <pc:sldMk cId="326258754" sldId="413"/>
            <ac:grpSpMk id="27" creationId="{491639FE-CEF7-710E-C4F9-789FD4667D4C}"/>
          </ac:grpSpMkLst>
        </pc:grpChg>
        <pc:grpChg chg="add mod topLvl">
          <ac:chgData name="Kencin Autry" userId="a6c17a38-3403-4b9b-b01e-849711fc5fbf" providerId="ADAL" clId="{D9E19704-8776-4176-A7F6-F11609748DA8}" dt="2024-01-25T22:28:37.051" v="2017" actId="164"/>
          <ac:grpSpMkLst>
            <pc:docMk/>
            <pc:sldMk cId="326258754" sldId="413"/>
            <ac:grpSpMk id="31" creationId="{297274B5-D970-55A8-1F79-914E1358E5AB}"/>
          </ac:grpSpMkLst>
        </pc:grpChg>
        <pc:grpChg chg="add mod topLvl">
          <ac:chgData name="Kencin Autry" userId="a6c17a38-3403-4b9b-b01e-849711fc5fbf" providerId="ADAL" clId="{D9E19704-8776-4176-A7F6-F11609748DA8}" dt="2024-01-25T22:28:37.051" v="2017" actId="164"/>
          <ac:grpSpMkLst>
            <pc:docMk/>
            <pc:sldMk cId="326258754" sldId="413"/>
            <ac:grpSpMk id="34" creationId="{D863F0F0-730F-AB44-9BA9-4ED9B2DA755E}"/>
          </ac:grpSpMkLst>
        </pc:grpChg>
        <pc:grpChg chg="add mod topLvl">
          <ac:chgData name="Kencin Autry" userId="a6c17a38-3403-4b9b-b01e-849711fc5fbf" providerId="ADAL" clId="{D9E19704-8776-4176-A7F6-F11609748DA8}" dt="2024-01-25T22:28:37.051" v="2017" actId="164"/>
          <ac:grpSpMkLst>
            <pc:docMk/>
            <pc:sldMk cId="326258754" sldId="413"/>
            <ac:grpSpMk id="37" creationId="{A7C90104-D573-80F6-F3C9-89BFF28FC9BB}"/>
          </ac:grpSpMkLst>
        </pc:grpChg>
        <pc:grpChg chg="add del mod topLvl">
          <ac:chgData name="Kencin Autry" userId="a6c17a38-3403-4b9b-b01e-849711fc5fbf" providerId="ADAL" clId="{D9E19704-8776-4176-A7F6-F11609748DA8}" dt="2024-01-25T22:32:32.876" v="2060" actId="478"/>
          <ac:grpSpMkLst>
            <pc:docMk/>
            <pc:sldMk cId="326258754" sldId="413"/>
            <ac:grpSpMk id="40" creationId="{F2626543-66E2-EBC7-7286-C4EE4E166B8D}"/>
          </ac:grpSpMkLst>
        </pc:grpChg>
        <pc:grpChg chg="add del mod">
          <ac:chgData name="Kencin Autry" userId="a6c17a38-3403-4b9b-b01e-849711fc5fbf" providerId="ADAL" clId="{D9E19704-8776-4176-A7F6-F11609748DA8}" dt="2024-01-25T22:28:09.322" v="2011" actId="165"/>
          <ac:grpSpMkLst>
            <pc:docMk/>
            <pc:sldMk cId="326258754" sldId="413"/>
            <ac:grpSpMk id="47" creationId="{805F7A70-AE81-EABF-0241-B790C3950C7A}"/>
          </ac:grpSpMkLst>
        </pc:grpChg>
        <pc:grpChg chg="add del mod">
          <ac:chgData name="Kencin Autry" userId="a6c17a38-3403-4b9b-b01e-849711fc5fbf" providerId="ADAL" clId="{D9E19704-8776-4176-A7F6-F11609748DA8}" dt="2024-01-25T22:33:38.017" v="2073" actId="164"/>
          <ac:grpSpMkLst>
            <pc:docMk/>
            <pc:sldMk cId="326258754" sldId="413"/>
            <ac:grpSpMk id="48" creationId="{1B123F3E-BB67-8F4F-2A82-FA67B69458A4}"/>
          </ac:grpSpMkLst>
        </pc:grpChg>
        <pc:grpChg chg="add mod">
          <ac:chgData name="Kencin Autry" userId="a6c17a38-3403-4b9b-b01e-849711fc5fbf" providerId="ADAL" clId="{D9E19704-8776-4176-A7F6-F11609748DA8}" dt="2024-01-25T22:31:37.666" v="2043"/>
          <ac:grpSpMkLst>
            <pc:docMk/>
            <pc:sldMk cId="326258754" sldId="413"/>
            <ac:grpSpMk id="49" creationId="{29FD8D8A-C08B-1D80-BF7C-5F90F7967E65}"/>
          </ac:grpSpMkLst>
        </pc:grpChg>
        <pc:grpChg chg="add mod">
          <ac:chgData name="Kencin Autry" userId="a6c17a38-3403-4b9b-b01e-849711fc5fbf" providerId="ADAL" clId="{D9E19704-8776-4176-A7F6-F11609748DA8}" dt="2024-01-25T22:31:37.666" v="2043"/>
          <ac:grpSpMkLst>
            <pc:docMk/>
            <pc:sldMk cId="326258754" sldId="413"/>
            <ac:grpSpMk id="52" creationId="{696E3153-79AD-DA7C-AFC7-C871828AD809}"/>
          </ac:grpSpMkLst>
        </pc:grpChg>
        <pc:grpChg chg="add mod">
          <ac:chgData name="Kencin Autry" userId="a6c17a38-3403-4b9b-b01e-849711fc5fbf" providerId="ADAL" clId="{D9E19704-8776-4176-A7F6-F11609748DA8}" dt="2024-01-25T22:31:37.666" v="2043"/>
          <ac:grpSpMkLst>
            <pc:docMk/>
            <pc:sldMk cId="326258754" sldId="413"/>
            <ac:grpSpMk id="56" creationId="{5695FD93-B230-53FD-C25E-1E37A968FCA9}"/>
          </ac:grpSpMkLst>
        </pc:grpChg>
        <pc:grpChg chg="add mod">
          <ac:chgData name="Kencin Autry" userId="a6c17a38-3403-4b9b-b01e-849711fc5fbf" providerId="ADAL" clId="{D9E19704-8776-4176-A7F6-F11609748DA8}" dt="2024-01-25T22:31:37.666" v="2043"/>
          <ac:grpSpMkLst>
            <pc:docMk/>
            <pc:sldMk cId="326258754" sldId="413"/>
            <ac:grpSpMk id="60" creationId="{9E1740E4-C9DB-BBEB-A2D4-A0ED3A6E9811}"/>
          </ac:grpSpMkLst>
        </pc:grpChg>
        <pc:grpChg chg="add mod">
          <ac:chgData name="Kencin Autry" userId="a6c17a38-3403-4b9b-b01e-849711fc5fbf" providerId="ADAL" clId="{D9E19704-8776-4176-A7F6-F11609748DA8}" dt="2024-01-25T22:31:37.666" v="2043"/>
          <ac:grpSpMkLst>
            <pc:docMk/>
            <pc:sldMk cId="326258754" sldId="413"/>
            <ac:grpSpMk id="64" creationId="{4970FE8E-775A-DA2F-3252-FF823C75832D}"/>
          </ac:grpSpMkLst>
        </pc:grpChg>
        <pc:grpChg chg="add mod">
          <ac:chgData name="Kencin Autry" userId="a6c17a38-3403-4b9b-b01e-849711fc5fbf" providerId="ADAL" clId="{D9E19704-8776-4176-A7F6-F11609748DA8}" dt="2024-01-25T22:31:37.666" v="2043"/>
          <ac:grpSpMkLst>
            <pc:docMk/>
            <pc:sldMk cId="326258754" sldId="413"/>
            <ac:grpSpMk id="68" creationId="{F70DFA77-5084-BF43-32F4-B891444828B8}"/>
          </ac:grpSpMkLst>
        </pc:grpChg>
        <pc:grpChg chg="add mod">
          <ac:chgData name="Kencin Autry" userId="a6c17a38-3403-4b9b-b01e-849711fc5fbf" providerId="ADAL" clId="{D9E19704-8776-4176-A7F6-F11609748DA8}" dt="2024-01-25T22:31:37.666" v="2043"/>
          <ac:grpSpMkLst>
            <pc:docMk/>
            <pc:sldMk cId="326258754" sldId="413"/>
            <ac:grpSpMk id="71" creationId="{578727E8-DC38-665C-6F0A-35F063695C03}"/>
          </ac:grpSpMkLst>
        </pc:grpChg>
        <pc:grpChg chg="add mod">
          <ac:chgData name="Kencin Autry" userId="a6c17a38-3403-4b9b-b01e-849711fc5fbf" providerId="ADAL" clId="{D9E19704-8776-4176-A7F6-F11609748DA8}" dt="2024-01-25T22:31:37.666" v="2043"/>
          <ac:grpSpMkLst>
            <pc:docMk/>
            <pc:sldMk cId="326258754" sldId="413"/>
            <ac:grpSpMk id="74" creationId="{5A8BEDAF-22E4-83A5-1959-01D2A42FEFC7}"/>
          </ac:grpSpMkLst>
        </pc:grpChg>
        <pc:grpChg chg="add mod">
          <ac:chgData name="Kencin Autry" userId="a6c17a38-3403-4b9b-b01e-849711fc5fbf" providerId="ADAL" clId="{D9E19704-8776-4176-A7F6-F11609748DA8}" dt="2024-01-25T22:31:37.666" v="2043"/>
          <ac:grpSpMkLst>
            <pc:docMk/>
            <pc:sldMk cId="326258754" sldId="413"/>
            <ac:grpSpMk id="77" creationId="{5BB789AC-65D9-41C5-75D5-207963AB4C31}"/>
          </ac:grpSpMkLst>
        </pc:grpChg>
        <pc:grpChg chg="add mod">
          <ac:chgData name="Kencin Autry" userId="a6c17a38-3403-4b9b-b01e-849711fc5fbf" providerId="ADAL" clId="{D9E19704-8776-4176-A7F6-F11609748DA8}" dt="2024-01-25T22:33:38.017" v="2073" actId="164"/>
          <ac:grpSpMkLst>
            <pc:docMk/>
            <pc:sldMk cId="326258754" sldId="413"/>
            <ac:grpSpMk id="90" creationId="{8C6521A4-6651-4CB5-FFD9-2B718B8C6B50}"/>
          </ac:grpSpMkLst>
        </pc:grpChg>
        <pc:grpChg chg="add mod">
          <ac:chgData name="Kencin Autry" userId="a6c17a38-3403-4b9b-b01e-849711fc5fbf" providerId="ADAL" clId="{D9E19704-8776-4176-A7F6-F11609748DA8}" dt="2024-01-25T22:33:38.017" v="2073" actId="164"/>
          <ac:grpSpMkLst>
            <pc:docMk/>
            <pc:sldMk cId="326258754" sldId="413"/>
            <ac:grpSpMk id="91" creationId="{1F763D50-99F8-A924-9634-B686E41F9A2C}"/>
          </ac:grpSpMkLst>
        </pc:grpChg>
        <pc:grpChg chg="add mod">
          <ac:chgData name="Kencin Autry" userId="a6c17a38-3403-4b9b-b01e-849711fc5fbf" providerId="ADAL" clId="{D9E19704-8776-4176-A7F6-F11609748DA8}" dt="2024-01-25T22:33:38.017" v="2073" actId="164"/>
          <ac:grpSpMkLst>
            <pc:docMk/>
            <pc:sldMk cId="326258754" sldId="413"/>
            <ac:grpSpMk id="95" creationId="{91245034-2E1E-7966-0E6D-C696977B3A82}"/>
          </ac:grpSpMkLst>
        </pc:grpChg>
        <pc:grpChg chg="add del mod">
          <ac:chgData name="Kencin Autry" userId="a6c17a38-3403-4b9b-b01e-849711fc5fbf" providerId="ADAL" clId="{D9E19704-8776-4176-A7F6-F11609748DA8}" dt="2024-01-25T22:36:03.930" v="2181" actId="164"/>
          <ac:grpSpMkLst>
            <pc:docMk/>
            <pc:sldMk cId="326258754" sldId="413"/>
            <ac:grpSpMk id="99" creationId="{8F74E385-9486-CE26-5D6D-DBE00C8F0190}"/>
          </ac:grpSpMkLst>
        </pc:grpChg>
        <pc:grpChg chg="add mod">
          <ac:chgData name="Kencin Autry" userId="a6c17a38-3403-4b9b-b01e-849711fc5fbf" providerId="ADAL" clId="{D9E19704-8776-4176-A7F6-F11609748DA8}" dt="2024-01-25T22:35:40.545" v="2178" actId="571"/>
          <ac:grpSpMkLst>
            <pc:docMk/>
            <pc:sldMk cId="326258754" sldId="413"/>
            <ac:grpSpMk id="102" creationId="{653A6841-9B36-83B7-C318-FDE36B6F9796}"/>
          </ac:grpSpMkLst>
        </pc:grpChg>
        <pc:grpChg chg="add mod">
          <ac:chgData name="Kencin Autry" userId="a6c17a38-3403-4b9b-b01e-849711fc5fbf" providerId="ADAL" clId="{D9E19704-8776-4176-A7F6-F11609748DA8}" dt="2024-01-25T22:35:40.545" v="2178" actId="571"/>
          <ac:grpSpMkLst>
            <pc:docMk/>
            <pc:sldMk cId="326258754" sldId="413"/>
            <ac:grpSpMk id="105" creationId="{7D0A4BD6-A861-7966-C850-0CA1866B1999}"/>
          </ac:grpSpMkLst>
        </pc:grpChg>
        <pc:grpChg chg="mod">
          <ac:chgData name="Kencin Autry" userId="a6c17a38-3403-4b9b-b01e-849711fc5fbf" providerId="ADAL" clId="{D9E19704-8776-4176-A7F6-F11609748DA8}" dt="2024-01-25T22:35:40.545" v="2178" actId="571"/>
          <ac:grpSpMkLst>
            <pc:docMk/>
            <pc:sldMk cId="326258754" sldId="413"/>
            <ac:grpSpMk id="106" creationId="{BDADA4B8-09AF-5B7B-C26C-6A8A61D48B9B}"/>
          </ac:grpSpMkLst>
        </pc:grpChg>
        <pc:grpChg chg="mod">
          <ac:chgData name="Kencin Autry" userId="a6c17a38-3403-4b9b-b01e-849711fc5fbf" providerId="ADAL" clId="{D9E19704-8776-4176-A7F6-F11609748DA8}" dt="2024-01-25T22:35:40.545" v="2178" actId="571"/>
          <ac:grpSpMkLst>
            <pc:docMk/>
            <pc:sldMk cId="326258754" sldId="413"/>
            <ac:grpSpMk id="107" creationId="{785360CF-613F-8545-E483-A8B184FB7D1A}"/>
          </ac:grpSpMkLst>
        </pc:grpChg>
        <pc:grpChg chg="mod">
          <ac:chgData name="Kencin Autry" userId="a6c17a38-3403-4b9b-b01e-849711fc5fbf" providerId="ADAL" clId="{D9E19704-8776-4176-A7F6-F11609748DA8}" dt="2024-01-25T22:35:40.545" v="2178" actId="571"/>
          <ac:grpSpMkLst>
            <pc:docMk/>
            <pc:sldMk cId="326258754" sldId="413"/>
            <ac:grpSpMk id="108" creationId="{84EEAF56-143F-18C9-74D9-79361E341074}"/>
          </ac:grpSpMkLst>
        </pc:grpChg>
        <pc:grpChg chg="mod">
          <ac:chgData name="Kencin Autry" userId="a6c17a38-3403-4b9b-b01e-849711fc5fbf" providerId="ADAL" clId="{D9E19704-8776-4176-A7F6-F11609748DA8}" dt="2024-01-25T22:35:40.545" v="2178" actId="571"/>
          <ac:grpSpMkLst>
            <pc:docMk/>
            <pc:sldMk cId="326258754" sldId="413"/>
            <ac:grpSpMk id="109" creationId="{4F1FF65F-C80C-BB58-4A02-224F214CA2C2}"/>
          </ac:grpSpMkLst>
        </pc:grpChg>
        <pc:grpChg chg="mod">
          <ac:chgData name="Kencin Autry" userId="a6c17a38-3403-4b9b-b01e-849711fc5fbf" providerId="ADAL" clId="{D9E19704-8776-4176-A7F6-F11609748DA8}" dt="2024-01-25T22:35:40.545" v="2178" actId="571"/>
          <ac:grpSpMkLst>
            <pc:docMk/>
            <pc:sldMk cId="326258754" sldId="413"/>
            <ac:grpSpMk id="119" creationId="{2274B6CD-8FC5-0833-7640-2FE722F048ED}"/>
          </ac:grpSpMkLst>
        </pc:grpChg>
        <pc:grpChg chg="mod">
          <ac:chgData name="Kencin Autry" userId="a6c17a38-3403-4b9b-b01e-849711fc5fbf" providerId="ADAL" clId="{D9E19704-8776-4176-A7F6-F11609748DA8}" dt="2024-01-25T22:35:40.545" v="2178" actId="571"/>
          <ac:grpSpMkLst>
            <pc:docMk/>
            <pc:sldMk cId="326258754" sldId="413"/>
            <ac:grpSpMk id="120" creationId="{A125EEDD-4217-6B92-30B0-324A6FA2B2A4}"/>
          </ac:grpSpMkLst>
        </pc:grpChg>
        <pc:grpChg chg="mod">
          <ac:chgData name="Kencin Autry" userId="a6c17a38-3403-4b9b-b01e-849711fc5fbf" providerId="ADAL" clId="{D9E19704-8776-4176-A7F6-F11609748DA8}" dt="2024-01-25T22:35:40.545" v="2178" actId="571"/>
          <ac:grpSpMkLst>
            <pc:docMk/>
            <pc:sldMk cId="326258754" sldId="413"/>
            <ac:grpSpMk id="121" creationId="{A88ECA8F-1B49-9272-5052-77A13461719A}"/>
          </ac:grpSpMkLst>
        </pc:grpChg>
        <pc:grpChg chg="mod">
          <ac:chgData name="Kencin Autry" userId="a6c17a38-3403-4b9b-b01e-849711fc5fbf" providerId="ADAL" clId="{D9E19704-8776-4176-A7F6-F11609748DA8}" dt="2024-01-25T22:35:40.545" v="2178" actId="571"/>
          <ac:grpSpMkLst>
            <pc:docMk/>
            <pc:sldMk cId="326258754" sldId="413"/>
            <ac:grpSpMk id="122" creationId="{58D3FF82-4104-B3C9-98CF-F0621E660D2C}"/>
          </ac:grpSpMkLst>
        </pc:grpChg>
        <pc:grpChg chg="mod">
          <ac:chgData name="Kencin Autry" userId="a6c17a38-3403-4b9b-b01e-849711fc5fbf" providerId="ADAL" clId="{D9E19704-8776-4176-A7F6-F11609748DA8}" dt="2024-01-25T22:35:40.545" v="2178" actId="571"/>
          <ac:grpSpMkLst>
            <pc:docMk/>
            <pc:sldMk cId="326258754" sldId="413"/>
            <ac:grpSpMk id="123" creationId="{C5F9CC1E-C3A2-EC3C-870B-32B5D4CC1928}"/>
          </ac:grpSpMkLst>
        </pc:grpChg>
        <pc:grpChg chg="add mod">
          <ac:chgData name="Kencin Autry" userId="a6c17a38-3403-4b9b-b01e-849711fc5fbf" providerId="ADAL" clId="{D9E19704-8776-4176-A7F6-F11609748DA8}" dt="2024-01-25T22:36:25.146" v="2185" actId="1076"/>
          <ac:grpSpMkLst>
            <pc:docMk/>
            <pc:sldMk cId="326258754" sldId="413"/>
            <ac:grpSpMk id="141" creationId="{989D53E1-0477-8DBB-80CD-E692F2C7B744}"/>
          </ac:grpSpMkLst>
        </pc:grpChg>
        <pc:grpChg chg="add del mod">
          <ac:chgData name="Kencin Autry" userId="a6c17a38-3403-4b9b-b01e-849711fc5fbf" providerId="ADAL" clId="{D9E19704-8776-4176-A7F6-F11609748DA8}" dt="2024-01-25T22:36:43.244" v="2189" actId="165"/>
          <ac:grpSpMkLst>
            <pc:docMk/>
            <pc:sldMk cId="326258754" sldId="413"/>
            <ac:grpSpMk id="142" creationId="{0D1215C7-71A1-E8EA-929E-D6D23AA1E6D5}"/>
          </ac:grpSpMkLst>
        </pc:grpChg>
        <pc:extLst>
          <p:ext xmlns:p="http://schemas.openxmlformats.org/presentationml/2006/main" uri="{D6D511B9-2390-475A-947B-AFAB55BFBCF1}">
            <pc226:cmChg xmlns:pc226="http://schemas.microsoft.com/office/powerpoint/2022/06/main/command" chg="add del mod">
              <pc226:chgData name="Kencin Autry" userId="a6c17a38-3403-4b9b-b01e-849711fc5fbf" providerId="ADAL" clId="{D9E19704-8776-4176-A7F6-F11609748DA8}" dt="2024-01-29T22:35:09.081" v="5816"/>
              <pc2:cmMkLst xmlns:pc2="http://schemas.microsoft.com/office/powerpoint/2019/9/main/command">
                <pc:docMk/>
                <pc:sldMk cId="326258754" sldId="413"/>
                <pc2:cmMk id="{B2CE1A56-8631-4998-9AFC-7759D6C7E105}"/>
              </pc2:cmMkLst>
              <pc226:cmRplyChg chg="add">
                <pc226:chgData name="Kencin Autry" userId="a6c17a38-3403-4b9b-b01e-849711fc5fbf" providerId="ADAL" clId="{D9E19704-8776-4176-A7F6-F11609748DA8}" dt="2024-01-29T01:40:19.305" v="2888"/>
                <pc2:cmRplyMkLst xmlns:pc2="http://schemas.microsoft.com/office/powerpoint/2019/9/main/command">
                  <pc:docMk/>
                  <pc:sldMk cId="326258754" sldId="413"/>
                  <pc2:cmMk id="{B2CE1A56-8631-4998-9AFC-7759D6C7E105}"/>
                  <pc2:cmRplyMk id="{F2EB2A6F-A0AB-4069-9AC3-EB6333B1FAF1}"/>
                </pc2:cmRplyMkLst>
              </pc226:cmRplyChg>
              <pc226:cmRplyChg chg="add">
                <pc226:chgData name="Kencin Autry" userId="a6c17a38-3403-4b9b-b01e-849711fc5fbf" providerId="ADAL" clId="{D9E19704-8776-4176-A7F6-F11609748DA8}" dt="2024-01-29T01:39:57.033" v="2887"/>
                <pc2:cmRplyMkLst xmlns:pc2="http://schemas.microsoft.com/office/powerpoint/2019/9/main/command">
                  <pc:docMk/>
                  <pc:sldMk cId="326258754" sldId="413"/>
                  <pc2:cmMk id="{B2CE1A56-8631-4998-9AFC-7759D6C7E105}"/>
                  <pc2:cmRplyMk id="{54284371-8921-46F8-A993-8A8EB4CBD9FE}"/>
                </pc2:cmRplyMkLst>
              </pc226:cmRplyChg>
              <pc226:cmRplyChg chg="add">
                <pc226:chgData name="Kencin Autry" userId="a6c17a38-3403-4b9b-b01e-849711fc5fbf" providerId="ADAL" clId="{D9E19704-8776-4176-A7F6-F11609748DA8}" dt="2024-01-25T22:40:59.518" v="2558"/>
                <pc2:cmRplyMkLst xmlns:pc2="http://schemas.microsoft.com/office/powerpoint/2019/9/main/command">
                  <pc:docMk/>
                  <pc:sldMk cId="326258754" sldId="413"/>
                  <pc2:cmMk id="{B2CE1A56-8631-4998-9AFC-7759D6C7E105}"/>
                  <pc2:cmRplyMk id="{A2F5D8D1-9D87-4F00-9369-71E338E5DAF7}"/>
                </pc2:cmRplyMkLst>
              </pc226:cmRplyChg>
            </pc226:cmChg>
          </p:ext>
        </pc:extLst>
      </pc:sldChg>
      <pc:sldChg chg="addSp delSp modSp new mod ord modTransition modShow">
        <pc:chgData name="Kencin Autry" userId="a6c17a38-3403-4b9b-b01e-849711fc5fbf" providerId="ADAL" clId="{D9E19704-8776-4176-A7F6-F11609748DA8}" dt="2024-01-29T21:56:30.078" v="4961"/>
        <pc:sldMkLst>
          <pc:docMk/>
          <pc:sldMk cId="149029502" sldId="414"/>
        </pc:sldMkLst>
        <pc:spChg chg="del">
          <ac:chgData name="Kencin Autry" userId="a6c17a38-3403-4b9b-b01e-849711fc5fbf" providerId="ADAL" clId="{D9E19704-8776-4176-A7F6-F11609748DA8}" dt="2024-01-29T16:17:42.841" v="3206" actId="478"/>
          <ac:spMkLst>
            <pc:docMk/>
            <pc:sldMk cId="149029502" sldId="414"/>
            <ac:spMk id="2" creationId="{7E42AC23-441E-1D84-30A3-253EFA5F0140}"/>
          </ac:spMkLst>
        </pc:spChg>
        <pc:spChg chg="del mod">
          <ac:chgData name="Kencin Autry" userId="a6c17a38-3403-4b9b-b01e-849711fc5fbf" providerId="ADAL" clId="{D9E19704-8776-4176-A7F6-F11609748DA8}" dt="2024-01-29T01:42:36.706" v="3070" actId="478"/>
          <ac:spMkLst>
            <pc:docMk/>
            <pc:sldMk cId="149029502" sldId="414"/>
            <ac:spMk id="5" creationId="{86A7544B-F2A4-1FA3-C8EC-CF6F20011708}"/>
          </ac:spMkLst>
        </pc:spChg>
        <pc:spChg chg="del mod">
          <ac:chgData name="Kencin Autry" userId="a6c17a38-3403-4b9b-b01e-849711fc5fbf" providerId="ADAL" clId="{D9E19704-8776-4176-A7F6-F11609748DA8}" dt="2024-01-29T01:42:39.360" v="3072" actId="478"/>
          <ac:spMkLst>
            <pc:docMk/>
            <pc:sldMk cId="149029502" sldId="414"/>
            <ac:spMk id="6" creationId="{3099ABF8-7F8A-B23E-EDB7-6EEA2F4C817D}"/>
          </ac:spMkLst>
        </pc:spChg>
        <pc:spChg chg="add del">
          <ac:chgData name="Kencin Autry" userId="a6c17a38-3403-4b9b-b01e-849711fc5fbf" providerId="ADAL" clId="{D9E19704-8776-4176-A7F6-F11609748DA8}" dt="2024-01-29T01:50:56.772" v="3096" actId="478"/>
          <ac:spMkLst>
            <pc:docMk/>
            <pc:sldMk cId="149029502" sldId="414"/>
            <ac:spMk id="14" creationId="{1642F2A9-DAAD-3DD4-D55A-BD41D144DCC2}"/>
          </ac:spMkLst>
        </pc:spChg>
        <pc:spChg chg="mod">
          <ac:chgData name="Kencin Autry" userId="a6c17a38-3403-4b9b-b01e-849711fc5fbf" providerId="ADAL" clId="{D9E19704-8776-4176-A7F6-F11609748DA8}" dt="2024-01-29T21:15:28.778" v="4679"/>
          <ac:spMkLst>
            <pc:docMk/>
            <pc:sldMk cId="149029502" sldId="414"/>
            <ac:spMk id="15" creationId="{20D8B506-A92E-9A0C-7690-DF5237C1F52F}"/>
          </ac:spMkLst>
        </pc:spChg>
        <pc:spChg chg="mod">
          <ac:chgData name="Kencin Autry" userId="a6c17a38-3403-4b9b-b01e-849711fc5fbf" providerId="ADAL" clId="{D9E19704-8776-4176-A7F6-F11609748DA8}" dt="2024-01-29T21:15:28.778" v="4679"/>
          <ac:spMkLst>
            <pc:docMk/>
            <pc:sldMk cId="149029502" sldId="414"/>
            <ac:spMk id="16" creationId="{1B068BF4-E7B1-A0BB-677F-EFE786F4121E}"/>
          </ac:spMkLst>
        </pc:spChg>
        <pc:spChg chg="add del mod">
          <ac:chgData name="Kencin Autry" userId="a6c17a38-3403-4b9b-b01e-849711fc5fbf" providerId="ADAL" clId="{D9E19704-8776-4176-A7F6-F11609748DA8}" dt="2024-01-29T01:53:29.381" v="3111" actId="478"/>
          <ac:spMkLst>
            <pc:docMk/>
            <pc:sldMk cId="149029502" sldId="414"/>
            <ac:spMk id="17" creationId="{95276B5A-9FDC-3AC9-8483-00231A959D9F}"/>
          </ac:spMkLst>
        </pc:spChg>
        <pc:spChg chg="mod">
          <ac:chgData name="Kencin Autry" userId="a6c17a38-3403-4b9b-b01e-849711fc5fbf" providerId="ADAL" clId="{D9E19704-8776-4176-A7F6-F11609748DA8}" dt="2024-01-29T01:53:27.420" v="3109"/>
          <ac:spMkLst>
            <pc:docMk/>
            <pc:sldMk cId="149029502" sldId="414"/>
            <ac:spMk id="18" creationId="{CE486B36-0EDC-138D-0806-E4AB2180CF57}"/>
          </ac:spMkLst>
        </pc:spChg>
        <pc:grpChg chg="add del mod">
          <ac:chgData name="Kencin Autry" userId="a6c17a38-3403-4b9b-b01e-849711fc5fbf" providerId="ADAL" clId="{D9E19704-8776-4176-A7F6-F11609748DA8}" dt="2024-01-29T21:16:26.973" v="4706" actId="478"/>
          <ac:grpSpMkLst>
            <pc:docMk/>
            <pc:sldMk cId="149029502" sldId="414"/>
            <ac:grpSpMk id="13" creationId="{63795639-3B8E-3551-D26B-C5708684F36E}"/>
          </ac:grpSpMkLst>
        </pc:grpChg>
        <pc:picChg chg="add mod">
          <ac:chgData name="Kencin Autry" userId="a6c17a38-3403-4b9b-b01e-849711fc5fbf" providerId="ADAL" clId="{D9E19704-8776-4176-A7F6-F11609748DA8}" dt="2024-01-29T16:18:32.628" v="3230" actId="1076"/>
          <ac:picMkLst>
            <pc:docMk/>
            <pc:sldMk cId="149029502" sldId="414"/>
            <ac:picMk id="5" creationId="{A948B57E-078D-3DE1-13E3-3D6E206324BF}"/>
          </ac:picMkLst>
        </pc:picChg>
        <pc:picChg chg="add mod">
          <ac:chgData name="Kencin Autry" userId="a6c17a38-3403-4b9b-b01e-849711fc5fbf" providerId="ADAL" clId="{D9E19704-8776-4176-A7F6-F11609748DA8}" dt="2024-01-29T16:18:41.268" v="3233" actId="1076"/>
          <ac:picMkLst>
            <pc:docMk/>
            <pc:sldMk cId="149029502" sldId="414"/>
            <ac:picMk id="6" creationId="{5CC9993B-6364-AD0A-AA6A-2F28658CCB1F}"/>
          </ac:picMkLst>
        </pc:picChg>
        <pc:picChg chg="add mod modCrop">
          <ac:chgData name="Kencin Autry" userId="a6c17a38-3403-4b9b-b01e-849711fc5fbf" providerId="ADAL" clId="{D9E19704-8776-4176-A7F6-F11609748DA8}" dt="2024-01-29T16:55:57.155" v="4295" actId="1076"/>
          <ac:picMkLst>
            <pc:docMk/>
            <pc:sldMk cId="149029502" sldId="414"/>
            <ac:picMk id="9" creationId="{DB9596C6-C515-51DC-65FC-B18BB9610FC3}"/>
          </ac:picMkLst>
        </pc:picChg>
        <pc:picChg chg="add del mod modCrop">
          <ac:chgData name="Kencin Autry" userId="a6c17a38-3403-4b9b-b01e-849711fc5fbf" providerId="ADAL" clId="{D9E19704-8776-4176-A7F6-F11609748DA8}" dt="2024-01-29T16:55:56.221" v="4293" actId="1076"/>
          <ac:picMkLst>
            <pc:docMk/>
            <pc:sldMk cId="149029502" sldId="414"/>
            <ac:picMk id="11" creationId="{730260F0-2D51-2333-CBAE-B2BE3EAAB53A}"/>
          </ac:picMkLst>
        </pc:picChg>
        <pc:picChg chg="add mod modCrop">
          <ac:chgData name="Kencin Autry" userId="a6c17a38-3403-4b9b-b01e-849711fc5fbf" providerId="ADAL" clId="{D9E19704-8776-4176-A7F6-F11609748DA8}" dt="2024-01-29T16:55:58.308" v="4296" actId="1076"/>
          <ac:picMkLst>
            <pc:docMk/>
            <pc:sldMk cId="149029502" sldId="414"/>
            <ac:picMk id="20" creationId="{0B1F889F-9303-2161-3262-6DA489102979}"/>
          </ac:picMkLst>
        </pc:picChg>
        <pc:picChg chg="add del mod">
          <ac:chgData name="Kencin Autry" userId="a6c17a38-3403-4b9b-b01e-849711fc5fbf" providerId="ADAL" clId="{D9E19704-8776-4176-A7F6-F11609748DA8}" dt="2024-01-29T02:00:29.698" v="3134" actId="478"/>
          <ac:picMkLst>
            <pc:docMk/>
            <pc:sldMk cId="149029502" sldId="414"/>
            <ac:picMk id="22" creationId="{70258CAB-7654-1C54-DBA9-35572E144B0B}"/>
          </ac:picMkLst>
        </pc:picChg>
        <pc:picChg chg="add mod modCrop">
          <ac:chgData name="Kencin Autry" userId="a6c17a38-3403-4b9b-b01e-849711fc5fbf" providerId="ADAL" clId="{D9E19704-8776-4176-A7F6-F11609748DA8}" dt="2024-01-29T16:56:00.866" v="4298" actId="1076"/>
          <ac:picMkLst>
            <pc:docMk/>
            <pc:sldMk cId="149029502" sldId="414"/>
            <ac:picMk id="24" creationId="{E995DC81-FEA4-5300-C65A-9B120C0AFC50}"/>
          </ac:picMkLst>
        </pc:picChg>
        <pc:picChg chg="add del mod">
          <ac:chgData name="Kencin Autry" userId="a6c17a38-3403-4b9b-b01e-849711fc5fbf" providerId="ADAL" clId="{D9E19704-8776-4176-A7F6-F11609748DA8}" dt="2024-01-29T21:16:30.036" v="4707" actId="478"/>
          <ac:picMkLst>
            <pc:docMk/>
            <pc:sldMk cId="149029502" sldId="414"/>
            <ac:picMk id="25" creationId="{8AE2CF95-1093-B1F6-43C8-6EADA7B5255E}"/>
          </ac:picMkLst>
        </pc:picChg>
        <pc:picChg chg="add mod modCrop">
          <ac:chgData name="Kencin Autry" userId="a6c17a38-3403-4b9b-b01e-849711fc5fbf" providerId="ADAL" clId="{D9E19704-8776-4176-A7F6-F11609748DA8}" dt="2024-01-29T16:56:02.129" v="4299" actId="1076"/>
          <ac:picMkLst>
            <pc:docMk/>
            <pc:sldMk cId="149029502" sldId="414"/>
            <ac:picMk id="26" creationId="{F37B63D5-DF07-6AF5-115C-86F55C57AB55}"/>
          </ac:picMkLst>
        </pc:picChg>
        <pc:picChg chg="add mod modCrop">
          <ac:chgData name="Kencin Autry" userId="a6c17a38-3403-4b9b-b01e-849711fc5fbf" providerId="ADAL" clId="{D9E19704-8776-4176-A7F6-F11609748DA8}" dt="2024-01-29T16:55:59.616" v="4297" actId="1076"/>
          <ac:picMkLst>
            <pc:docMk/>
            <pc:sldMk cId="149029502" sldId="414"/>
            <ac:picMk id="28" creationId="{541020B4-4EC4-842D-14DA-7B605E5788D0}"/>
          </ac:picMkLst>
        </pc:picChg>
        <pc:picChg chg="add del mod">
          <ac:chgData name="Kencin Autry" userId="a6c17a38-3403-4b9b-b01e-849711fc5fbf" providerId="ADAL" clId="{D9E19704-8776-4176-A7F6-F11609748DA8}" dt="2024-01-29T21:16:30.036" v="4707" actId="478"/>
          <ac:picMkLst>
            <pc:docMk/>
            <pc:sldMk cId="149029502" sldId="414"/>
            <ac:picMk id="29" creationId="{3DD86E5A-EDCD-B662-A975-09E30FF08A49}"/>
          </ac:picMkLst>
        </pc:picChg>
        <pc:picChg chg="add del mod">
          <ac:chgData name="Kencin Autry" userId="a6c17a38-3403-4b9b-b01e-849711fc5fbf" providerId="ADAL" clId="{D9E19704-8776-4176-A7F6-F11609748DA8}" dt="2024-01-29T02:06:33.884" v="3176" actId="478"/>
          <ac:picMkLst>
            <pc:docMk/>
            <pc:sldMk cId="149029502" sldId="414"/>
            <ac:picMk id="30" creationId="{015AC530-C878-4BF6-C87A-237CA3819FDA}"/>
          </ac:picMkLst>
        </pc:picChg>
        <pc:picChg chg="add del mod">
          <ac:chgData name="Kencin Autry" userId="a6c17a38-3403-4b9b-b01e-849711fc5fbf" providerId="ADAL" clId="{D9E19704-8776-4176-A7F6-F11609748DA8}" dt="2024-01-29T21:16:30.036" v="4707" actId="478"/>
          <ac:picMkLst>
            <pc:docMk/>
            <pc:sldMk cId="149029502" sldId="414"/>
            <ac:picMk id="30" creationId="{9B5CF27C-D137-4999-2AAC-C12E8EA6D2FD}"/>
          </ac:picMkLst>
        </pc:picChg>
        <pc:picChg chg="add del mod">
          <ac:chgData name="Kencin Autry" userId="a6c17a38-3403-4b9b-b01e-849711fc5fbf" providerId="ADAL" clId="{D9E19704-8776-4176-A7F6-F11609748DA8}" dt="2024-01-29T21:16:30.036" v="4707" actId="478"/>
          <ac:picMkLst>
            <pc:docMk/>
            <pc:sldMk cId="149029502" sldId="414"/>
            <ac:picMk id="32" creationId="{1F3DCC71-E531-33B4-6531-D1CB8D0E03C4}"/>
          </ac:picMkLst>
        </pc:picChg>
        <pc:picChg chg="add del mod modCrop">
          <ac:chgData name="Kencin Autry" userId="a6c17a38-3403-4b9b-b01e-849711fc5fbf" providerId="ADAL" clId="{D9E19704-8776-4176-A7F6-F11609748DA8}" dt="2024-01-29T02:10:56.420" v="3186" actId="478"/>
          <ac:picMkLst>
            <pc:docMk/>
            <pc:sldMk cId="149029502" sldId="414"/>
            <ac:picMk id="32" creationId="{5CCBC5E0-71B9-3959-D9A5-A03758207B4B}"/>
          </ac:picMkLst>
        </pc:picChg>
        <pc:picChg chg="add del mod">
          <ac:chgData name="Kencin Autry" userId="a6c17a38-3403-4b9b-b01e-849711fc5fbf" providerId="ADAL" clId="{D9E19704-8776-4176-A7F6-F11609748DA8}" dt="2024-01-29T21:16:30.036" v="4707" actId="478"/>
          <ac:picMkLst>
            <pc:docMk/>
            <pc:sldMk cId="149029502" sldId="414"/>
            <ac:picMk id="33" creationId="{8B6BF36C-6AA3-5769-CC6D-0050058465C2}"/>
          </ac:picMkLst>
        </pc:picChg>
        <pc:picChg chg="add mod modCrop">
          <ac:chgData name="Kencin Autry" userId="a6c17a38-3403-4b9b-b01e-849711fc5fbf" providerId="ADAL" clId="{D9E19704-8776-4176-A7F6-F11609748DA8}" dt="2024-01-29T16:17:47.865" v="3209" actId="1076"/>
          <ac:picMkLst>
            <pc:docMk/>
            <pc:sldMk cId="149029502" sldId="414"/>
            <ac:picMk id="34" creationId="{80D191D6-E869-E77C-D15E-ECC8B1D3101B}"/>
          </ac:picMkLst>
        </pc:picChg>
        <pc:picChg chg="add del mod">
          <ac:chgData name="Kencin Autry" userId="a6c17a38-3403-4b9b-b01e-849711fc5fbf" providerId="ADAL" clId="{D9E19704-8776-4176-A7F6-F11609748DA8}" dt="2024-01-29T21:16:30.036" v="4707" actId="478"/>
          <ac:picMkLst>
            <pc:docMk/>
            <pc:sldMk cId="149029502" sldId="414"/>
            <ac:picMk id="36" creationId="{EE4EA7DC-2C4E-CFF1-0D45-72B2DDE3AE06}"/>
          </ac:picMkLst>
        </pc:picChg>
        <pc:picChg chg="mod">
          <ac:chgData name="Kencin Autry" userId="a6c17a38-3403-4b9b-b01e-849711fc5fbf" providerId="ADAL" clId="{D9E19704-8776-4176-A7F6-F11609748DA8}" dt="2024-01-29T21:15:46.269" v="4686" actId="1076"/>
          <ac:picMkLst>
            <pc:docMk/>
            <pc:sldMk cId="149029502" sldId="414"/>
            <ac:picMk id="1026" creationId="{A8CD312C-A555-53C5-DC1C-30D0264ACD61}"/>
          </ac:picMkLst>
        </pc:picChg>
        <pc:picChg chg="mod">
          <ac:chgData name="Kencin Autry" userId="a6c17a38-3403-4b9b-b01e-849711fc5fbf" providerId="ADAL" clId="{D9E19704-8776-4176-A7F6-F11609748DA8}" dt="2024-01-29T21:03:18.886" v="4604" actId="1076"/>
          <ac:picMkLst>
            <pc:docMk/>
            <pc:sldMk cId="149029502" sldId="414"/>
            <ac:picMk id="1032" creationId="{82DD7FE5-17C7-5F2F-4896-CB8E9D0D5486}"/>
          </ac:picMkLst>
        </pc:picChg>
        <pc:cxnChg chg="add del">
          <ac:chgData name="Kencin Autry" userId="a6c17a38-3403-4b9b-b01e-849711fc5fbf" providerId="ADAL" clId="{D9E19704-8776-4176-A7F6-F11609748DA8}" dt="2024-01-29T01:49:52.146" v="3094" actId="478"/>
          <ac:cxnSpMkLst>
            <pc:docMk/>
            <pc:sldMk cId="149029502" sldId="414"/>
            <ac:cxnSpMk id="13" creationId="{2EF8CDDF-E539-07BB-B174-434FFED117F6}"/>
          </ac:cxnSpMkLst>
        </pc:cxnChg>
        <pc:cxnChg chg="add del">
          <ac:chgData name="Kencin Autry" userId="a6c17a38-3403-4b9b-b01e-849711fc5fbf" providerId="ADAL" clId="{D9E19704-8776-4176-A7F6-F11609748DA8}" dt="2024-01-29T01:51:05.893" v="3098" actId="478"/>
          <ac:cxnSpMkLst>
            <pc:docMk/>
            <pc:sldMk cId="149029502" sldId="414"/>
            <ac:cxnSpMk id="16" creationId="{79DD4C2E-C77B-C866-7F4D-D22933785D76}"/>
          </ac:cxnSpMkLst>
        </pc:cxnChg>
        <pc:cxnChg chg="mod">
          <ac:chgData name="Kencin Autry" userId="a6c17a38-3403-4b9b-b01e-849711fc5fbf" providerId="ADAL" clId="{D9E19704-8776-4176-A7F6-F11609748DA8}" dt="2024-01-29T21:15:46.269" v="4686" actId="1076"/>
          <ac:cxnSpMkLst>
            <pc:docMk/>
            <pc:sldMk cId="149029502" sldId="414"/>
            <ac:cxnSpMk id="41" creationId="{7392568D-43E7-6703-9F73-D552E90624FF}"/>
          </ac:cxnSpMkLst>
        </pc:cxnChg>
        <pc:cxnChg chg="mod">
          <ac:chgData name="Kencin Autry" userId="a6c17a38-3403-4b9b-b01e-849711fc5fbf" providerId="ADAL" clId="{D9E19704-8776-4176-A7F6-F11609748DA8}" dt="2024-01-29T21:15:46.269" v="4686" actId="1076"/>
          <ac:cxnSpMkLst>
            <pc:docMk/>
            <pc:sldMk cId="149029502" sldId="414"/>
            <ac:cxnSpMk id="44" creationId="{25E045F1-1286-9FEE-C04E-DF9E1F858BA5}"/>
          </ac:cxnSpMkLst>
        </pc:cxnChg>
      </pc:sldChg>
      <pc:sldChg chg="new del">
        <pc:chgData name="Kencin Autry" userId="a6c17a38-3403-4b9b-b01e-849711fc5fbf" providerId="ADAL" clId="{D9E19704-8776-4176-A7F6-F11609748DA8}" dt="2024-01-25T22:38:24.698" v="2441" actId="680"/>
        <pc:sldMkLst>
          <pc:docMk/>
          <pc:sldMk cId="2388615802" sldId="414"/>
        </pc:sldMkLst>
      </pc:sldChg>
      <pc:sldChg chg="addSp delSp modSp new mod modTransition modClrScheme chgLayout modNotesTx">
        <pc:chgData name="Kencin Autry" userId="a6c17a38-3403-4b9b-b01e-849711fc5fbf" providerId="ADAL" clId="{D9E19704-8776-4176-A7F6-F11609748DA8}" dt="2024-01-29T22:36:17.659" v="5828"/>
        <pc:sldMkLst>
          <pc:docMk/>
          <pc:sldMk cId="3071672090" sldId="415"/>
        </pc:sldMkLst>
        <pc:spChg chg="del">
          <ac:chgData name="Kencin Autry" userId="a6c17a38-3403-4b9b-b01e-849711fc5fbf" providerId="ADAL" clId="{D9E19704-8776-4176-A7F6-F11609748DA8}" dt="2024-01-29T16:19:26.441" v="3242" actId="26606"/>
          <ac:spMkLst>
            <pc:docMk/>
            <pc:sldMk cId="3071672090" sldId="415"/>
            <ac:spMk id="2" creationId="{28403675-3B82-2C86-FFA8-267978360E05}"/>
          </ac:spMkLst>
        </pc:spChg>
        <pc:spChg chg="add mod">
          <ac:chgData name="Kencin Autry" userId="a6c17a38-3403-4b9b-b01e-849711fc5fbf" providerId="ADAL" clId="{D9E19704-8776-4176-A7F6-F11609748DA8}" dt="2024-01-29T22:36:17.659" v="5828"/>
          <ac:spMkLst>
            <pc:docMk/>
            <pc:sldMk cId="3071672090" sldId="415"/>
            <ac:spMk id="2" creationId="{FFC6912D-F1DF-7745-D59F-43E0D40644F2}"/>
          </ac:spMkLst>
        </pc:spChg>
        <pc:spChg chg="mod">
          <ac:chgData name="Kencin Autry" userId="a6c17a38-3403-4b9b-b01e-849711fc5fbf" providerId="ADAL" clId="{D9E19704-8776-4176-A7F6-F11609748DA8}" dt="2024-01-29T16:19:26.441" v="3242" actId="26606"/>
          <ac:spMkLst>
            <pc:docMk/>
            <pc:sldMk cId="3071672090" sldId="415"/>
            <ac:spMk id="3" creationId="{C09D46E3-557C-115F-E8E8-54CB7C8710B4}"/>
          </ac:spMkLst>
        </pc:spChg>
        <pc:spChg chg="del">
          <ac:chgData name="Kencin Autry" userId="a6c17a38-3403-4b9b-b01e-849711fc5fbf" providerId="ADAL" clId="{D9E19704-8776-4176-A7F6-F11609748DA8}" dt="2024-01-29T16:19:26.441" v="3242" actId="26606"/>
          <ac:spMkLst>
            <pc:docMk/>
            <pc:sldMk cId="3071672090" sldId="415"/>
            <ac:spMk id="4" creationId="{53DCF953-BA41-3454-EA04-09517870F2B9}"/>
          </ac:spMkLst>
        </pc:spChg>
        <pc:spChg chg="del">
          <ac:chgData name="Kencin Autry" userId="a6c17a38-3403-4b9b-b01e-849711fc5fbf" providerId="ADAL" clId="{D9E19704-8776-4176-A7F6-F11609748DA8}" dt="2024-01-29T16:19:18.385" v="3236" actId="478"/>
          <ac:spMkLst>
            <pc:docMk/>
            <pc:sldMk cId="3071672090" sldId="415"/>
            <ac:spMk id="5" creationId="{EDB56F12-F1D1-C719-1343-F5C3008C038F}"/>
          </ac:spMkLst>
        </pc:spChg>
        <pc:spChg chg="del mod">
          <ac:chgData name="Kencin Autry" userId="a6c17a38-3403-4b9b-b01e-849711fc5fbf" providerId="ADAL" clId="{D9E19704-8776-4176-A7F6-F11609748DA8}" dt="2024-01-29T16:19:19.693" v="3238" actId="478"/>
          <ac:spMkLst>
            <pc:docMk/>
            <pc:sldMk cId="3071672090" sldId="415"/>
            <ac:spMk id="6" creationId="{1B777ECE-69D1-DFBD-6223-2EB6065F9A2F}"/>
          </ac:spMkLst>
        </pc:spChg>
        <pc:spChg chg="del">
          <ac:chgData name="Kencin Autry" userId="a6c17a38-3403-4b9b-b01e-849711fc5fbf" providerId="ADAL" clId="{D9E19704-8776-4176-A7F6-F11609748DA8}" dt="2024-01-29T16:19:26.441" v="3242" actId="26606"/>
          <ac:spMkLst>
            <pc:docMk/>
            <pc:sldMk cId="3071672090" sldId="415"/>
            <ac:spMk id="7" creationId="{8153907C-70AC-5E52-804D-BF449B795FB1}"/>
          </ac:spMkLst>
        </pc:spChg>
        <pc:spChg chg="add mod">
          <ac:chgData name="Kencin Autry" userId="a6c17a38-3403-4b9b-b01e-849711fc5fbf" providerId="ADAL" clId="{D9E19704-8776-4176-A7F6-F11609748DA8}" dt="2024-01-29T16:19:31.443" v="3251" actId="20577"/>
          <ac:spMkLst>
            <pc:docMk/>
            <pc:sldMk cId="3071672090" sldId="415"/>
            <ac:spMk id="13" creationId="{1B5FB258-AAB6-C1C7-A381-5BCED0EEE280}"/>
          </ac:spMkLst>
        </pc:spChg>
        <pc:spChg chg="add mod">
          <ac:chgData name="Kencin Autry" userId="a6c17a38-3403-4b9b-b01e-849711fc5fbf" providerId="ADAL" clId="{D9E19704-8776-4176-A7F6-F11609748DA8}" dt="2024-01-29T16:19:26.441" v="3242" actId="26606"/>
          <ac:spMkLst>
            <pc:docMk/>
            <pc:sldMk cId="3071672090" sldId="415"/>
            <ac:spMk id="15" creationId="{C8049573-7474-C3EB-2F0D-5C0A54889BC1}"/>
          </ac:spMkLst>
        </pc:spChg>
        <pc:spChg chg="add mod">
          <ac:chgData name="Kencin Autry" userId="a6c17a38-3403-4b9b-b01e-849711fc5fbf" providerId="ADAL" clId="{D9E19704-8776-4176-A7F6-F11609748DA8}" dt="2024-01-29T16:29:59.289" v="3625" actId="313"/>
          <ac:spMkLst>
            <pc:docMk/>
            <pc:sldMk cId="3071672090" sldId="415"/>
            <ac:spMk id="17" creationId="{7E3152B5-AC5F-F6D8-C3DF-747013A068A7}"/>
          </ac:spMkLst>
        </pc:spChg>
        <pc:picChg chg="add mod">
          <ac:chgData name="Kencin Autry" userId="a6c17a38-3403-4b9b-b01e-849711fc5fbf" providerId="ADAL" clId="{D9E19704-8776-4176-A7F6-F11609748DA8}" dt="2024-01-29T16:19:26.441" v="3242" actId="26606"/>
          <ac:picMkLst>
            <pc:docMk/>
            <pc:sldMk cId="3071672090" sldId="415"/>
            <ac:picMk id="8" creationId="{48D10C7C-A267-CBC7-56E4-37AA82FECD0D}"/>
          </ac:picMkLst>
        </pc:picChg>
      </pc:sldChg>
      <pc:sldChg chg="addSp delSp modSp add mod modClrScheme chgLayout">
        <pc:chgData name="Kencin Autry" userId="a6c17a38-3403-4b9b-b01e-849711fc5fbf" providerId="ADAL" clId="{D9E19704-8776-4176-A7F6-F11609748DA8}" dt="2024-01-29T22:36:20.644" v="5829"/>
        <pc:sldMkLst>
          <pc:docMk/>
          <pc:sldMk cId="3180823147" sldId="416"/>
        </pc:sldMkLst>
        <pc:spChg chg="mod ord">
          <ac:chgData name="Kencin Autry" userId="a6c17a38-3403-4b9b-b01e-849711fc5fbf" providerId="ADAL" clId="{D9E19704-8776-4176-A7F6-F11609748DA8}" dt="2024-01-29T16:30:27.824" v="3633" actId="26606"/>
          <ac:spMkLst>
            <pc:docMk/>
            <pc:sldMk cId="3180823147" sldId="416"/>
            <ac:spMk id="3" creationId="{C09D46E3-557C-115F-E8E8-54CB7C8710B4}"/>
          </ac:spMkLst>
        </pc:spChg>
        <pc:spChg chg="add mod">
          <ac:chgData name="Kencin Autry" userId="a6c17a38-3403-4b9b-b01e-849711fc5fbf" providerId="ADAL" clId="{D9E19704-8776-4176-A7F6-F11609748DA8}" dt="2024-01-29T22:36:20.644" v="5829"/>
          <ac:spMkLst>
            <pc:docMk/>
            <pc:sldMk cId="3180823147" sldId="416"/>
            <ac:spMk id="4" creationId="{60E8FA59-8F87-1C6E-2AE4-E5964D262399}"/>
          </ac:spMkLst>
        </pc:spChg>
        <pc:spChg chg="add del mod">
          <ac:chgData name="Kencin Autry" userId="a6c17a38-3403-4b9b-b01e-849711fc5fbf" providerId="ADAL" clId="{D9E19704-8776-4176-A7F6-F11609748DA8}" dt="2024-01-29T16:30:27.824" v="3633" actId="26606"/>
          <ac:spMkLst>
            <pc:docMk/>
            <pc:sldMk cId="3180823147" sldId="416"/>
            <ac:spMk id="4" creationId="{849D06C6-8F40-C8CC-B553-998600BF967A}"/>
          </ac:spMkLst>
        </pc:spChg>
        <pc:spChg chg="mod">
          <ac:chgData name="Kencin Autry" userId="a6c17a38-3403-4b9b-b01e-849711fc5fbf" providerId="ADAL" clId="{D9E19704-8776-4176-A7F6-F11609748DA8}" dt="2024-01-29T22:30:43.482" v="5768" actId="20577"/>
          <ac:spMkLst>
            <pc:docMk/>
            <pc:sldMk cId="3180823147" sldId="416"/>
            <ac:spMk id="6" creationId="{19C2E87A-C638-0A1E-F3E9-6B3976EAAE28}"/>
          </ac:spMkLst>
        </pc:spChg>
        <pc:spChg chg="mod ord">
          <ac:chgData name="Kencin Autry" userId="a6c17a38-3403-4b9b-b01e-849711fc5fbf" providerId="ADAL" clId="{D9E19704-8776-4176-A7F6-F11609748DA8}" dt="2024-01-29T16:30:35.581" v="3654" actId="20577"/>
          <ac:spMkLst>
            <pc:docMk/>
            <pc:sldMk cId="3180823147" sldId="416"/>
            <ac:spMk id="13" creationId="{1B5FB258-AAB6-C1C7-A381-5BCED0EEE280}"/>
          </ac:spMkLst>
        </pc:spChg>
        <pc:spChg chg="del">
          <ac:chgData name="Kencin Autry" userId="a6c17a38-3403-4b9b-b01e-849711fc5fbf" providerId="ADAL" clId="{D9E19704-8776-4176-A7F6-F11609748DA8}" dt="2024-01-29T16:30:27.824" v="3633" actId="26606"/>
          <ac:spMkLst>
            <pc:docMk/>
            <pc:sldMk cId="3180823147" sldId="416"/>
            <ac:spMk id="15" creationId="{C8049573-7474-C3EB-2F0D-5C0A54889BC1}"/>
          </ac:spMkLst>
        </pc:spChg>
        <pc:spChg chg="del">
          <ac:chgData name="Kencin Autry" userId="a6c17a38-3403-4b9b-b01e-849711fc5fbf" providerId="ADAL" clId="{D9E19704-8776-4176-A7F6-F11609748DA8}" dt="2024-01-29T16:30:16.553" v="3627" actId="478"/>
          <ac:spMkLst>
            <pc:docMk/>
            <pc:sldMk cId="3180823147" sldId="416"/>
            <ac:spMk id="17" creationId="{7E3152B5-AC5F-F6D8-C3DF-747013A068A7}"/>
          </ac:spMkLst>
        </pc:spChg>
        <pc:spChg chg="add mod">
          <ac:chgData name="Kencin Autry" userId="a6c17a38-3403-4b9b-b01e-849711fc5fbf" providerId="ADAL" clId="{D9E19704-8776-4176-A7F6-F11609748DA8}" dt="2024-01-29T16:30:27.824" v="3633" actId="26606"/>
          <ac:spMkLst>
            <pc:docMk/>
            <pc:sldMk cId="3180823147" sldId="416"/>
            <ac:spMk id="20" creationId="{1B9A65D9-5ACC-689B-4EF8-0FBD4875362D}"/>
          </ac:spMkLst>
        </pc:spChg>
        <pc:spChg chg="add mod">
          <ac:chgData name="Kencin Autry" userId="a6c17a38-3403-4b9b-b01e-849711fc5fbf" providerId="ADAL" clId="{D9E19704-8776-4176-A7F6-F11609748DA8}" dt="2024-01-29T16:30:27.824" v="3633" actId="26606"/>
          <ac:spMkLst>
            <pc:docMk/>
            <pc:sldMk cId="3180823147" sldId="416"/>
            <ac:spMk id="22" creationId="{ACD8F0A6-A824-A11B-7136-49438292CE68}"/>
          </ac:spMkLst>
        </pc:spChg>
        <pc:picChg chg="add mod">
          <ac:chgData name="Kencin Autry" userId="a6c17a38-3403-4b9b-b01e-849711fc5fbf" providerId="ADAL" clId="{D9E19704-8776-4176-A7F6-F11609748DA8}" dt="2024-01-29T16:30:27.824" v="3633" actId="26606"/>
          <ac:picMkLst>
            <pc:docMk/>
            <pc:sldMk cId="3180823147" sldId="416"/>
            <ac:picMk id="5" creationId="{1A894B13-611D-000B-2935-4ABC79AAD3F3}"/>
          </ac:picMkLst>
        </pc:picChg>
        <pc:picChg chg="del">
          <ac:chgData name="Kencin Autry" userId="a6c17a38-3403-4b9b-b01e-849711fc5fbf" providerId="ADAL" clId="{D9E19704-8776-4176-A7F6-F11609748DA8}" dt="2024-01-29T16:30:17.184" v="3628" actId="478"/>
          <ac:picMkLst>
            <pc:docMk/>
            <pc:sldMk cId="3180823147" sldId="416"/>
            <ac:picMk id="8" creationId="{48D10C7C-A267-CBC7-56E4-37AA82FECD0D}"/>
          </ac:picMkLst>
        </pc:picChg>
      </pc:sldChg>
      <pc:sldChg chg="addSp delSp modSp new mod modTransition modClrScheme chgLayout modNotesTx">
        <pc:chgData name="Kencin Autry" userId="a6c17a38-3403-4b9b-b01e-849711fc5fbf" providerId="ADAL" clId="{D9E19704-8776-4176-A7F6-F11609748DA8}" dt="2024-01-29T22:36:25.393" v="5830"/>
        <pc:sldMkLst>
          <pc:docMk/>
          <pc:sldMk cId="2654283783" sldId="417"/>
        </pc:sldMkLst>
        <pc:spChg chg="mod ord">
          <ac:chgData name="Kencin Autry" userId="a6c17a38-3403-4b9b-b01e-849711fc5fbf" providerId="ADAL" clId="{D9E19704-8776-4176-A7F6-F11609748DA8}" dt="2024-01-29T16:46:27.950" v="4006" actId="1076"/>
          <ac:spMkLst>
            <pc:docMk/>
            <pc:sldMk cId="2654283783" sldId="417"/>
            <ac:spMk id="2" creationId="{E5C75A86-81F5-AF5A-C312-2420247745C2}"/>
          </ac:spMkLst>
        </pc:spChg>
        <pc:spChg chg="mod ord">
          <ac:chgData name="Kencin Autry" userId="a6c17a38-3403-4b9b-b01e-849711fc5fbf" providerId="ADAL" clId="{D9E19704-8776-4176-A7F6-F11609748DA8}" dt="2024-01-29T16:42:22.684" v="3817" actId="26606"/>
          <ac:spMkLst>
            <pc:docMk/>
            <pc:sldMk cId="2654283783" sldId="417"/>
            <ac:spMk id="3" creationId="{9C07CAC8-9911-1CBB-7C5A-AA0B2275FFF4}"/>
          </ac:spMkLst>
        </pc:spChg>
        <pc:spChg chg="add mod">
          <ac:chgData name="Kencin Autry" userId="a6c17a38-3403-4b9b-b01e-849711fc5fbf" providerId="ADAL" clId="{D9E19704-8776-4176-A7F6-F11609748DA8}" dt="2024-01-29T22:36:25.393" v="5830"/>
          <ac:spMkLst>
            <pc:docMk/>
            <pc:sldMk cId="2654283783" sldId="417"/>
            <ac:spMk id="4" creationId="{4F1A1C97-5997-E99F-C7F9-135ED1A9959F}"/>
          </ac:spMkLst>
        </pc:spChg>
        <pc:spChg chg="add del">
          <ac:chgData name="Kencin Autry" userId="a6c17a38-3403-4b9b-b01e-849711fc5fbf" providerId="ADAL" clId="{D9E19704-8776-4176-A7F6-F11609748DA8}" dt="2024-01-29T16:42:22.684" v="3817" actId="26606"/>
          <ac:spMkLst>
            <pc:docMk/>
            <pc:sldMk cId="2654283783" sldId="417"/>
            <ac:spMk id="4" creationId="{4FF79946-7ADA-E39F-7D93-5BE191B4BB81}"/>
          </ac:spMkLst>
        </pc:spChg>
        <pc:spChg chg="del">
          <ac:chgData name="Kencin Autry" userId="a6c17a38-3403-4b9b-b01e-849711fc5fbf" providerId="ADAL" clId="{D9E19704-8776-4176-A7F6-F11609748DA8}" dt="2024-01-29T16:31:46.240" v="3688" actId="478"/>
          <ac:spMkLst>
            <pc:docMk/>
            <pc:sldMk cId="2654283783" sldId="417"/>
            <ac:spMk id="5" creationId="{3D706BEE-0068-0E75-B921-D1DFE5F57806}"/>
          </ac:spMkLst>
        </pc:spChg>
        <pc:spChg chg="del">
          <ac:chgData name="Kencin Autry" userId="a6c17a38-3403-4b9b-b01e-849711fc5fbf" providerId="ADAL" clId="{D9E19704-8776-4176-A7F6-F11609748DA8}" dt="2024-01-29T16:31:47.217" v="3689" actId="478"/>
          <ac:spMkLst>
            <pc:docMk/>
            <pc:sldMk cId="2654283783" sldId="417"/>
            <ac:spMk id="6" creationId="{7D86966C-4413-EB85-1DC7-0640A6BC163C}"/>
          </ac:spMkLst>
        </pc:spChg>
        <pc:spChg chg="add del">
          <ac:chgData name="Kencin Autry" userId="a6c17a38-3403-4b9b-b01e-849711fc5fbf" providerId="ADAL" clId="{D9E19704-8776-4176-A7F6-F11609748DA8}" dt="2024-01-29T16:42:22.684" v="3817" actId="26606"/>
          <ac:spMkLst>
            <pc:docMk/>
            <pc:sldMk cId="2654283783" sldId="417"/>
            <ac:spMk id="7" creationId="{26CED929-BEA1-1449-039B-2A2BB3AC59AA}"/>
          </ac:spMkLst>
        </pc:spChg>
        <pc:spChg chg="add del mod">
          <ac:chgData name="Kencin Autry" userId="a6c17a38-3403-4b9b-b01e-849711fc5fbf" providerId="ADAL" clId="{D9E19704-8776-4176-A7F6-F11609748DA8}" dt="2024-01-29T16:36:37.231" v="3715"/>
          <ac:spMkLst>
            <pc:docMk/>
            <pc:sldMk cId="2654283783" sldId="417"/>
            <ac:spMk id="13" creationId="{44FF446F-0711-B473-7796-A0DFFF876DB0}"/>
          </ac:spMkLst>
        </pc:spChg>
        <pc:spChg chg="add del mod">
          <ac:chgData name="Kencin Autry" userId="a6c17a38-3403-4b9b-b01e-849711fc5fbf" providerId="ADAL" clId="{D9E19704-8776-4176-A7F6-F11609748DA8}" dt="2024-01-29T16:37:41.889" v="3802" actId="478"/>
          <ac:spMkLst>
            <pc:docMk/>
            <pc:sldMk cId="2654283783" sldId="417"/>
            <ac:spMk id="16" creationId="{9378EC63-4B29-BE77-494F-34A019015326}"/>
          </ac:spMkLst>
        </pc:spChg>
        <pc:spChg chg="add del mod topLvl">
          <ac:chgData name="Kencin Autry" userId="a6c17a38-3403-4b9b-b01e-849711fc5fbf" providerId="ADAL" clId="{D9E19704-8776-4176-A7F6-F11609748DA8}" dt="2024-01-29T16:51:25.795" v="4105" actId="478"/>
          <ac:spMkLst>
            <pc:docMk/>
            <pc:sldMk cId="2654283783" sldId="417"/>
            <ac:spMk id="19" creationId="{52172DB0-328B-303B-8EB4-163A5DF87D4C}"/>
          </ac:spMkLst>
        </pc:spChg>
        <pc:spChg chg="add mod topLvl">
          <ac:chgData name="Kencin Autry" userId="a6c17a38-3403-4b9b-b01e-849711fc5fbf" providerId="ADAL" clId="{D9E19704-8776-4176-A7F6-F11609748DA8}" dt="2024-01-29T16:53:25.320" v="4205" actId="164"/>
          <ac:spMkLst>
            <pc:docMk/>
            <pc:sldMk cId="2654283783" sldId="417"/>
            <ac:spMk id="20" creationId="{61FF11C6-0B52-0766-4F7E-4E3C59613545}"/>
          </ac:spMkLst>
        </pc:spChg>
        <pc:spChg chg="add mod topLvl">
          <ac:chgData name="Kencin Autry" userId="a6c17a38-3403-4b9b-b01e-849711fc5fbf" providerId="ADAL" clId="{D9E19704-8776-4176-A7F6-F11609748DA8}" dt="2024-01-29T16:53:25.320" v="4205" actId="164"/>
          <ac:spMkLst>
            <pc:docMk/>
            <pc:sldMk cId="2654283783" sldId="417"/>
            <ac:spMk id="21" creationId="{CB57D602-744B-5868-3697-A4DAA96AAEAA}"/>
          </ac:spMkLst>
        </pc:spChg>
        <pc:spChg chg="add del mod">
          <ac:chgData name="Kencin Autry" userId="a6c17a38-3403-4b9b-b01e-849711fc5fbf" providerId="ADAL" clId="{D9E19704-8776-4176-A7F6-F11609748DA8}" dt="2024-01-29T16:45:07.091" v="3920" actId="478"/>
          <ac:spMkLst>
            <pc:docMk/>
            <pc:sldMk cId="2654283783" sldId="417"/>
            <ac:spMk id="22" creationId="{7B14BDA3-146D-9491-FCF9-7B7498B7DFFC}"/>
          </ac:spMkLst>
        </pc:spChg>
        <pc:spChg chg="add del mod">
          <ac:chgData name="Kencin Autry" userId="a6c17a38-3403-4b9b-b01e-849711fc5fbf" providerId="ADAL" clId="{D9E19704-8776-4176-A7F6-F11609748DA8}" dt="2024-01-29T16:42:22.677" v="3816" actId="26606"/>
          <ac:spMkLst>
            <pc:docMk/>
            <pc:sldMk cId="2654283783" sldId="417"/>
            <ac:spMk id="23" creationId="{A082E961-43EE-0228-E556-6FBD0B798BF6}"/>
          </ac:spMkLst>
        </pc:spChg>
        <pc:spChg chg="add mod topLvl">
          <ac:chgData name="Kencin Autry" userId="a6c17a38-3403-4b9b-b01e-849711fc5fbf" providerId="ADAL" clId="{D9E19704-8776-4176-A7F6-F11609748DA8}" dt="2024-01-29T16:53:25.320" v="4205" actId="164"/>
          <ac:spMkLst>
            <pc:docMk/>
            <pc:sldMk cId="2654283783" sldId="417"/>
            <ac:spMk id="24" creationId="{4F9425EA-6C7F-1FC9-9EB5-B4835EE0FB60}"/>
          </ac:spMkLst>
        </pc:spChg>
        <pc:spChg chg="add del mod">
          <ac:chgData name="Kencin Autry" userId="a6c17a38-3403-4b9b-b01e-849711fc5fbf" providerId="ADAL" clId="{D9E19704-8776-4176-A7F6-F11609748DA8}" dt="2024-01-29T16:42:22.677" v="3816" actId="26606"/>
          <ac:spMkLst>
            <pc:docMk/>
            <pc:sldMk cId="2654283783" sldId="417"/>
            <ac:spMk id="25" creationId="{10F98BDA-CB81-E442-9C04-D5D3D432B9AE}"/>
          </ac:spMkLst>
        </pc:spChg>
        <pc:spChg chg="add del mod">
          <ac:chgData name="Kencin Autry" userId="a6c17a38-3403-4b9b-b01e-849711fc5fbf" providerId="ADAL" clId="{D9E19704-8776-4176-A7F6-F11609748DA8}" dt="2024-01-29T16:42:37.172" v="3822" actId="478"/>
          <ac:spMkLst>
            <pc:docMk/>
            <pc:sldMk cId="2654283783" sldId="417"/>
            <ac:spMk id="27" creationId="{1908623C-CCC5-75A7-D3D3-151BAF87EE33}"/>
          </ac:spMkLst>
        </pc:spChg>
        <pc:spChg chg="add mod">
          <ac:chgData name="Kencin Autry" userId="a6c17a38-3403-4b9b-b01e-849711fc5fbf" providerId="ADAL" clId="{D9E19704-8776-4176-A7F6-F11609748DA8}" dt="2024-01-29T16:42:22.684" v="3817" actId="26606"/>
          <ac:spMkLst>
            <pc:docMk/>
            <pc:sldMk cId="2654283783" sldId="417"/>
            <ac:spMk id="28" creationId="{5E2DC07E-7D13-21E9-2464-B17DBF9152CF}"/>
          </ac:spMkLst>
        </pc:spChg>
        <pc:spChg chg="add mod topLvl">
          <ac:chgData name="Kencin Autry" userId="a6c17a38-3403-4b9b-b01e-849711fc5fbf" providerId="ADAL" clId="{D9E19704-8776-4176-A7F6-F11609748DA8}" dt="2024-01-29T16:53:25.320" v="4205" actId="164"/>
          <ac:spMkLst>
            <pc:docMk/>
            <pc:sldMk cId="2654283783" sldId="417"/>
            <ac:spMk id="29" creationId="{2CB90E32-6262-EF83-13D0-55188BFA6FA9}"/>
          </ac:spMkLst>
        </pc:spChg>
        <pc:spChg chg="add mod topLvl">
          <ac:chgData name="Kencin Autry" userId="a6c17a38-3403-4b9b-b01e-849711fc5fbf" providerId="ADAL" clId="{D9E19704-8776-4176-A7F6-F11609748DA8}" dt="2024-01-29T16:53:25.320" v="4205" actId="164"/>
          <ac:spMkLst>
            <pc:docMk/>
            <pc:sldMk cId="2654283783" sldId="417"/>
            <ac:spMk id="30" creationId="{C1C5E4E4-D3D7-995C-C832-337DA7F89CE4}"/>
          </ac:spMkLst>
        </pc:spChg>
        <pc:spChg chg="add mod">
          <ac:chgData name="Kencin Autry" userId="a6c17a38-3403-4b9b-b01e-849711fc5fbf" providerId="ADAL" clId="{D9E19704-8776-4176-A7F6-F11609748DA8}" dt="2024-01-29T16:46:32.695" v="4008" actId="571"/>
          <ac:spMkLst>
            <pc:docMk/>
            <pc:sldMk cId="2654283783" sldId="417"/>
            <ac:spMk id="31" creationId="{69F281DC-E9DC-7430-8539-135CDF52FB49}"/>
          </ac:spMkLst>
        </pc:spChg>
        <pc:spChg chg="add mod">
          <ac:chgData name="Kencin Autry" userId="a6c17a38-3403-4b9b-b01e-849711fc5fbf" providerId="ADAL" clId="{D9E19704-8776-4176-A7F6-F11609748DA8}" dt="2024-01-29T16:46:32.695" v="4008" actId="571"/>
          <ac:spMkLst>
            <pc:docMk/>
            <pc:sldMk cId="2654283783" sldId="417"/>
            <ac:spMk id="32" creationId="{D1DFBA1F-00B2-F8D1-354F-E122C4D83CE3}"/>
          </ac:spMkLst>
        </pc:spChg>
        <pc:spChg chg="add mod">
          <ac:chgData name="Kencin Autry" userId="a6c17a38-3403-4b9b-b01e-849711fc5fbf" providerId="ADAL" clId="{D9E19704-8776-4176-A7F6-F11609748DA8}" dt="2024-01-29T16:46:32.695" v="4008" actId="571"/>
          <ac:spMkLst>
            <pc:docMk/>
            <pc:sldMk cId="2654283783" sldId="417"/>
            <ac:spMk id="33" creationId="{06CEC447-E3A8-4A3A-DC90-B9FB54C62E50}"/>
          </ac:spMkLst>
        </pc:spChg>
        <pc:spChg chg="add mod">
          <ac:chgData name="Kencin Autry" userId="a6c17a38-3403-4b9b-b01e-849711fc5fbf" providerId="ADAL" clId="{D9E19704-8776-4176-A7F6-F11609748DA8}" dt="2024-01-29T16:46:32.695" v="4008" actId="571"/>
          <ac:spMkLst>
            <pc:docMk/>
            <pc:sldMk cId="2654283783" sldId="417"/>
            <ac:spMk id="34" creationId="{03809CB8-571B-9024-B4FC-F2045017D7AC}"/>
          </ac:spMkLst>
        </pc:spChg>
        <pc:spChg chg="add mod">
          <ac:chgData name="Kencin Autry" userId="a6c17a38-3403-4b9b-b01e-849711fc5fbf" providerId="ADAL" clId="{D9E19704-8776-4176-A7F6-F11609748DA8}" dt="2024-01-29T16:46:32.695" v="4008" actId="571"/>
          <ac:spMkLst>
            <pc:docMk/>
            <pc:sldMk cId="2654283783" sldId="417"/>
            <ac:spMk id="35" creationId="{C88B2073-AA62-D79F-60AE-B2B62E1D8732}"/>
          </ac:spMkLst>
        </pc:spChg>
        <pc:spChg chg="add mod">
          <ac:chgData name="Kencin Autry" userId="a6c17a38-3403-4b9b-b01e-849711fc5fbf" providerId="ADAL" clId="{D9E19704-8776-4176-A7F6-F11609748DA8}" dt="2024-01-29T16:46:32.695" v="4008" actId="571"/>
          <ac:spMkLst>
            <pc:docMk/>
            <pc:sldMk cId="2654283783" sldId="417"/>
            <ac:spMk id="36" creationId="{EA1131F2-0DE8-5E87-6CEC-0F7FDC74991D}"/>
          </ac:spMkLst>
        </pc:spChg>
        <pc:spChg chg="add mod topLvl">
          <ac:chgData name="Kencin Autry" userId="a6c17a38-3403-4b9b-b01e-849711fc5fbf" providerId="ADAL" clId="{D9E19704-8776-4176-A7F6-F11609748DA8}" dt="2024-01-29T16:51:17.315" v="4101"/>
          <ac:spMkLst>
            <pc:docMk/>
            <pc:sldMk cId="2654283783" sldId="417"/>
            <ac:spMk id="38" creationId="{095B842B-834F-78AC-8739-1345A4142566}"/>
          </ac:spMkLst>
        </pc:spChg>
        <pc:spChg chg="add mod">
          <ac:chgData name="Kencin Autry" userId="a6c17a38-3403-4b9b-b01e-849711fc5fbf" providerId="ADAL" clId="{D9E19704-8776-4176-A7F6-F11609748DA8}" dt="2024-01-29T16:53:25.320" v="4205" actId="164"/>
          <ac:spMkLst>
            <pc:docMk/>
            <pc:sldMk cId="2654283783" sldId="417"/>
            <ac:spMk id="39" creationId="{7D38DBD5-DE68-63ED-F5CE-F58497795381}"/>
          </ac:spMkLst>
        </pc:spChg>
        <pc:spChg chg="add mod">
          <ac:chgData name="Kencin Autry" userId="a6c17a38-3403-4b9b-b01e-849711fc5fbf" providerId="ADAL" clId="{D9E19704-8776-4176-A7F6-F11609748DA8}" dt="2024-01-29T16:53:25.320" v="4205" actId="164"/>
          <ac:spMkLst>
            <pc:docMk/>
            <pc:sldMk cId="2654283783" sldId="417"/>
            <ac:spMk id="40" creationId="{4538DF04-E409-607B-4242-DE01A4F89B3E}"/>
          </ac:spMkLst>
        </pc:spChg>
        <pc:grpChg chg="add del mod">
          <ac:chgData name="Kencin Autry" userId="a6c17a38-3403-4b9b-b01e-849711fc5fbf" providerId="ADAL" clId="{D9E19704-8776-4176-A7F6-F11609748DA8}" dt="2024-01-29T16:51:21.491" v="4102" actId="165"/>
          <ac:grpSpMkLst>
            <pc:docMk/>
            <pc:sldMk cId="2654283783" sldId="417"/>
            <ac:grpSpMk id="37" creationId="{9DE131D6-8DD4-0DB0-4CAA-EB4C9E7956F0}"/>
          </ac:grpSpMkLst>
        </pc:grpChg>
        <pc:grpChg chg="add mod">
          <ac:chgData name="Kencin Autry" userId="a6c17a38-3403-4b9b-b01e-849711fc5fbf" providerId="ADAL" clId="{D9E19704-8776-4176-A7F6-F11609748DA8}" dt="2024-01-29T16:53:51.369" v="4206" actId="1076"/>
          <ac:grpSpMkLst>
            <pc:docMk/>
            <pc:sldMk cId="2654283783" sldId="417"/>
            <ac:grpSpMk id="41" creationId="{3D2710AD-A611-A9D6-0025-67874C6EA5B5}"/>
          </ac:grpSpMkLst>
        </pc:grpChg>
        <pc:picChg chg="add del mod">
          <ac:chgData name="Kencin Autry" userId="a6c17a38-3403-4b9b-b01e-849711fc5fbf" providerId="ADAL" clId="{D9E19704-8776-4176-A7F6-F11609748DA8}" dt="2024-01-29T16:35:18.881" v="3691" actId="478"/>
          <ac:picMkLst>
            <pc:docMk/>
            <pc:sldMk cId="2654283783" sldId="417"/>
            <ac:picMk id="8" creationId="{1EC2F310-2C28-45E0-A8BC-A2359F742B59}"/>
          </ac:picMkLst>
        </pc:picChg>
        <pc:picChg chg="add del mod modCrop">
          <ac:chgData name="Kencin Autry" userId="a6c17a38-3403-4b9b-b01e-849711fc5fbf" providerId="ADAL" clId="{D9E19704-8776-4176-A7F6-F11609748DA8}" dt="2024-01-29T16:40:56.514" v="3803" actId="478"/>
          <ac:picMkLst>
            <pc:docMk/>
            <pc:sldMk cId="2654283783" sldId="417"/>
            <ac:picMk id="10" creationId="{D1426348-1748-12D3-D4B4-AFDA33FEBB09}"/>
          </ac:picMkLst>
        </pc:picChg>
        <pc:picChg chg="add del mod">
          <ac:chgData name="Kencin Autry" userId="a6c17a38-3403-4b9b-b01e-849711fc5fbf" providerId="ADAL" clId="{D9E19704-8776-4176-A7F6-F11609748DA8}" dt="2024-01-29T16:36:24.361" v="3712" actId="478"/>
          <ac:picMkLst>
            <pc:docMk/>
            <pc:sldMk cId="2654283783" sldId="417"/>
            <ac:picMk id="12" creationId="{727F34A4-57D7-E76F-EAC9-571248A117FB}"/>
          </ac:picMkLst>
        </pc:picChg>
        <pc:picChg chg="add del mod">
          <ac:chgData name="Kencin Autry" userId="a6c17a38-3403-4b9b-b01e-849711fc5fbf" providerId="ADAL" clId="{D9E19704-8776-4176-A7F6-F11609748DA8}" dt="2024-01-29T16:37:39.292" v="3801" actId="478"/>
          <ac:picMkLst>
            <pc:docMk/>
            <pc:sldMk cId="2654283783" sldId="417"/>
            <ac:picMk id="15" creationId="{AEBADFFC-9B15-7976-5E9C-B9969291F8C0}"/>
          </ac:picMkLst>
        </pc:picChg>
        <pc:picChg chg="add mod modCrop">
          <ac:chgData name="Kencin Autry" userId="a6c17a38-3403-4b9b-b01e-849711fc5fbf" providerId="ADAL" clId="{D9E19704-8776-4176-A7F6-F11609748DA8}" dt="2024-01-29T16:53:54.637" v="4207" actId="1076"/>
          <ac:picMkLst>
            <pc:docMk/>
            <pc:sldMk cId="2654283783" sldId="417"/>
            <ac:picMk id="18" creationId="{00BDFFC9-CACA-B991-D4EE-F6D10C4C17C8}"/>
          </ac:picMkLst>
        </pc:picChg>
        <pc:picChg chg="add del mod">
          <ac:chgData name="Kencin Autry" userId="a6c17a38-3403-4b9b-b01e-849711fc5fbf" providerId="ADAL" clId="{D9E19704-8776-4176-A7F6-F11609748DA8}" dt="2024-01-29T16:45:10.422" v="3922" actId="478"/>
          <ac:picMkLst>
            <pc:docMk/>
            <pc:sldMk cId="2654283783" sldId="417"/>
            <ac:picMk id="26" creationId="{841C63A9-BF6E-4703-A474-5C4BFFFE9815}"/>
          </ac:picMkLst>
        </pc:picChg>
      </pc:sldChg>
      <pc:sldChg chg="addSp delSp modSp new del mod modTransition modAnim modNotesTx">
        <pc:chgData name="Kencin Autry" userId="a6c17a38-3403-4b9b-b01e-849711fc5fbf" providerId="ADAL" clId="{D9E19704-8776-4176-A7F6-F11609748DA8}" dt="2024-01-30T03:06:23.595" v="5928" actId="2696"/>
        <pc:sldMkLst>
          <pc:docMk/>
          <pc:sldMk cId="1227428186" sldId="418"/>
        </pc:sldMkLst>
        <pc:spChg chg="del">
          <ac:chgData name="Kencin Autry" userId="a6c17a38-3403-4b9b-b01e-849711fc5fbf" providerId="ADAL" clId="{D9E19704-8776-4176-A7F6-F11609748DA8}" dt="2024-01-29T16:54:22.145" v="4211" actId="478"/>
          <ac:spMkLst>
            <pc:docMk/>
            <pc:sldMk cId="1227428186" sldId="418"/>
            <ac:spMk id="2" creationId="{C9AC6870-B21A-C4EA-C3F9-46E55D4D945A}"/>
          </ac:spMkLst>
        </pc:spChg>
        <pc:spChg chg="mod">
          <ac:chgData name="Kencin Autry" userId="a6c17a38-3403-4b9b-b01e-849711fc5fbf" providerId="ADAL" clId="{D9E19704-8776-4176-A7F6-F11609748DA8}" dt="2024-01-29T20:41:55.417" v="4335"/>
          <ac:spMkLst>
            <pc:docMk/>
            <pc:sldMk cId="1227428186" sldId="418"/>
            <ac:spMk id="3" creationId="{9902B431-D940-C3E1-FCBD-124334F748AD}"/>
          </ac:spMkLst>
        </pc:spChg>
        <pc:spChg chg="del">
          <ac:chgData name="Kencin Autry" userId="a6c17a38-3403-4b9b-b01e-849711fc5fbf" providerId="ADAL" clId="{D9E19704-8776-4176-A7F6-F11609748DA8}" dt="2024-01-29T16:54:19.667" v="4210" actId="478"/>
          <ac:spMkLst>
            <pc:docMk/>
            <pc:sldMk cId="1227428186" sldId="418"/>
            <ac:spMk id="3" creationId="{FF2DCF96-920A-E329-6977-E116F772F6EC}"/>
          </ac:spMkLst>
        </pc:spChg>
        <pc:spChg chg="mod">
          <ac:chgData name="Kencin Autry" userId="a6c17a38-3403-4b9b-b01e-849711fc5fbf" providerId="ADAL" clId="{D9E19704-8776-4176-A7F6-F11609748DA8}" dt="2024-01-29T16:58:39.539" v="4329" actId="20577"/>
          <ac:spMkLst>
            <pc:docMk/>
            <pc:sldMk cId="1227428186" sldId="418"/>
            <ac:spMk id="6" creationId="{0BA3DD64-5A32-B617-9C7F-C81C315D5483}"/>
          </ac:spMkLst>
        </pc:spChg>
        <pc:spChg chg="mod">
          <ac:chgData name="Kencin Autry" userId="a6c17a38-3403-4b9b-b01e-849711fc5fbf" providerId="ADAL" clId="{D9E19704-8776-4176-A7F6-F11609748DA8}" dt="2024-01-29T20:41:55.417" v="4335"/>
          <ac:spMkLst>
            <pc:docMk/>
            <pc:sldMk cId="1227428186" sldId="418"/>
            <ac:spMk id="7" creationId="{626C7F9C-4892-6970-495A-A0076A73B442}"/>
          </ac:spMkLst>
        </pc:spChg>
        <pc:spChg chg="add mod">
          <ac:chgData name="Kencin Autry" userId="a6c17a38-3403-4b9b-b01e-849711fc5fbf" providerId="ADAL" clId="{D9E19704-8776-4176-A7F6-F11609748DA8}" dt="2024-01-29T20:42:55.316" v="4338" actId="1076"/>
          <ac:spMkLst>
            <pc:docMk/>
            <pc:sldMk cId="1227428186" sldId="418"/>
            <ac:spMk id="8" creationId="{D529E788-27C5-79C0-4F7E-4AB9B2A48061}"/>
          </ac:spMkLst>
        </pc:spChg>
        <pc:spChg chg="add mod">
          <ac:chgData name="Kencin Autry" userId="a6c17a38-3403-4b9b-b01e-849711fc5fbf" providerId="ADAL" clId="{D9E19704-8776-4176-A7F6-F11609748DA8}" dt="2024-01-29T20:43:03.412" v="4346" actId="1076"/>
          <ac:spMkLst>
            <pc:docMk/>
            <pc:sldMk cId="1227428186" sldId="418"/>
            <ac:spMk id="9" creationId="{F79B79EA-9D1A-2DD2-A8E8-CA2E1D9F25E6}"/>
          </ac:spMkLst>
        </pc:spChg>
        <pc:spChg chg="add mod">
          <ac:chgData name="Kencin Autry" userId="a6c17a38-3403-4b9b-b01e-849711fc5fbf" providerId="ADAL" clId="{D9E19704-8776-4176-A7F6-F11609748DA8}" dt="2024-01-29T20:43:06.407" v="4347" actId="1076"/>
          <ac:spMkLst>
            <pc:docMk/>
            <pc:sldMk cId="1227428186" sldId="418"/>
            <ac:spMk id="10" creationId="{5E173285-A6B2-557B-600F-04BA23C85AE2}"/>
          </ac:spMkLst>
        </pc:spChg>
        <pc:spChg chg="add mod">
          <ac:chgData name="Kencin Autry" userId="a6c17a38-3403-4b9b-b01e-849711fc5fbf" providerId="ADAL" clId="{D9E19704-8776-4176-A7F6-F11609748DA8}" dt="2024-01-29T20:42:59.349" v="4344" actId="1076"/>
          <ac:spMkLst>
            <pc:docMk/>
            <pc:sldMk cId="1227428186" sldId="418"/>
            <ac:spMk id="11" creationId="{1623D3F3-F1C0-C784-924A-EC65CFCD1EA5}"/>
          </ac:spMkLst>
        </pc:spChg>
        <pc:spChg chg="add mod">
          <ac:chgData name="Kencin Autry" userId="a6c17a38-3403-4b9b-b01e-849711fc5fbf" providerId="ADAL" clId="{D9E19704-8776-4176-A7F6-F11609748DA8}" dt="2024-01-29T20:42:57.599" v="4343" actId="1076"/>
          <ac:spMkLst>
            <pc:docMk/>
            <pc:sldMk cId="1227428186" sldId="418"/>
            <ac:spMk id="12" creationId="{A10BECD6-C93C-772A-F8B3-ECD89FDFE037}"/>
          </ac:spMkLst>
        </pc:spChg>
        <pc:spChg chg="add mod">
          <ac:chgData name="Kencin Autry" userId="a6c17a38-3403-4b9b-b01e-849711fc5fbf" providerId="ADAL" clId="{D9E19704-8776-4176-A7F6-F11609748DA8}" dt="2024-01-29T20:43:09.966" v="4349" actId="1076"/>
          <ac:spMkLst>
            <pc:docMk/>
            <pc:sldMk cId="1227428186" sldId="418"/>
            <ac:spMk id="13" creationId="{47F13B72-810B-54A6-8724-E813B523121B}"/>
          </ac:spMkLst>
        </pc:spChg>
        <pc:spChg chg="add mod">
          <ac:chgData name="Kencin Autry" userId="a6c17a38-3403-4b9b-b01e-849711fc5fbf" providerId="ADAL" clId="{D9E19704-8776-4176-A7F6-F11609748DA8}" dt="2024-01-29T20:43:39.469" v="4357" actId="255"/>
          <ac:spMkLst>
            <pc:docMk/>
            <pc:sldMk cId="1227428186" sldId="418"/>
            <ac:spMk id="14" creationId="{AF8237D1-E074-44A0-BB2E-EF68B1375C00}"/>
          </ac:spMkLst>
        </pc:spChg>
        <pc:spChg chg="add mod">
          <ac:chgData name="Kencin Autry" userId="a6c17a38-3403-4b9b-b01e-849711fc5fbf" providerId="ADAL" clId="{D9E19704-8776-4176-A7F6-F11609748DA8}" dt="2024-01-29T22:36:27.781" v="5831"/>
          <ac:spMkLst>
            <pc:docMk/>
            <pc:sldMk cId="1227428186" sldId="418"/>
            <ac:spMk id="15" creationId="{14195DB4-4C72-3A6E-63E8-1DF7D2354020}"/>
          </ac:spMkLst>
        </pc:spChg>
        <pc:grpChg chg="add mod">
          <ac:chgData name="Kencin Autry" userId="a6c17a38-3403-4b9b-b01e-849711fc5fbf" providerId="ADAL" clId="{D9E19704-8776-4176-A7F6-F11609748DA8}" dt="2024-01-29T20:42:39.115" v="4336" actId="14100"/>
          <ac:grpSpMkLst>
            <pc:docMk/>
            <pc:sldMk cId="1227428186" sldId="418"/>
            <ac:grpSpMk id="2" creationId="{9CD8C25E-3E68-7BB5-0D96-089280961476}"/>
          </ac:grpSpMkLst>
        </pc:grpChg>
      </pc:sldChg>
      <pc:sldChg chg="modAnim">
        <pc:chgData name="Kencin Autry" userId="a6c17a38-3403-4b9b-b01e-849711fc5fbf" providerId="ADAL" clId="{D9E19704-8776-4176-A7F6-F11609748DA8}" dt="2024-01-30T02:57:29.328" v="5916"/>
        <pc:sldMkLst>
          <pc:docMk/>
          <pc:sldMk cId="461533878" sldId="419"/>
        </pc:sldMkLst>
      </pc:sldChg>
      <pc:sldChg chg="addSp delSp modSp new del mod modTransition">
        <pc:chgData name="Kencin Autry" userId="a6c17a38-3403-4b9b-b01e-849711fc5fbf" providerId="ADAL" clId="{D9E19704-8776-4176-A7F6-F11609748DA8}" dt="2024-01-29T20:58:51.161" v="4595" actId="2696"/>
        <pc:sldMkLst>
          <pc:docMk/>
          <pc:sldMk cId="169765210" sldId="420"/>
        </pc:sldMkLst>
        <pc:spChg chg="del mod">
          <ac:chgData name="Kencin Autry" userId="a6c17a38-3403-4b9b-b01e-849711fc5fbf" providerId="ADAL" clId="{D9E19704-8776-4176-A7F6-F11609748DA8}" dt="2024-01-29T20:58:48.195" v="4594" actId="478"/>
          <ac:spMkLst>
            <pc:docMk/>
            <pc:sldMk cId="169765210" sldId="420"/>
            <ac:spMk id="2" creationId="{9EB63AEF-26C1-F035-FA79-765F6B9F8873}"/>
          </ac:spMkLst>
        </pc:spChg>
        <pc:spChg chg="del">
          <ac:chgData name="Kencin Autry" userId="a6c17a38-3403-4b9b-b01e-849711fc5fbf" providerId="ADAL" clId="{D9E19704-8776-4176-A7F6-F11609748DA8}" dt="2024-01-29T20:53:56.386" v="4440" actId="478"/>
          <ac:spMkLst>
            <pc:docMk/>
            <pc:sldMk cId="169765210" sldId="420"/>
            <ac:spMk id="3" creationId="{5425E969-05B6-5836-C369-D2383586251E}"/>
          </ac:spMkLst>
        </pc:spChg>
        <pc:spChg chg="mod">
          <ac:chgData name="Kencin Autry" userId="a6c17a38-3403-4b9b-b01e-849711fc5fbf" providerId="ADAL" clId="{D9E19704-8776-4176-A7F6-F11609748DA8}" dt="2024-01-29T20:45:50.792" v="4380" actId="20577"/>
          <ac:spMkLst>
            <pc:docMk/>
            <pc:sldMk cId="169765210" sldId="420"/>
            <ac:spMk id="6" creationId="{88DFB818-4110-A2D1-741C-427D88AC1F06}"/>
          </ac:spMkLst>
        </pc:spChg>
        <pc:spChg chg="add mod">
          <ac:chgData name="Kencin Autry" userId="a6c17a38-3403-4b9b-b01e-849711fc5fbf" providerId="ADAL" clId="{D9E19704-8776-4176-A7F6-F11609748DA8}" dt="2024-01-29T20:58:48.195" v="4594" actId="478"/>
          <ac:spMkLst>
            <pc:docMk/>
            <pc:sldMk cId="169765210" sldId="420"/>
            <ac:spMk id="8" creationId="{2F142F1D-A77F-FD9C-938F-68900D16A881}"/>
          </ac:spMkLst>
        </pc:spChg>
      </pc:sldChg>
      <pc:sldChg chg="addSp delSp modSp new add del mod modTransition addAnim delAnim modAnim modNotesTx">
        <pc:chgData name="Kencin Autry" userId="a6c17a38-3403-4b9b-b01e-849711fc5fbf" providerId="ADAL" clId="{D9E19704-8776-4176-A7F6-F11609748DA8}" dt="2024-01-30T12:08:17.488" v="6654"/>
        <pc:sldMkLst>
          <pc:docMk/>
          <pc:sldMk cId="3724834776" sldId="420"/>
        </pc:sldMkLst>
        <pc:spChg chg="del">
          <ac:chgData name="Kencin Autry" userId="a6c17a38-3403-4b9b-b01e-849711fc5fbf" providerId="ADAL" clId="{D9E19704-8776-4176-A7F6-F11609748DA8}" dt="2024-01-29T21:05:17.053" v="4608" actId="478"/>
          <ac:spMkLst>
            <pc:docMk/>
            <pc:sldMk cId="3724834776" sldId="420"/>
            <ac:spMk id="2" creationId="{77BACA24-360A-AB37-AC6A-7EDB0C528244}"/>
          </ac:spMkLst>
        </pc:spChg>
        <pc:spChg chg="mod">
          <ac:chgData name="Kencin Autry" userId="a6c17a38-3403-4b9b-b01e-849711fc5fbf" providerId="ADAL" clId="{D9E19704-8776-4176-A7F6-F11609748DA8}" dt="2024-01-29T21:28:22.474" v="4792" actId="20577"/>
          <ac:spMkLst>
            <pc:docMk/>
            <pc:sldMk cId="3724834776" sldId="420"/>
            <ac:spMk id="4" creationId="{48629918-0A20-0832-ACF4-4E9BAA3D7428}"/>
          </ac:spMkLst>
        </pc:spChg>
        <pc:spChg chg="del">
          <ac:chgData name="Kencin Autry" userId="a6c17a38-3403-4b9b-b01e-849711fc5fbf" providerId="ADAL" clId="{D9E19704-8776-4176-A7F6-F11609748DA8}" dt="2024-01-29T21:05:10.542" v="4606" actId="478"/>
          <ac:spMkLst>
            <pc:docMk/>
            <pc:sldMk cId="3724834776" sldId="420"/>
            <ac:spMk id="5" creationId="{D7EB8E87-2545-070A-30D5-3CDADAFC0331}"/>
          </ac:spMkLst>
        </pc:spChg>
        <pc:spChg chg="del">
          <ac:chgData name="Kencin Autry" userId="a6c17a38-3403-4b9b-b01e-849711fc5fbf" providerId="ADAL" clId="{D9E19704-8776-4176-A7F6-F11609748DA8}" dt="2024-01-29T21:05:11.430" v="4607" actId="478"/>
          <ac:spMkLst>
            <pc:docMk/>
            <pc:sldMk cId="3724834776" sldId="420"/>
            <ac:spMk id="6" creationId="{4BBCF7E1-A6CC-62F7-84DA-FB046B0F963E}"/>
          </ac:spMkLst>
        </pc:spChg>
        <pc:spChg chg="mod">
          <ac:chgData name="Kencin Autry" userId="a6c17a38-3403-4b9b-b01e-849711fc5fbf" providerId="ADAL" clId="{D9E19704-8776-4176-A7F6-F11609748DA8}" dt="2024-01-29T22:35:30.347" v="5819" actId="1076"/>
          <ac:spMkLst>
            <pc:docMk/>
            <pc:sldMk cId="3724834776" sldId="420"/>
            <ac:spMk id="7" creationId="{CEE564B2-2A47-F794-0F15-C75E4F99B1B5}"/>
          </ac:spMkLst>
        </pc:spChg>
        <pc:spChg chg="mod">
          <ac:chgData name="Kencin Autry" userId="a6c17a38-3403-4b9b-b01e-849711fc5fbf" providerId="ADAL" clId="{D9E19704-8776-4176-A7F6-F11609748DA8}" dt="2024-01-29T21:07:18.277" v="4615"/>
          <ac:spMkLst>
            <pc:docMk/>
            <pc:sldMk cId="3724834776" sldId="420"/>
            <ac:spMk id="10" creationId="{91E51D4F-B450-BDDB-7F5B-48048C15A443}"/>
          </ac:spMkLst>
        </pc:spChg>
        <pc:spChg chg="mod">
          <ac:chgData name="Kencin Autry" userId="a6c17a38-3403-4b9b-b01e-849711fc5fbf" providerId="ADAL" clId="{D9E19704-8776-4176-A7F6-F11609748DA8}" dt="2024-01-29T21:07:18.277" v="4615"/>
          <ac:spMkLst>
            <pc:docMk/>
            <pc:sldMk cId="3724834776" sldId="420"/>
            <ac:spMk id="11" creationId="{09E110AD-7568-674E-3692-2F52042EE554}"/>
          </ac:spMkLst>
        </pc:spChg>
        <pc:spChg chg="mod">
          <ac:chgData name="Kencin Autry" userId="a6c17a38-3403-4b9b-b01e-849711fc5fbf" providerId="ADAL" clId="{D9E19704-8776-4176-A7F6-F11609748DA8}" dt="2024-01-29T21:07:18.277" v="4615"/>
          <ac:spMkLst>
            <pc:docMk/>
            <pc:sldMk cId="3724834776" sldId="420"/>
            <ac:spMk id="12" creationId="{3221E939-033F-5DD2-75FA-DC510BE320D9}"/>
          </ac:spMkLst>
        </pc:spChg>
        <pc:spChg chg="mod">
          <ac:chgData name="Kencin Autry" userId="a6c17a38-3403-4b9b-b01e-849711fc5fbf" providerId="ADAL" clId="{D9E19704-8776-4176-A7F6-F11609748DA8}" dt="2024-01-29T21:07:18.277" v="4615"/>
          <ac:spMkLst>
            <pc:docMk/>
            <pc:sldMk cId="3724834776" sldId="420"/>
            <ac:spMk id="13" creationId="{860D81D6-1756-53A9-44A1-660ED735F7FF}"/>
          </ac:spMkLst>
        </pc:spChg>
        <pc:spChg chg="mod">
          <ac:chgData name="Kencin Autry" userId="a6c17a38-3403-4b9b-b01e-849711fc5fbf" providerId="ADAL" clId="{D9E19704-8776-4176-A7F6-F11609748DA8}" dt="2024-01-29T21:07:18.277" v="4615"/>
          <ac:spMkLst>
            <pc:docMk/>
            <pc:sldMk cId="3724834776" sldId="420"/>
            <ac:spMk id="14" creationId="{FDEB4751-D684-0CE7-40AC-0ABC0D494BD4}"/>
          </ac:spMkLst>
        </pc:spChg>
        <pc:spChg chg="mod">
          <ac:chgData name="Kencin Autry" userId="a6c17a38-3403-4b9b-b01e-849711fc5fbf" providerId="ADAL" clId="{D9E19704-8776-4176-A7F6-F11609748DA8}" dt="2024-01-29T21:07:18.277" v="4615"/>
          <ac:spMkLst>
            <pc:docMk/>
            <pc:sldMk cId="3724834776" sldId="420"/>
            <ac:spMk id="15" creationId="{69E7A760-093B-5932-6784-773CB4F2C1A9}"/>
          </ac:spMkLst>
        </pc:spChg>
        <pc:spChg chg="mod">
          <ac:chgData name="Kencin Autry" userId="a6c17a38-3403-4b9b-b01e-849711fc5fbf" providerId="ADAL" clId="{D9E19704-8776-4176-A7F6-F11609748DA8}" dt="2024-01-29T21:07:18.277" v="4615"/>
          <ac:spMkLst>
            <pc:docMk/>
            <pc:sldMk cId="3724834776" sldId="420"/>
            <ac:spMk id="16" creationId="{DAC4EB23-5100-5EBB-2DCB-F66BA2FBA56E}"/>
          </ac:spMkLst>
        </pc:spChg>
        <pc:spChg chg="mod">
          <ac:chgData name="Kencin Autry" userId="a6c17a38-3403-4b9b-b01e-849711fc5fbf" providerId="ADAL" clId="{D9E19704-8776-4176-A7F6-F11609748DA8}" dt="2024-01-29T21:07:18.277" v="4615"/>
          <ac:spMkLst>
            <pc:docMk/>
            <pc:sldMk cId="3724834776" sldId="420"/>
            <ac:spMk id="17" creationId="{2BDE7E8A-D522-C8E4-4CAF-38E1C36DCF64}"/>
          </ac:spMkLst>
        </pc:spChg>
        <pc:spChg chg="mod">
          <ac:chgData name="Kencin Autry" userId="a6c17a38-3403-4b9b-b01e-849711fc5fbf" providerId="ADAL" clId="{D9E19704-8776-4176-A7F6-F11609748DA8}" dt="2024-01-29T21:07:18.277" v="4615"/>
          <ac:spMkLst>
            <pc:docMk/>
            <pc:sldMk cId="3724834776" sldId="420"/>
            <ac:spMk id="18" creationId="{A31E1AA4-37DA-6AFB-2220-E83021BB47E3}"/>
          </ac:spMkLst>
        </pc:spChg>
        <pc:spChg chg="add del">
          <ac:chgData name="Kencin Autry" userId="a6c17a38-3403-4b9b-b01e-849711fc5fbf" providerId="ADAL" clId="{D9E19704-8776-4176-A7F6-F11609748DA8}" dt="2024-01-29T21:10:35.025" v="4635" actId="478"/>
          <ac:spMkLst>
            <pc:docMk/>
            <pc:sldMk cId="3724834776" sldId="420"/>
            <ac:spMk id="21" creationId="{67A480DC-E387-530E-8BC7-C5B7E9D7C78F}"/>
          </ac:spMkLst>
        </pc:spChg>
        <pc:spChg chg="add mod">
          <ac:chgData name="Kencin Autry" userId="a6c17a38-3403-4b9b-b01e-849711fc5fbf" providerId="ADAL" clId="{D9E19704-8776-4176-A7F6-F11609748DA8}" dt="2024-01-29T21:13:51.876" v="4664" actId="164"/>
          <ac:spMkLst>
            <pc:docMk/>
            <pc:sldMk cId="3724834776" sldId="420"/>
            <ac:spMk id="22" creationId="{C619C9CA-C1C7-8F10-B8F9-D4964E610BA5}"/>
          </ac:spMkLst>
        </pc:spChg>
        <pc:spChg chg="add mod ord">
          <ac:chgData name="Kencin Autry" userId="a6c17a38-3403-4b9b-b01e-849711fc5fbf" providerId="ADAL" clId="{D9E19704-8776-4176-A7F6-F11609748DA8}" dt="2024-01-29T21:13:51.876" v="4664" actId="164"/>
          <ac:spMkLst>
            <pc:docMk/>
            <pc:sldMk cId="3724834776" sldId="420"/>
            <ac:spMk id="23" creationId="{2A94CB06-BB61-57F5-1A2B-49E7FAC69364}"/>
          </ac:spMkLst>
        </pc:spChg>
        <pc:spChg chg="add mod">
          <ac:chgData name="Kencin Autry" userId="a6c17a38-3403-4b9b-b01e-849711fc5fbf" providerId="ADAL" clId="{D9E19704-8776-4176-A7F6-F11609748DA8}" dt="2024-01-29T21:13:51.876" v="4664" actId="164"/>
          <ac:spMkLst>
            <pc:docMk/>
            <pc:sldMk cId="3724834776" sldId="420"/>
            <ac:spMk id="24" creationId="{289912EE-6DF1-ED7C-2665-AEEB0B66EBFC}"/>
          </ac:spMkLst>
        </pc:spChg>
        <pc:spChg chg="add mod">
          <ac:chgData name="Kencin Autry" userId="a6c17a38-3403-4b9b-b01e-849711fc5fbf" providerId="ADAL" clId="{D9E19704-8776-4176-A7F6-F11609748DA8}" dt="2024-01-29T21:18:12.026" v="4720" actId="164"/>
          <ac:spMkLst>
            <pc:docMk/>
            <pc:sldMk cId="3724834776" sldId="420"/>
            <ac:spMk id="28" creationId="{DE490873-A6A0-AD9E-5812-966B3D61D554}"/>
          </ac:spMkLst>
        </pc:spChg>
        <pc:spChg chg="add mod">
          <ac:chgData name="Kencin Autry" userId="a6c17a38-3403-4b9b-b01e-849711fc5fbf" providerId="ADAL" clId="{D9E19704-8776-4176-A7F6-F11609748DA8}" dt="2024-01-29T21:18:12.026" v="4720" actId="164"/>
          <ac:spMkLst>
            <pc:docMk/>
            <pc:sldMk cId="3724834776" sldId="420"/>
            <ac:spMk id="29" creationId="{FB64D543-0A19-794E-4084-16EDE8DF2F02}"/>
          </ac:spMkLst>
        </pc:spChg>
        <pc:spChg chg="add mod">
          <ac:chgData name="Kencin Autry" userId="a6c17a38-3403-4b9b-b01e-849711fc5fbf" providerId="ADAL" clId="{D9E19704-8776-4176-A7F6-F11609748DA8}" dt="2024-01-29T21:18:12.026" v="4720" actId="164"/>
          <ac:spMkLst>
            <pc:docMk/>
            <pc:sldMk cId="3724834776" sldId="420"/>
            <ac:spMk id="30" creationId="{495B9F0E-73CA-D2C9-D6D1-89B071C7031C}"/>
          </ac:spMkLst>
        </pc:spChg>
        <pc:spChg chg="add del mod">
          <ac:chgData name="Kencin Autry" userId="a6c17a38-3403-4b9b-b01e-849711fc5fbf" providerId="ADAL" clId="{D9E19704-8776-4176-A7F6-F11609748DA8}" dt="2024-01-29T21:25:57.025" v="4750" actId="478"/>
          <ac:spMkLst>
            <pc:docMk/>
            <pc:sldMk cId="3724834776" sldId="420"/>
            <ac:spMk id="36" creationId="{64EA0707-DCA3-A4A7-2F9F-738F306B6E58}"/>
          </ac:spMkLst>
        </pc:spChg>
        <pc:spChg chg="add mod">
          <ac:chgData name="Kencin Autry" userId="a6c17a38-3403-4b9b-b01e-849711fc5fbf" providerId="ADAL" clId="{D9E19704-8776-4176-A7F6-F11609748DA8}" dt="2024-01-29T21:26:53.725" v="4761" actId="164"/>
          <ac:spMkLst>
            <pc:docMk/>
            <pc:sldMk cId="3724834776" sldId="420"/>
            <ac:spMk id="37" creationId="{62644F11-4D98-FA34-FA61-F04B0272D82D}"/>
          </ac:spMkLst>
        </pc:spChg>
        <pc:spChg chg="add mod">
          <ac:chgData name="Kencin Autry" userId="a6c17a38-3403-4b9b-b01e-849711fc5fbf" providerId="ADAL" clId="{D9E19704-8776-4176-A7F6-F11609748DA8}" dt="2024-01-29T21:26:53.725" v="4761" actId="164"/>
          <ac:spMkLst>
            <pc:docMk/>
            <pc:sldMk cId="3724834776" sldId="420"/>
            <ac:spMk id="38" creationId="{1D91F0D9-FC46-D747-9108-5A897A901B0E}"/>
          </ac:spMkLst>
        </pc:spChg>
        <pc:spChg chg="add mod">
          <ac:chgData name="Kencin Autry" userId="a6c17a38-3403-4b9b-b01e-849711fc5fbf" providerId="ADAL" clId="{D9E19704-8776-4176-A7F6-F11609748DA8}" dt="2024-01-29T21:26:53.725" v="4761" actId="164"/>
          <ac:spMkLst>
            <pc:docMk/>
            <pc:sldMk cId="3724834776" sldId="420"/>
            <ac:spMk id="39" creationId="{13F1AF75-83A4-C237-E2C3-074725C24B30}"/>
          </ac:spMkLst>
        </pc:spChg>
        <pc:spChg chg="add mod">
          <ac:chgData name="Kencin Autry" userId="a6c17a38-3403-4b9b-b01e-849711fc5fbf" providerId="ADAL" clId="{D9E19704-8776-4176-A7F6-F11609748DA8}" dt="2024-01-29T21:30:14.623" v="4819" actId="164"/>
          <ac:spMkLst>
            <pc:docMk/>
            <pc:sldMk cId="3724834776" sldId="420"/>
            <ac:spMk id="42" creationId="{C3562C0C-1C03-C23F-E0DE-0BB4B0948867}"/>
          </ac:spMkLst>
        </pc:spChg>
        <pc:spChg chg="add mod">
          <ac:chgData name="Kencin Autry" userId="a6c17a38-3403-4b9b-b01e-849711fc5fbf" providerId="ADAL" clId="{D9E19704-8776-4176-A7F6-F11609748DA8}" dt="2024-01-29T21:30:14.623" v="4819" actId="164"/>
          <ac:spMkLst>
            <pc:docMk/>
            <pc:sldMk cId="3724834776" sldId="420"/>
            <ac:spMk id="43" creationId="{58A0E1EB-FEE2-232B-043C-298667F58128}"/>
          </ac:spMkLst>
        </pc:spChg>
        <pc:spChg chg="add del mod">
          <ac:chgData name="Kencin Autry" userId="a6c17a38-3403-4b9b-b01e-849711fc5fbf" providerId="ADAL" clId="{D9E19704-8776-4176-A7F6-F11609748DA8}" dt="2024-01-29T21:29:43.824" v="4811" actId="478"/>
          <ac:spMkLst>
            <pc:docMk/>
            <pc:sldMk cId="3724834776" sldId="420"/>
            <ac:spMk id="44" creationId="{8E7A91AD-301D-8980-FDF9-16BCDB89F90B}"/>
          </ac:spMkLst>
        </pc:spChg>
        <pc:spChg chg="add del mod">
          <ac:chgData name="Kencin Autry" userId="a6c17a38-3403-4b9b-b01e-849711fc5fbf" providerId="ADAL" clId="{D9E19704-8776-4176-A7F6-F11609748DA8}" dt="2024-01-29T21:29:34.748" v="4809" actId="478"/>
          <ac:spMkLst>
            <pc:docMk/>
            <pc:sldMk cId="3724834776" sldId="420"/>
            <ac:spMk id="45" creationId="{5BBC2EE2-8AAF-4460-92B5-FAA4AE66DB0C}"/>
          </ac:spMkLst>
        </pc:spChg>
        <pc:spChg chg="add mod">
          <ac:chgData name="Kencin Autry" userId="a6c17a38-3403-4b9b-b01e-849711fc5fbf" providerId="ADAL" clId="{D9E19704-8776-4176-A7F6-F11609748DA8}" dt="2024-01-29T21:30:14.623" v="4819" actId="164"/>
          <ac:spMkLst>
            <pc:docMk/>
            <pc:sldMk cId="3724834776" sldId="420"/>
            <ac:spMk id="46" creationId="{7C5CD46F-73F0-E7D4-B3A4-ACB85567C706}"/>
          </ac:spMkLst>
        </pc:spChg>
        <pc:spChg chg="add mod topLvl">
          <ac:chgData name="Kencin Autry" userId="a6c17a38-3403-4b9b-b01e-849711fc5fbf" providerId="ADAL" clId="{D9E19704-8776-4176-A7F6-F11609748DA8}" dt="2024-01-29T21:38:39.328" v="4860" actId="165"/>
          <ac:spMkLst>
            <pc:docMk/>
            <pc:sldMk cId="3724834776" sldId="420"/>
            <ac:spMk id="48" creationId="{E27839D6-CB6B-7142-98F3-86C8FA001E28}"/>
          </ac:spMkLst>
        </pc:spChg>
        <pc:spChg chg="add mod topLvl">
          <ac:chgData name="Kencin Autry" userId="a6c17a38-3403-4b9b-b01e-849711fc5fbf" providerId="ADAL" clId="{D9E19704-8776-4176-A7F6-F11609748DA8}" dt="2024-01-29T21:39:13.835" v="4865" actId="164"/>
          <ac:spMkLst>
            <pc:docMk/>
            <pc:sldMk cId="3724834776" sldId="420"/>
            <ac:spMk id="49" creationId="{4E8C85C0-F73F-35F2-3C85-BA636D605E47}"/>
          </ac:spMkLst>
        </pc:spChg>
        <pc:spChg chg="add mod">
          <ac:chgData name="Kencin Autry" userId="a6c17a38-3403-4b9b-b01e-849711fc5fbf" providerId="ADAL" clId="{D9E19704-8776-4176-A7F6-F11609748DA8}" dt="2024-01-29T21:39:13.835" v="4865" actId="164"/>
          <ac:spMkLst>
            <pc:docMk/>
            <pc:sldMk cId="3724834776" sldId="420"/>
            <ac:spMk id="50" creationId="{A7DE6AD0-DAB0-DE23-079A-402C7FABA481}"/>
          </ac:spMkLst>
        </pc:spChg>
        <pc:spChg chg="add mod">
          <ac:chgData name="Kencin Autry" userId="a6c17a38-3403-4b9b-b01e-849711fc5fbf" providerId="ADAL" clId="{D9E19704-8776-4176-A7F6-F11609748DA8}" dt="2024-01-29T21:37:06.472" v="4848" actId="1582"/>
          <ac:spMkLst>
            <pc:docMk/>
            <pc:sldMk cId="3724834776" sldId="420"/>
            <ac:spMk id="54" creationId="{0432541E-7C8A-EA74-4F13-BA8AE12B0300}"/>
          </ac:spMkLst>
        </pc:spChg>
        <pc:spChg chg="add mod">
          <ac:chgData name="Kencin Autry" userId="a6c17a38-3403-4b9b-b01e-849711fc5fbf" providerId="ADAL" clId="{D9E19704-8776-4176-A7F6-F11609748DA8}" dt="2024-01-29T21:37:37.919" v="4854" actId="1076"/>
          <ac:spMkLst>
            <pc:docMk/>
            <pc:sldMk cId="3724834776" sldId="420"/>
            <ac:spMk id="55" creationId="{AEC1CB14-21B5-FD31-C817-359F1834A2A2}"/>
          </ac:spMkLst>
        </pc:spChg>
        <pc:spChg chg="add mod">
          <ac:chgData name="Kencin Autry" userId="a6c17a38-3403-4b9b-b01e-849711fc5fbf" providerId="ADAL" clId="{D9E19704-8776-4176-A7F6-F11609748DA8}" dt="2024-01-29T21:37:44.636" v="4857" actId="1582"/>
          <ac:spMkLst>
            <pc:docMk/>
            <pc:sldMk cId="3724834776" sldId="420"/>
            <ac:spMk id="56" creationId="{271F4F48-4C8F-9E4A-FBD4-4B12AE2EDFEC}"/>
          </ac:spMkLst>
        </pc:spChg>
        <pc:spChg chg="add mod">
          <ac:chgData name="Kencin Autry" userId="a6c17a38-3403-4b9b-b01e-849711fc5fbf" providerId="ADAL" clId="{D9E19704-8776-4176-A7F6-F11609748DA8}" dt="2024-01-29T21:40:46.361" v="4876" actId="164"/>
          <ac:spMkLst>
            <pc:docMk/>
            <pc:sldMk cId="3724834776" sldId="420"/>
            <ac:spMk id="58" creationId="{0A098EEB-1CC4-465C-862C-59FA35628BC2}"/>
          </ac:spMkLst>
        </pc:spChg>
        <pc:spChg chg="add mod">
          <ac:chgData name="Kencin Autry" userId="a6c17a38-3403-4b9b-b01e-849711fc5fbf" providerId="ADAL" clId="{D9E19704-8776-4176-A7F6-F11609748DA8}" dt="2024-01-29T21:40:46.361" v="4876" actId="164"/>
          <ac:spMkLst>
            <pc:docMk/>
            <pc:sldMk cId="3724834776" sldId="420"/>
            <ac:spMk id="59" creationId="{A2D0BAC8-2D22-321B-005D-0043DCBA9B4F}"/>
          </ac:spMkLst>
        </pc:spChg>
        <pc:spChg chg="add mod">
          <ac:chgData name="Kencin Autry" userId="a6c17a38-3403-4b9b-b01e-849711fc5fbf" providerId="ADAL" clId="{D9E19704-8776-4176-A7F6-F11609748DA8}" dt="2024-01-29T21:40:46.361" v="4876" actId="164"/>
          <ac:spMkLst>
            <pc:docMk/>
            <pc:sldMk cId="3724834776" sldId="420"/>
            <ac:spMk id="60" creationId="{1CAA4349-B71D-F297-472C-FDC1DA63E6C3}"/>
          </ac:spMkLst>
        </pc:spChg>
        <pc:spChg chg="add mod">
          <ac:chgData name="Kencin Autry" userId="a6c17a38-3403-4b9b-b01e-849711fc5fbf" providerId="ADAL" clId="{D9E19704-8776-4176-A7F6-F11609748DA8}" dt="2024-01-29T21:45:34.932" v="4916" actId="164"/>
          <ac:spMkLst>
            <pc:docMk/>
            <pc:sldMk cId="3724834776" sldId="420"/>
            <ac:spMk id="63" creationId="{41C98423-098D-D547-CF75-1AB3DFD7B0E9}"/>
          </ac:spMkLst>
        </pc:spChg>
        <pc:spChg chg="add mod">
          <ac:chgData name="Kencin Autry" userId="a6c17a38-3403-4b9b-b01e-849711fc5fbf" providerId="ADAL" clId="{D9E19704-8776-4176-A7F6-F11609748DA8}" dt="2024-01-29T21:45:34.932" v="4916" actId="164"/>
          <ac:spMkLst>
            <pc:docMk/>
            <pc:sldMk cId="3724834776" sldId="420"/>
            <ac:spMk id="64" creationId="{750D0F04-EF7B-1724-3CD6-9CDDB8674BD6}"/>
          </ac:spMkLst>
        </pc:spChg>
        <pc:spChg chg="add mod">
          <ac:chgData name="Kencin Autry" userId="a6c17a38-3403-4b9b-b01e-849711fc5fbf" providerId="ADAL" clId="{D9E19704-8776-4176-A7F6-F11609748DA8}" dt="2024-01-29T21:45:34.932" v="4916" actId="164"/>
          <ac:spMkLst>
            <pc:docMk/>
            <pc:sldMk cId="3724834776" sldId="420"/>
            <ac:spMk id="65" creationId="{E41D3AC5-A0DD-36B1-8901-EBDDFAE8AC6C}"/>
          </ac:spMkLst>
        </pc:spChg>
        <pc:spChg chg="add mod">
          <ac:chgData name="Kencin Autry" userId="a6c17a38-3403-4b9b-b01e-849711fc5fbf" providerId="ADAL" clId="{D9E19704-8776-4176-A7F6-F11609748DA8}" dt="2024-01-29T21:51:14.382" v="4934" actId="164"/>
          <ac:spMkLst>
            <pc:docMk/>
            <pc:sldMk cId="3724834776" sldId="420"/>
            <ac:spMk id="68" creationId="{72AF24C3-F363-ACFA-5466-977D70359F57}"/>
          </ac:spMkLst>
        </pc:spChg>
        <pc:spChg chg="add mod">
          <ac:chgData name="Kencin Autry" userId="a6c17a38-3403-4b9b-b01e-849711fc5fbf" providerId="ADAL" clId="{D9E19704-8776-4176-A7F6-F11609748DA8}" dt="2024-01-29T21:51:14.382" v="4934" actId="164"/>
          <ac:spMkLst>
            <pc:docMk/>
            <pc:sldMk cId="3724834776" sldId="420"/>
            <ac:spMk id="69" creationId="{37F693D1-C244-B597-0E89-842F5ED7B3A3}"/>
          </ac:spMkLst>
        </pc:spChg>
        <pc:spChg chg="add mod">
          <ac:chgData name="Kencin Autry" userId="a6c17a38-3403-4b9b-b01e-849711fc5fbf" providerId="ADAL" clId="{D9E19704-8776-4176-A7F6-F11609748DA8}" dt="2024-01-29T21:51:14.382" v="4934" actId="164"/>
          <ac:spMkLst>
            <pc:docMk/>
            <pc:sldMk cId="3724834776" sldId="420"/>
            <ac:spMk id="70" creationId="{D049C58B-E380-0A8B-2DCB-3126865ACA6D}"/>
          </ac:spMkLst>
        </pc:spChg>
        <pc:spChg chg="add mod">
          <ac:chgData name="Kencin Autry" userId="a6c17a38-3403-4b9b-b01e-849711fc5fbf" providerId="ADAL" clId="{D9E19704-8776-4176-A7F6-F11609748DA8}" dt="2024-01-29T21:54:59.555" v="4954" actId="164"/>
          <ac:spMkLst>
            <pc:docMk/>
            <pc:sldMk cId="3724834776" sldId="420"/>
            <ac:spMk id="72" creationId="{02A6F94A-815D-BCDF-E872-A8A17AD581AC}"/>
          </ac:spMkLst>
        </pc:spChg>
        <pc:spChg chg="add mod">
          <ac:chgData name="Kencin Autry" userId="a6c17a38-3403-4b9b-b01e-849711fc5fbf" providerId="ADAL" clId="{D9E19704-8776-4176-A7F6-F11609748DA8}" dt="2024-01-29T21:54:59.555" v="4954" actId="164"/>
          <ac:spMkLst>
            <pc:docMk/>
            <pc:sldMk cId="3724834776" sldId="420"/>
            <ac:spMk id="73" creationId="{3199DB5A-F006-C076-84A9-924701EFBEF9}"/>
          </ac:spMkLst>
        </pc:spChg>
        <pc:spChg chg="add mod">
          <ac:chgData name="Kencin Autry" userId="a6c17a38-3403-4b9b-b01e-849711fc5fbf" providerId="ADAL" clId="{D9E19704-8776-4176-A7F6-F11609748DA8}" dt="2024-01-29T21:54:59.555" v="4954" actId="164"/>
          <ac:spMkLst>
            <pc:docMk/>
            <pc:sldMk cId="3724834776" sldId="420"/>
            <ac:spMk id="74" creationId="{DB3129BC-BABE-96A8-9A0A-7E4EB78ED90F}"/>
          </ac:spMkLst>
        </pc:spChg>
        <pc:spChg chg="del mod topLvl">
          <ac:chgData name="Kencin Autry" userId="a6c17a38-3403-4b9b-b01e-849711fc5fbf" providerId="ADAL" clId="{D9E19704-8776-4176-A7F6-F11609748DA8}" dt="2024-01-29T22:01:29.572" v="4969" actId="478"/>
          <ac:spMkLst>
            <pc:docMk/>
            <pc:sldMk cId="3724834776" sldId="420"/>
            <ac:spMk id="77" creationId="{61534E9F-DD46-DB4E-0364-592DBD5F67D1}"/>
          </ac:spMkLst>
        </pc:spChg>
        <pc:spChg chg="del mod topLvl">
          <ac:chgData name="Kencin Autry" userId="a6c17a38-3403-4b9b-b01e-849711fc5fbf" providerId="ADAL" clId="{D9E19704-8776-4176-A7F6-F11609748DA8}" dt="2024-01-29T22:01:35.071" v="4972" actId="478"/>
          <ac:spMkLst>
            <pc:docMk/>
            <pc:sldMk cId="3724834776" sldId="420"/>
            <ac:spMk id="79" creationId="{B5ECC3FF-68FD-3B08-27C5-513BFADF2136}"/>
          </ac:spMkLst>
        </pc:spChg>
        <pc:spChg chg="del mod topLvl">
          <ac:chgData name="Kencin Autry" userId="a6c17a38-3403-4b9b-b01e-849711fc5fbf" providerId="ADAL" clId="{D9E19704-8776-4176-A7F6-F11609748DA8}" dt="2024-01-29T22:01:30.722" v="4970" actId="478"/>
          <ac:spMkLst>
            <pc:docMk/>
            <pc:sldMk cId="3724834776" sldId="420"/>
            <ac:spMk id="80" creationId="{3CAD1445-BACA-2CAC-A9EB-4FDA8CE35A0E}"/>
          </ac:spMkLst>
        </pc:spChg>
        <pc:spChg chg="del mod topLvl">
          <ac:chgData name="Kencin Autry" userId="a6c17a38-3403-4b9b-b01e-849711fc5fbf" providerId="ADAL" clId="{D9E19704-8776-4176-A7F6-F11609748DA8}" dt="2024-01-29T22:03:41.171" v="5003" actId="478"/>
          <ac:spMkLst>
            <pc:docMk/>
            <pc:sldMk cId="3724834776" sldId="420"/>
            <ac:spMk id="82" creationId="{1C7201D9-84EC-A564-6115-91893418E161}"/>
          </ac:spMkLst>
        </pc:spChg>
        <pc:spChg chg="del mod topLvl">
          <ac:chgData name="Kencin Autry" userId="a6c17a38-3403-4b9b-b01e-849711fc5fbf" providerId="ADAL" clId="{D9E19704-8776-4176-A7F6-F11609748DA8}" dt="2024-01-29T22:03:39.561" v="5001" actId="478"/>
          <ac:spMkLst>
            <pc:docMk/>
            <pc:sldMk cId="3724834776" sldId="420"/>
            <ac:spMk id="84" creationId="{E5E1F1A4-74CD-E9B7-F576-97164C83F30E}"/>
          </ac:spMkLst>
        </pc:spChg>
        <pc:spChg chg="del mod topLvl">
          <ac:chgData name="Kencin Autry" userId="a6c17a38-3403-4b9b-b01e-849711fc5fbf" providerId="ADAL" clId="{D9E19704-8776-4176-A7F6-F11609748DA8}" dt="2024-01-29T22:03:40.014" v="5002" actId="478"/>
          <ac:spMkLst>
            <pc:docMk/>
            <pc:sldMk cId="3724834776" sldId="420"/>
            <ac:spMk id="85" creationId="{0CCD238C-C69B-D142-CC17-711A03AA4BFC}"/>
          </ac:spMkLst>
        </pc:spChg>
        <pc:spChg chg="del mod topLvl">
          <ac:chgData name="Kencin Autry" userId="a6c17a38-3403-4b9b-b01e-849711fc5fbf" providerId="ADAL" clId="{D9E19704-8776-4176-A7F6-F11609748DA8}" dt="2024-01-29T22:03:38.963" v="5000" actId="478"/>
          <ac:spMkLst>
            <pc:docMk/>
            <pc:sldMk cId="3724834776" sldId="420"/>
            <ac:spMk id="86" creationId="{C49EF78C-2783-CE58-2E39-5B107398FEE5}"/>
          </ac:spMkLst>
        </pc:spChg>
        <pc:spChg chg="mod topLvl">
          <ac:chgData name="Kencin Autry" userId="a6c17a38-3403-4b9b-b01e-849711fc5fbf" providerId="ADAL" clId="{D9E19704-8776-4176-A7F6-F11609748DA8}" dt="2024-01-29T22:03:33.891" v="4999" actId="165"/>
          <ac:spMkLst>
            <pc:docMk/>
            <pc:sldMk cId="3724834776" sldId="420"/>
            <ac:spMk id="87" creationId="{9DFEA1A8-7191-AC53-2819-39E31D22072E}"/>
          </ac:spMkLst>
        </pc:spChg>
        <pc:spChg chg="mod">
          <ac:chgData name="Kencin Autry" userId="a6c17a38-3403-4b9b-b01e-849711fc5fbf" providerId="ADAL" clId="{D9E19704-8776-4176-A7F6-F11609748DA8}" dt="2024-01-29T22:01:21.702" v="4967" actId="165"/>
          <ac:spMkLst>
            <pc:docMk/>
            <pc:sldMk cId="3724834776" sldId="420"/>
            <ac:spMk id="88" creationId="{0917A05B-BBA5-34AB-5742-42CAFF2D8E0E}"/>
          </ac:spMkLst>
        </pc:spChg>
        <pc:spChg chg="mod">
          <ac:chgData name="Kencin Autry" userId="a6c17a38-3403-4b9b-b01e-849711fc5fbf" providerId="ADAL" clId="{D9E19704-8776-4176-A7F6-F11609748DA8}" dt="2024-01-29T22:01:21.702" v="4967" actId="165"/>
          <ac:spMkLst>
            <pc:docMk/>
            <pc:sldMk cId="3724834776" sldId="420"/>
            <ac:spMk id="89" creationId="{1565AE0D-8D09-424A-B02B-D8DC9810F952}"/>
          </ac:spMkLst>
        </pc:spChg>
        <pc:spChg chg="mod">
          <ac:chgData name="Kencin Autry" userId="a6c17a38-3403-4b9b-b01e-849711fc5fbf" providerId="ADAL" clId="{D9E19704-8776-4176-A7F6-F11609748DA8}" dt="2024-01-29T22:01:21.702" v="4967" actId="165"/>
          <ac:spMkLst>
            <pc:docMk/>
            <pc:sldMk cId="3724834776" sldId="420"/>
            <ac:spMk id="90" creationId="{8D1DCC91-F8F5-5198-72B7-51D9875D31D7}"/>
          </ac:spMkLst>
        </pc:spChg>
        <pc:spChg chg="mod">
          <ac:chgData name="Kencin Autry" userId="a6c17a38-3403-4b9b-b01e-849711fc5fbf" providerId="ADAL" clId="{D9E19704-8776-4176-A7F6-F11609748DA8}" dt="2024-01-29T22:01:21.702" v="4967" actId="165"/>
          <ac:spMkLst>
            <pc:docMk/>
            <pc:sldMk cId="3724834776" sldId="420"/>
            <ac:spMk id="91" creationId="{CF232E38-A948-26B1-0033-274FE33AEB61}"/>
          </ac:spMkLst>
        </pc:spChg>
        <pc:spChg chg="mod">
          <ac:chgData name="Kencin Autry" userId="a6c17a38-3403-4b9b-b01e-849711fc5fbf" providerId="ADAL" clId="{D9E19704-8776-4176-A7F6-F11609748DA8}" dt="2024-01-29T22:02:31.745" v="4977"/>
          <ac:spMkLst>
            <pc:docMk/>
            <pc:sldMk cId="3724834776" sldId="420"/>
            <ac:spMk id="93" creationId="{FF1067D6-C60F-1529-8B5A-49C417FFA4A5}"/>
          </ac:spMkLst>
        </pc:spChg>
        <pc:spChg chg="mod">
          <ac:chgData name="Kencin Autry" userId="a6c17a38-3403-4b9b-b01e-849711fc5fbf" providerId="ADAL" clId="{D9E19704-8776-4176-A7F6-F11609748DA8}" dt="2024-01-29T22:02:31.745" v="4977"/>
          <ac:spMkLst>
            <pc:docMk/>
            <pc:sldMk cId="3724834776" sldId="420"/>
            <ac:spMk id="94" creationId="{A6670125-8C6A-1838-28D5-C460B2447F2A}"/>
          </ac:spMkLst>
        </pc:spChg>
        <pc:spChg chg="mod">
          <ac:chgData name="Kencin Autry" userId="a6c17a38-3403-4b9b-b01e-849711fc5fbf" providerId="ADAL" clId="{D9E19704-8776-4176-A7F6-F11609748DA8}" dt="2024-01-29T22:06:38.813" v="5026"/>
          <ac:spMkLst>
            <pc:docMk/>
            <pc:sldMk cId="3724834776" sldId="420"/>
            <ac:spMk id="97" creationId="{CE40A678-5D94-B3A2-9AC1-6DA1D500DC84}"/>
          </ac:spMkLst>
        </pc:spChg>
        <pc:spChg chg="mod">
          <ac:chgData name="Kencin Autry" userId="a6c17a38-3403-4b9b-b01e-849711fc5fbf" providerId="ADAL" clId="{D9E19704-8776-4176-A7F6-F11609748DA8}" dt="2024-01-29T22:06:38.813" v="5026"/>
          <ac:spMkLst>
            <pc:docMk/>
            <pc:sldMk cId="3724834776" sldId="420"/>
            <ac:spMk id="98" creationId="{34E6A797-8203-2FD1-C3E0-F7FB9660A486}"/>
          </ac:spMkLst>
        </pc:spChg>
        <pc:spChg chg="mod">
          <ac:chgData name="Kencin Autry" userId="a6c17a38-3403-4b9b-b01e-849711fc5fbf" providerId="ADAL" clId="{D9E19704-8776-4176-A7F6-F11609748DA8}" dt="2024-01-29T22:06:38.813" v="5026"/>
          <ac:spMkLst>
            <pc:docMk/>
            <pc:sldMk cId="3724834776" sldId="420"/>
            <ac:spMk id="99" creationId="{D78DBD14-193C-1FDB-8FD0-26987B59A359}"/>
          </ac:spMkLst>
        </pc:spChg>
        <pc:spChg chg="mod">
          <ac:chgData name="Kencin Autry" userId="a6c17a38-3403-4b9b-b01e-849711fc5fbf" providerId="ADAL" clId="{D9E19704-8776-4176-A7F6-F11609748DA8}" dt="2024-01-29T22:10:11.361" v="5040" actId="14100"/>
          <ac:spMkLst>
            <pc:docMk/>
            <pc:sldMk cId="3724834776" sldId="420"/>
            <ac:spMk id="104" creationId="{8ADC05E8-C053-4863-DCBA-E5687344D118}"/>
          </ac:spMkLst>
        </pc:spChg>
        <pc:spChg chg="mod">
          <ac:chgData name="Kencin Autry" userId="a6c17a38-3403-4b9b-b01e-849711fc5fbf" providerId="ADAL" clId="{D9E19704-8776-4176-A7F6-F11609748DA8}" dt="2024-01-29T22:10:19.339" v="5041" actId="14100"/>
          <ac:spMkLst>
            <pc:docMk/>
            <pc:sldMk cId="3724834776" sldId="420"/>
            <ac:spMk id="105" creationId="{196089A6-30E6-28D3-715E-BCDA5DB06BC4}"/>
          </ac:spMkLst>
        </pc:spChg>
        <pc:spChg chg="mod">
          <ac:chgData name="Kencin Autry" userId="a6c17a38-3403-4b9b-b01e-849711fc5fbf" providerId="ADAL" clId="{D9E19704-8776-4176-A7F6-F11609748DA8}" dt="2024-01-29T22:10:25.319" v="5042" actId="14100"/>
          <ac:spMkLst>
            <pc:docMk/>
            <pc:sldMk cId="3724834776" sldId="420"/>
            <ac:spMk id="106" creationId="{05AE83BB-BDE6-111C-F4E3-3809E2840E31}"/>
          </ac:spMkLst>
        </pc:spChg>
        <pc:spChg chg="mod">
          <ac:chgData name="Kencin Autry" userId="a6c17a38-3403-4b9b-b01e-849711fc5fbf" providerId="ADAL" clId="{D9E19704-8776-4176-A7F6-F11609748DA8}" dt="2024-01-29T22:11:37.446" v="5054"/>
          <ac:spMkLst>
            <pc:docMk/>
            <pc:sldMk cId="3724834776" sldId="420"/>
            <ac:spMk id="111" creationId="{D9B38A56-B84C-1666-1F82-5460CBBFB616}"/>
          </ac:spMkLst>
        </pc:spChg>
        <pc:spChg chg="mod">
          <ac:chgData name="Kencin Autry" userId="a6c17a38-3403-4b9b-b01e-849711fc5fbf" providerId="ADAL" clId="{D9E19704-8776-4176-A7F6-F11609748DA8}" dt="2024-01-29T22:11:37.446" v="5054"/>
          <ac:spMkLst>
            <pc:docMk/>
            <pc:sldMk cId="3724834776" sldId="420"/>
            <ac:spMk id="112" creationId="{B01A310A-8EDE-07B2-925D-E4D28F4AF414}"/>
          </ac:spMkLst>
        </pc:spChg>
        <pc:spChg chg="mod">
          <ac:chgData name="Kencin Autry" userId="a6c17a38-3403-4b9b-b01e-849711fc5fbf" providerId="ADAL" clId="{D9E19704-8776-4176-A7F6-F11609748DA8}" dt="2024-01-29T22:11:37.446" v="5054"/>
          <ac:spMkLst>
            <pc:docMk/>
            <pc:sldMk cId="3724834776" sldId="420"/>
            <ac:spMk id="113" creationId="{F4EACAC9-F01D-1ED5-B1BE-772FE0BB4891}"/>
          </ac:spMkLst>
        </pc:spChg>
        <pc:spChg chg="mod">
          <ac:chgData name="Kencin Autry" userId="a6c17a38-3403-4b9b-b01e-849711fc5fbf" providerId="ADAL" clId="{D9E19704-8776-4176-A7F6-F11609748DA8}" dt="2024-01-29T22:14:55.526" v="5333"/>
          <ac:spMkLst>
            <pc:docMk/>
            <pc:sldMk cId="3724834776" sldId="420"/>
            <ac:spMk id="116" creationId="{DD6E1260-17FE-E932-F01C-600CF50CFDC1}"/>
          </ac:spMkLst>
        </pc:spChg>
        <pc:spChg chg="mod">
          <ac:chgData name="Kencin Autry" userId="a6c17a38-3403-4b9b-b01e-849711fc5fbf" providerId="ADAL" clId="{D9E19704-8776-4176-A7F6-F11609748DA8}" dt="2024-01-29T22:14:55.526" v="5333"/>
          <ac:spMkLst>
            <pc:docMk/>
            <pc:sldMk cId="3724834776" sldId="420"/>
            <ac:spMk id="117" creationId="{732E558F-CFD9-2935-602A-3937E493B5E7}"/>
          </ac:spMkLst>
        </pc:spChg>
        <pc:spChg chg="mod">
          <ac:chgData name="Kencin Autry" userId="a6c17a38-3403-4b9b-b01e-849711fc5fbf" providerId="ADAL" clId="{D9E19704-8776-4176-A7F6-F11609748DA8}" dt="2024-01-29T22:14:55.526" v="5333"/>
          <ac:spMkLst>
            <pc:docMk/>
            <pc:sldMk cId="3724834776" sldId="420"/>
            <ac:spMk id="118" creationId="{89EFE2EB-9535-4BD7-4C14-E58660830C31}"/>
          </ac:spMkLst>
        </pc:spChg>
        <pc:spChg chg="add del mod">
          <ac:chgData name="Kencin Autry" userId="a6c17a38-3403-4b9b-b01e-849711fc5fbf" providerId="ADAL" clId="{D9E19704-8776-4176-A7F6-F11609748DA8}" dt="2024-01-29T22:22:56.453" v="5400" actId="478"/>
          <ac:spMkLst>
            <pc:docMk/>
            <pc:sldMk cId="3724834776" sldId="420"/>
            <ac:spMk id="119" creationId="{FCC286F5-9ECE-E0B0-B90C-4DF1974DF899}"/>
          </ac:spMkLst>
        </pc:spChg>
        <pc:spChg chg="add del mod">
          <ac:chgData name="Kencin Autry" userId="a6c17a38-3403-4b9b-b01e-849711fc5fbf" providerId="ADAL" clId="{D9E19704-8776-4176-A7F6-F11609748DA8}" dt="2024-01-29T22:22:27.224" v="5392"/>
          <ac:spMkLst>
            <pc:docMk/>
            <pc:sldMk cId="3724834776" sldId="420"/>
            <ac:spMk id="120" creationId="{9A3A75D6-BFA5-1BB2-7CD3-23C083465FF8}"/>
          </ac:spMkLst>
        </pc:spChg>
        <pc:spChg chg="add del">
          <ac:chgData name="Kencin Autry" userId="a6c17a38-3403-4b9b-b01e-849711fc5fbf" providerId="ADAL" clId="{D9E19704-8776-4176-A7F6-F11609748DA8}" dt="2024-01-29T22:22:27.220" v="5390" actId="478"/>
          <ac:spMkLst>
            <pc:docMk/>
            <pc:sldMk cId="3724834776" sldId="420"/>
            <ac:spMk id="121" creationId="{B4C7176B-6BDC-C09D-13B8-EAE7631E36EF}"/>
          </ac:spMkLst>
        </pc:spChg>
        <pc:spChg chg="add del">
          <ac:chgData name="Kencin Autry" userId="a6c17a38-3403-4b9b-b01e-849711fc5fbf" providerId="ADAL" clId="{D9E19704-8776-4176-A7F6-F11609748DA8}" dt="2024-01-29T22:22:41.757" v="5395" actId="478"/>
          <ac:spMkLst>
            <pc:docMk/>
            <pc:sldMk cId="3724834776" sldId="420"/>
            <ac:spMk id="122" creationId="{E20774DD-30C3-6FB2-0FF0-FE5C0EB8E84D}"/>
          </ac:spMkLst>
        </pc:spChg>
        <pc:spChg chg="add del mod">
          <ac:chgData name="Kencin Autry" userId="a6c17a38-3403-4b9b-b01e-849711fc5fbf" providerId="ADAL" clId="{D9E19704-8776-4176-A7F6-F11609748DA8}" dt="2024-01-29T22:22:52.678" v="5398" actId="478"/>
          <ac:spMkLst>
            <pc:docMk/>
            <pc:sldMk cId="3724834776" sldId="420"/>
            <ac:spMk id="123" creationId="{8FA60EFD-9D5B-7BDE-F2D2-C2B5453AF6EC}"/>
          </ac:spMkLst>
        </pc:spChg>
        <pc:spChg chg="add del">
          <ac:chgData name="Kencin Autry" userId="a6c17a38-3403-4b9b-b01e-849711fc5fbf" providerId="ADAL" clId="{D9E19704-8776-4176-A7F6-F11609748DA8}" dt="2024-01-29T22:23:03.934" v="5402" actId="478"/>
          <ac:spMkLst>
            <pc:docMk/>
            <pc:sldMk cId="3724834776" sldId="420"/>
            <ac:spMk id="124" creationId="{92CB3DC5-5358-121C-1962-95A35F5B6FA3}"/>
          </ac:spMkLst>
        </pc:spChg>
        <pc:spChg chg="add mod">
          <ac:chgData name="Kencin Autry" userId="a6c17a38-3403-4b9b-b01e-849711fc5fbf" providerId="ADAL" clId="{D9E19704-8776-4176-A7F6-F11609748DA8}" dt="2024-01-29T22:26:31.748" v="5600" actId="122"/>
          <ac:spMkLst>
            <pc:docMk/>
            <pc:sldMk cId="3724834776" sldId="420"/>
            <ac:spMk id="125" creationId="{08586509-687E-D813-0956-FA70837D2C87}"/>
          </ac:spMkLst>
        </pc:spChg>
        <pc:spChg chg="add mod">
          <ac:chgData name="Kencin Autry" userId="a6c17a38-3403-4b9b-b01e-849711fc5fbf" providerId="ADAL" clId="{D9E19704-8776-4176-A7F6-F11609748DA8}" dt="2024-01-29T22:24:34.282" v="5463" actId="207"/>
          <ac:spMkLst>
            <pc:docMk/>
            <pc:sldMk cId="3724834776" sldId="420"/>
            <ac:spMk id="126" creationId="{D63A0D80-6379-F9BF-F48D-479AE8A98D42}"/>
          </ac:spMkLst>
        </pc:spChg>
        <pc:spChg chg="mod">
          <ac:chgData name="Kencin Autry" userId="a6c17a38-3403-4b9b-b01e-849711fc5fbf" providerId="ADAL" clId="{D9E19704-8776-4176-A7F6-F11609748DA8}" dt="2024-01-29T22:24:51.209" v="5464"/>
          <ac:spMkLst>
            <pc:docMk/>
            <pc:sldMk cId="3724834776" sldId="420"/>
            <ac:spMk id="128" creationId="{0C81D5B0-A22B-2AF6-73C4-FF81CD72E3D5}"/>
          </ac:spMkLst>
        </pc:spChg>
        <pc:spChg chg="mod">
          <ac:chgData name="Kencin Autry" userId="a6c17a38-3403-4b9b-b01e-849711fc5fbf" providerId="ADAL" clId="{D9E19704-8776-4176-A7F6-F11609748DA8}" dt="2024-01-29T22:24:51.209" v="5464"/>
          <ac:spMkLst>
            <pc:docMk/>
            <pc:sldMk cId="3724834776" sldId="420"/>
            <ac:spMk id="129" creationId="{44EC0F94-06F8-8031-BAB0-9610694FB067}"/>
          </ac:spMkLst>
        </pc:spChg>
        <pc:spChg chg="mod">
          <ac:chgData name="Kencin Autry" userId="a6c17a38-3403-4b9b-b01e-849711fc5fbf" providerId="ADAL" clId="{D9E19704-8776-4176-A7F6-F11609748DA8}" dt="2024-01-29T22:24:51.209" v="5464"/>
          <ac:spMkLst>
            <pc:docMk/>
            <pc:sldMk cId="3724834776" sldId="420"/>
            <ac:spMk id="130" creationId="{8B3D872A-3B15-1A35-28FD-2979E0C8194E}"/>
          </ac:spMkLst>
        </pc:spChg>
        <pc:spChg chg="add mod">
          <ac:chgData name="Kencin Autry" userId="a6c17a38-3403-4b9b-b01e-849711fc5fbf" providerId="ADAL" clId="{D9E19704-8776-4176-A7F6-F11609748DA8}" dt="2024-01-29T22:25:57.606" v="5580" actId="1076"/>
          <ac:spMkLst>
            <pc:docMk/>
            <pc:sldMk cId="3724834776" sldId="420"/>
            <ac:spMk id="131" creationId="{B2605CD1-B25C-FA11-0B59-0F4201633372}"/>
          </ac:spMkLst>
        </pc:spChg>
        <pc:spChg chg="add mod">
          <ac:chgData name="Kencin Autry" userId="a6c17a38-3403-4b9b-b01e-849711fc5fbf" providerId="ADAL" clId="{D9E19704-8776-4176-A7F6-F11609748DA8}" dt="2024-01-29T22:26:51.313" v="5601" actId="207"/>
          <ac:spMkLst>
            <pc:docMk/>
            <pc:sldMk cId="3724834776" sldId="420"/>
            <ac:spMk id="132" creationId="{7420AF67-1358-3EA0-7233-49C07CE5C2B1}"/>
          </ac:spMkLst>
        </pc:spChg>
        <pc:spChg chg="add mod">
          <ac:chgData name="Kencin Autry" userId="a6c17a38-3403-4b9b-b01e-849711fc5fbf" providerId="ADAL" clId="{D9E19704-8776-4176-A7F6-F11609748DA8}" dt="2024-01-29T22:27:30.783" v="5623" actId="207"/>
          <ac:spMkLst>
            <pc:docMk/>
            <pc:sldMk cId="3724834776" sldId="420"/>
            <ac:spMk id="133" creationId="{B32A1A37-DB28-A9D3-C0CC-4487600B57E6}"/>
          </ac:spMkLst>
        </pc:spChg>
        <pc:spChg chg="add mod">
          <ac:chgData name="Kencin Autry" userId="a6c17a38-3403-4b9b-b01e-849711fc5fbf" providerId="ADAL" clId="{D9E19704-8776-4176-A7F6-F11609748DA8}" dt="2024-01-29T22:28:10.762" v="5651" actId="1076"/>
          <ac:spMkLst>
            <pc:docMk/>
            <pc:sldMk cId="3724834776" sldId="420"/>
            <ac:spMk id="134" creationId="{60D18009-CD6E-0C86-F184-DF6DBCC4C73B}"/>
          </ac:spMkLst>
        </pc:spChg>
        <pc:grpChg chg="add mod">
          <ac:chgData name="Kencin Autry" userId="a6c17a38-3403-4b9b-b01e-849711fc5fbf" providerId="ADAL" clId="{D9E19704-8776-4176-A7F6-F11609748DA8}" dt="2024-01-29T21:07:55.150" v="4623" actId="1076"/>
          <ac:grpSpMkLst>
            <pc:docMk/>
            <pc:sldMk cId="3724834776" sldId="420"/>
            <ac:grpSpMk id="9" creationId="{CC45D65B-CE24-73DE-1DE0-E0F9AC52EBE1}"/>
          </ac:grpSpMkLst>
        </pc:grpChg>
        <pc:grpChg chg="add mod ord">
          <ac:chgData name="Kencin Autry" userId="a6c17a38-3403-4b9b-b01e-849711fc5fbf" providerId="ADAL" clId="{D9E19704-8776-4176-A7F6-F11609748DA8}" dt="2024-01-29T21:14:01.842" v="4673" actId="171"/>
          <ac:grpSpMkLst>
            <pc:docMk/>
            <pc:sldMk cId="3724834776" sldId="420"/>
            <ac:grpSpMk id="25" creationId="{9FEC8DA7-8E4E-140F-045A-411FB717D395}"/>
          </ac:grpSpMkLst>
        </pc:grpChg>
        <pc:grpChg chg="add mod ord">
          <ac:chgData name="Kencin Autry" userId="a6c17a38-3403-4b9b-b01e-849711fc5fbf" providerId="ADAL" clId="{D9E19704-8776-4176-A7F6-F11609748DA8}" dt="2024-01-29T21:18:16.727" v="4728" actId="171"/>
          <ac:grpSpMkLst>
            <pc:docMk/>
            <pc:sldMk cId="3724834776" sldId="420"/>
            <ac:grpSpMk id="31" creationId="{E69D1DEB-DF62-E158-1D50-9F428FED43BD}"/>
          </ac:grpSpMkLst>
        </pc:grpChg>
        <pc:grpChg chg="add mod ord">
          <ac:chgData name="Kencin Autry" userId="a6c17a38-3403-4b9b-b01e-849711fc5fbf" providerId="ADAL" clId="{D9E19704-8776-4176-A7F6-F11609748DA8}" dt="2024-01-29T21:27:22.708" v="4768" actId="171"/>
          <ac:grpSpMkLst>
            <pc:docMk/>
            <pc:sldMk cId="3724834776" sldId="420"/>
            <ac:grpSpMk id="40" creationId="{D019AA69-C242-2B77-E4C5-C99EA2F30503}"/>
          </ac:grpSpMkLst>
        </pc:grpChg>
        <pc:grpChg chg="add mod">
          <ac:chgData name="Kencin Autry" userId="a6c17a38-3403-4b9b-b01e-849711fc5fbf" providerId="ADAL" clId="{D9E19704-8776-4176-A7F6-F11609748DA8}" dt="2024-01-29T21:30:21.756" v="4821" actId="1076"/>
          <ac:grpSpMkLst>
            <pc:docMk/>
            <pc:sldMk cId="3724834776" sldId="420"/>
            <ac:grpSpMk id="47" creationId="{23C984C9-33CD-2137-B2EA-F9025C221A73}"/>
          </ac:grpSpMkLst>
        </pc:grpChg>
        <pc:grpChg chg="add del mod">
          <ac:chgData name="Kencin Autry" userId="a6c17a38-3403-4b9b-b01e-849711fc5fbf" providerId="ADAL" clId="{D9E19704-8776-4176-A7F6-F11609748DA8}" dt="2024-01-29T21:38:39.328" v="4860" actId="165"/>
          <ac:grpSpMkLst>
            <pc:docMk/>
            <pc:sldMk cId="3724834776" sldId="420"/>
            <ac:grpSpMk id="51" creationId="{95BB9B24-8516-0AFC-E72E-DC3FFC3008B3}"/>
          </ac:grpSpMkLst>
        </pc:grpChg>
        <pc:grpChg chg="add mod">
          <ac:chgData name="Kencin Autry" userId="a6c17a38-3403-4b9b-b01e-849711fc5fbf" providerId="ADAL" clId="{D9E19704-8776-4176-A7F6-F11609748DA8}" dt="2024-01-29T21:39:13.835" v="4865" actId="164"/>
          <ac:grpSpMkLst>
            <pc:docMk/>
            <pc:sldMk cId="3724834776" sldId="420"/>
            <ac:grpSpMk id="57" creationId="{EBC358BE-9F64-E0D4-9930-3AFEADAF1E10}"/>
          </ac:grpSpMkLst>
        </pc:grpChg>
        <pc:grpChg chg="add mod ord">
          <ac:chgData name="Kencin Autry" userId="a6c17a38-3403-4b9b-b01e-849711fc5fbf" providerId="ADAL" clId="{D9E19704-8776-4176-A7F6-F11609748DA8}" dt="2024-01-29T21:42:51.662" v="4904" actId="171"/>
          <ac:grpSpMkLst>
            <pc:docMk/>
            <pc:sldMk cId="3724834776" sldId="420"/>
            <ac:grpSpMk id="61" creationId="{3C13966C-A09D-5422-0EEB-DEB7ED60C9B4}"/>
          </ac:grpSpMkLst>
        </pc:grpChg>
        <pc:grpChg chg="add mod ord">
          <ac:chgData name="Kencin Autry" userId="a6c17a38-3403-4b9b-b01e-849711fc5fbf" providerId="ADAL" clId="{D9E19704-8776-4176-A7F6-F11609748DA8}" dt="2024-01-29T21:48:39.840" v="4918" actId="170"/>
          <ac:grpSpMkLst>
            <pc:docMk/>
            <pc:sldMk cId="3724834776" sldId="420"/>
            <ac:grpSpMk id="66" creationId="{32695884-59FE-26BA-F94E-65EE7E1B3490}"/>
          </ac:grpSpMkLst>
        </pc:grpChg>
        <pc:grpChg chg="add mod ord">
          <ac:chgData name="Kencin Autry" userId="a6c17a38-3403-4b9b-b01e-849711fc5fbf" providerId="ADAL" clId="{D9E19704-8776-4176-A7F6-F11609748DA8}" dt="2024-01-29T21:55:08.136" v="4956" actId="1076"/>
          <ac:grpSpMkLst>
            <pc:docMk/>
            <pc:sldMk cId="3724834776" sldId="420"/>
            <ac:grpSpMk id="71" creationId="{7459F5A7-219A-CCC9-4184-5543D1B1DE81}"/>
          </ac:grpSpMkLst>
        </pc:grpChg>
        <pc:grpChg chg="add mod">
          <ac:chgData name="Kencin Autry" userId="a6c17a38-3403-4b9b-b01e-849711fc5fbf" providerId="ADAL" clId="{D9E19704-8776-4176-A7F6-F11609748DA8}" dt="2024-01-29T21:54:59.555" v="4954" actId="164"/>
          <ac:grpSpMkLst>
            <pc:docMk/>
            <pc:sldMk cId="3724834776" sldId="420"/>
            <ac:grpSpMk id="75" creationId="{C1CC4C6E-CC4F-FB61-D2D1-3089C1C5786E}"/>
          </ac:grpSpMkLst>
        </pc:grpChg>
        <pc:grpChg chg="add del mod">
          <ac:chgData name="Kencin Autry" userId="a6c17a38-3403-4b9b-b01e-849711fc5fbf" providerId="ADAL" clId="{D9E19704-8776-4176-A7F6-F11609748DA8}" dt="2024-01-29T22:01:21.702" v="4967" actId="165"/>
          <ac:grpSpMkLst>
            <pc:docMk/>
            <pc:sldMk cId="3724834776" sldId="420"/>
            <ac:grpSpMk id="76" creationId="{1FBDF949-E966-CC24-ECD7-5F1887B21383}"/>
          </ac:grpSpMkLst>
        </pc:grpChg>
        <pc:grpChg chg="del mod topLvl">
          <ac:chgData name="Kencin Autry" userId="a6c17a38-3403-4b9b-b01e-849711fc5fbf" providerId="ADAL" clId="{D9E19704-8776-4176-A7F6-F11609748DA8}" dt="2024-01-29T22:01:24.678" v="4968" actId="478"/>
          <ac:grpSpMkLst>
            <pc:docMk/>
            <pc:sldMk cId="3724834776" sldId="420"/>
            <ac:grpSpMk id="78" creationId="{DD865045-F909-A33A-39EB-B9D65A26E87E}"/>
          </ac:grpSpMkLst>
        </pc:grpChg>
        <pc:grpChg chg="add del mod topLvl">
          <ac:chgData name="Kencin Autry" userId="a6c17a38-3403-4b9b-b01e-849711fc5fbf" providerId="ADAL" clId="{D9E19704-8776-4176-A7F6-F11609748DA8}" dt="2024-01-29T22:03:33.891" v="4999" actId="165"/>
          <ac:grpSpMkLst>
            <pc:docMk/>
            <pc:sldMk cId="3724834776" sldId="420"/>
            <ac:grpSpMk id="81" creationId="{0352DC25-FC4B-0D80-4868-7F62702ECC08}"/>
          </ac:grpSpMkLst>
        </pc:grpChg>
        <pc:grpChg chg="add del mod">
          <ac:chgData name="Kencin Autry" userId="a6c17a38-3403-4b9b-b01e-849711fc5fbf" providerId="ADAL" clId="{D9E19704-8776-4176-A7F6-F11609748DA8}" dt="2024-01-29T22:04:04.426" v="5007" actId="164"/>
          <ac:grpSpMkLst>
            <pc:docMk/>
            <pc:sldMk cId="3724834776" sldId="420"/>
            <ac:grpSpMk id="92" creationId="{29AA1C2B-47EE-4F8E-2218-486A7034E576}"/>
          </ac:grpSpMkLst>
        </pc:grpChg>
        <pc:grpChg chg="add mod">
          <ac:chgData name="Kencin Autry" userId="a6c17a38-3403-4b9b-b01e-849711fc5fbf" providerId="ADAL" clId="{D9E19704-8776-4176-A7F6-F11609748DA8}" dt="2024-01-29T22:04:24.535" v="5009" actId="1076"/>
          <ac:grpSpMkLst>
            <pc:docMk/>
            <pc:sldMk cId="3724834776" sldId="420"/>
            <ac:grpSpMk id="95" creationId="{8EFABBEF-B4A2-25E4-AFF8-9C939F5B6B43}"/>
          </ac:grpSpMkLst>
        </pc:grpChg>
        <pc:grpChg chg="add mod">
          <ac:chgData name="Kencin Autry" userId="a6c17a38-3403-4b9b-b01e-849711fc5fbf" providerId="ADAL" clId="{D9E19704-8776-4176-A7F6-F11609748DA8}" dt="2024-01-29T22:06:47.758" v="5028" actId="1076"/>
          <ac:grpSpMkLst>
            <pc:docMk/>
            <pc:sldMk cId="3724834776" sldId="420"/>
            <ac:grpSpMk id="96" creationId="{58B35E6E-312A-2E2A-319E-0F73EBE433F9}"/>
          </ac:grpSpMkLst>
        </pc:grpChg>
        <pc:grpChg chg="add mod">
          <ac:chgData name="Kencin Autry" userId="a6c17a38-3403-4b9b-b01e-849711fc5fbf" providerId="ADAL" clId="{D9E19704-8776-4176-A7F6-F11609748DA8}" dt="2024-01-29T22:10:43.017" v="5045" actId="1076"/>
          <ac:grpSpMkLst>
            <pc:docMk/>
            <pc:sldMk cId="3724834776" sldId="420"/>
            <ac:grpSpMk id="100" creationId="{404EC200-1829-2AAF-C913-C5AF699A3368}"/>
          </ac:grpSpMkLst>
        </pc:grpChg>
        <pc:grpChg chg="mod">
          <ac:chgData name="Kencin Autry" userId="a6c17a38-3403-4b9b-b01e-849711fc5fbf" providerId="ADAL" clId="{D9E19704-8776-4176-A7F6-F11609748DA8}" dt="2024-01-29T22:09:55.430" v="5037"/>
          <ac:grpSpMkLst>
            <pc:docMk/>
            <pc:sldMk cId="3724834776" sldId="420"/>
            <ac:grpSpMk id="102" creationId="{2A6F5437-8E63-4E9E-0218-93292C3E16E6}"/>
          </ac:grpSpMkLst>
        </pc:grpChg>
        <pc:grpChg chg="mod">
          <ac:chgData name="Kencin Autry" userId="a6c17a38-3403-4b9b-b01e-849711fc5fbf" providerId="ADAL" clId="{D9E19704-8776-4176-A7F6-F11609748DA8}" dt="2024-01-29T22:09:55.430" v="5037"/>
          <ac:grpSpMkLst>
            <pc:docMk/>
            <pc:sldMk cId="3724834776" sldId="420"/>
            <ac:grpSpMk id="103" creationId="{05857093-3CC1-7774-5BC1-12495F784D3C}"/>
          </ac:grpSpMkLst>
        </pc:grpChg>
        <pc:grpChg chg="add mod">
          <ac:chgData name="Kencin Autry" userId="a6c17a38-3403-4b9b-b01e-849711fc5fbf" providerId="ADAL" clId="{D9E19704-8776-4176-A7F6-F11609748DA8}" dt="2024-01-29T22:11:46.666" v="5057" actId="1076"/>
          <ac:grpSpMkLst>
            <pc:docMk/>
            <pc:sldMk cId="3724834776" sldId="420"/>
            <ac:grpSpMk id="107" creationId="{27F98024-F94C-63C9-821C-DC77C2FE5C2B}"/>
          </ac:grpSpMkLst>
        </pc:grpChg>
        <pc:grpChg chg="mod">
          <ac:chgData name="Kencin Autry" userId="a6c17a38-3403-4b9b-b01e-849711fc5fbf" providerId="ADAL" clId="{D9E19704-8776-4176-A7F6-F11609748DA8}" dt="2024-01-29T22:11:37.446" v="5054"/>
          <ac:grpSpMkLst>
            <pc:docMk/>
            <pc:sldMk cId="3724834776" sldId="420"/>
            <ac:grpSpMk id="109" creationId="{D7E40CDE-B29B-AF69-F4B9-1FE5D521ADBD}"/>
          </ac:grpSpMkLst>
        </pc:grpChg>
        <pc:grpChg chg="mod">
          <ac:chgData name="Kencin Autry" userId="a6c17a38-3403-4b9b-b01e-849711fc5fbf" providerId="ADAL" clId="{D9E19704-8776-4176-A7F6-F11609748DA8}" dt="2024-01-29T22:11:37.446" v="5054"/>
          <ac:grpSpMkLst>
            <pc:docMk/>
            <pc:sldMk cId="3724834776" sldId="420"/>
            <ac:grpSpMk id="110" creationId="{F26C62A2-79A4-1995-29B2-E945F096A08F}"/>
          </ac:grpSpMkLst>
        </pc:grpChg>
        <pc:grpChg chg="add mod">
          <ac:chgData name="Kencin Autry" userId="a6c17a38-3403-4b9b-b01e-849711fc5fbf" providerId="ADAL" clId="{D9E19704-8776-4176-A7F6-F11609748DA8}" dt="2024-01-29T22:15:05.676" v="5336" actId="1076"/>
          <ac:grpSpMkLst>
            <pc:docMk/>
            <pc:sldMk cId="3724834776" sldId="420"/>
            <ac:grpSpMk id="114" creationId="{9DD640FD-2DD5-CAFD-4883-9FB7A2FD8B9F}"/>
          </ac:grpSpMkLst>
        </pc:grpChg>
        <pc:grpChg chg="mod">
          <ac:chgData name="Kencin Autry" userId="a6c17a38-3403-4b9b-b01e-849711fc5fbf" providerId="ADAL" clId="{D9E19704-8776-4176-A7F6-F11609748DA8}" dt="2024-01-29T22:14:55.526" v="5333"/>
          <ac:grpSpMkLst>
            <pc:docMk/>
            <pc:sldMk cId="3724834776" sldId="420"/>
            <ac:grpSpMk id="115" creationId="{77F9137A-F5B2-0D07-CC67-4A15513D13F4}"/>
          </ac:grpSpMkLst>
        </pc:grpChg>
        <pc:grpChg chg="add del mod">
          <ac:chgData name="Kencin Autry" userId="a6c17a38-3403-4b9b-b01e-849711fc5fbf" providerId="ADAL" clId="{D9E19704-8776-4176-A7F6-F11609748DA8}" dt="2024-01-29T22:24:54.302" v="5466" actId="478"/>
          <ac:grpSpMkLst>
            <pc:docMk/>
            <pc:sldMk cId="3724834776" sldId="420"/>
            <ac:grpSpMk id="127" creationId="{82D0C2F5-A4D2-9737-D654-8711494C8622}"/>
          </ac:grpSpMkLst>
        </pc:grpChg>
        <pc:picChg chg="add mod">
          <ac:chgData name="Kencin Autry" userId="a6c17a38-3403-4b9b-b01e-849711fc5fbf" providerId="ADAL" clId="{D9E19704-8776-4176-A7F6-F11609748DA8}" dt="2024-01-29T21:37:48.423" v="4859" actId="1076"/>
          <ac:picMkLst>
            <pc:docMk/>
            <pc:sldMk cId="3724834776" sldId="420"/>
            <ac:picMk id="8" creationId="{D8430983-1A11-A87D-F81D-4C783C775274}"/>
          </ac:picMkLst>
        </pc:picChg>
        <pc:picChg chg="add mod">
          <ac:chgData name="Kencin Autry" userId="a6c17a38-3403-4b9b-b01e-849711fc5fbf" providerId="ADAL" clId="{D9E19704-8776-4176-A7F6-F11609748DA8}" dt="2024-01-29T21:08:00.992" v="4624"/>
          <ac:picMkLst>
            <pc:docMk/>
            <pc:sldMk cId="3724834776" sldId="420"/>
            <ac:picMk id="19" creationId="{A742D4C1-8549-E611-E5F2-FEB5CB1BA0DB}"/>
          </ac:picMkLst>
        </pc:picChg>
        <pc:picChg chg="add mod ord modCrop">
          <ac:chgData name="Kencin Autry" userId="a6c17a38-3403-4b9b-b01e-849711fc5fbf" providerId="ADAL" clId="{D9E19704-8776-4176-A7F6-F11609748DA8}" dt="2024-01-29T21:13:44.201" v="4663" actId="171"/>
          <ac:picMkLst>
            <pc:docMk/>
            <pc:sldMk cId="3724834776" sldId="420"/>
            <ac:picMk id="20" creationId="{1C937D25-D8A5-010C-CA48-70E022FBDA81}"/>
          </ac:picMkLst>
        </pc:picChg>
        <pc:picChg chg="mod">
          <ac:chgData name="Kencin Autry" userId="a6c17a38-3403-4b9b-b01e-849711fc5fbf" providerId="ADAL" clId="{D9E19704-8776-4176-A7F6-F11609748DA8}" dt="2024-01-29T21:28:11.241" v="4777" actId="1076"/>
          <ac:picMkLst>
            <pc:docMk/>
            <pc:sldMk cId="3724834776" sldId="420"/>
            <ac:picMk id="26" creationId="{410047F3-C94D-8BF2-259A-EFA63CF3F1BE}"/>
          </ac:picMkLst>
        </pc:picChg>
        <pc:picChg chg="add del mod">
          <ac:chgData name="Kencin Autry" userId="a6c17a38-3403-4b9b-b01e-849711fc5fbf" providerId="ADAL" clId="{D9E19704-8776-4176-A7F6-F11609748DA8}" dt="2024-01-29T21:20:44.272" v="4732" actId="478"/>
          <ac:picMkLst>
            <pc:docMk/>
            <pc:sldMk cId="3724834776" sldId="420"/>
            <ac:picMk id="33" creationId="{F7DCD4A5-CEC3-B42D-C16A-E6B65A499443}"/>
          </ac:picMkLst>
        </pc:picChg>
        <pc:picChg chg="add mod modCrop">
          <ac:chgData name="Kencin Autry" userId="a6c17a38-3403-4b9b-b01e-849711fc5fbf" providerId="ADAL" clId="{D9E19704-8776-4176-A7F6-F11609748DA8}" dt="2024-01-29T21:30:51.392" v="4825" actId="1076"/>
          <ac:picMkLst>
            <pc:docMk/>
            <pc:sldMk cId="3724834776" sldId="420"/>
            <ac:picMk id="35" creationId="{656C4CB3-2EF8-2581-3465-80938AB1BD41}"/>
          </ac:picMkLst>
        </pc:picChg>
        <pc:picChg chg="add mod">
          <ac:chgData name="Kencin Autry" userId="a6c17a38-3403-4b9b-b01e-849711fc5fbf" providerId="ADAL" clId="{D9E19704-8776-4176-A7F6-F11609748DA8}" dt="2024-01-29T21:30:03.324" v="4818" actId="1076"/>
          <ac:picMkLst>
            <pc:docMk/>
            <pc:sldMk cId="3724834776" sldId="420"/>
            <ac:picMk id="41" creationId="{7E46D598-602E-2F2F-D41F-65DB11C0B3F7}"/>
          </ac:picMkLst>
        </pc:picChg>
        <pc:picChg chg="add mod ord">
          <ac:chgData name="Kencin Autry" userId="a6c17a38-3403-4b9b-b01e-849711fc5fbf" providerId="ADAL" clId="{D9E19704-8776-4176-A7F6-F11609748DA8}" dt="2024-01-29T21:41:07.864" v="4888" actId="170"/>
          <ac:picMkLst>
            <pc:docMk/>
            <pc:sldMk cId="3724834776" sldId="420"/>
            <ac:picMk id="52" creationId="{04CFFFC4-48AD-22B8-5018-3877B4E7005E}"/>
          </ac:picMkLst>
        </pc:picChg>
        <pc:picChg chg="add mod">
          <ac:chgData name="Kencin Autry" userId="a6c17a38-3403-4b9b-b01e-849711fc5fbf" providerId="ADAL" clId="{D9E19704-8776-4176-A7F6-F11609748DA8}" dt="2024-01-29T21:42:03.372" v="4892" actId="1076"/>
          <ac:picMkLst>
            <pc:docMk/>
            <pc:sldMk cId="3724834776" sldId="420"/>
            <ac:picMk id="53" creationId="{AD82478C-83D5-9555-F113-7F99DC2F6BFA}"/>
          </ac:picMkLst>
        </pc:picChg>
        <pc:picChg chg="add mod">
          <ac:chgData name="Kencin Autry" userId="a6c17a38-3403-4b9b-b01e-849711fc5fbf" providerId="ADAL" clId="{D9E19704-8776-4176-A7F6-F11609748DA8}" dt="2024-01-29T21:51:09.574" v="4933" actId="1076"/>
          <ac:picMkLst>
            <pc:docMk/>
            <pc:sldMk cId="3724834776" sldId="420"/>
            <ac:picMk id="62" creationId="{75160AA5-FB85-C01A-CBA7-CEE04FD44E67}"/>
          </ac:picMkLst>
        </pc:picChg>
        <pc:picChg chg="add mod">
          <ac:chgData name="Kencin Autry" userId="a6c17a38-3403-4b9b-b01e-849711fc5fbf" providerId="ADAL" clId="{D9E19704-8776-4176-A7F6-F11609748DA8}" dt="2024-01-29T21:51:32.998" v="4943" actId="171"/>
          <ac:picMkLst>
            <pc:docMk/>
            <pc:sldMk cId="3724834776" sldId="420"/>
            <ac:picMk id="67" creationId="{93A40539-57F1-8E88-5D65-589BBBA5CA12}"/>
          </ac:picMkLst>
        </pc:picChg>
        <pc:picChg chg="mod ord topLvl">
          <ac:chgData name="Kencin Autry" userId="a6c17a38-3403-4b9b-b01e-849711fc5fbf" providerId="ADAL" clId="{D9E19704-8776-4176-A7F6-F11609748DA8}" dt="2024-01-29T22:04:04.426" v="5007" actId="164"/>
          <ac:picMkLst>
            <pc:docMk/>
            <pc:sldMk cId="3724834776" sldId="420"/>
            <ac:picMk id="83" creationId="{F1DC52F9-DB75-842B-C8C9-622E7E2CA12F}"/>
          </ac:picMkLst>
        </pc:picChg>
        <pc:picChg chg="mod">
          <ac:chgData name="Kencin Autry" userId="a6c17a38-3403-4b9b-b01e-849711fc5fbf" providerId="ADAL" clId="{D9E19704-8776-4176-A7F6-F11609748DA8}" dt="2024-01-29T22:10:31.024" v="5043" actId="14100"/>
          <ac:picMkLst>
            <pc:docMk/>
            <pc:sldMk cId="3724834776" sldId="420"/>
            <ac:picMk id="101" creationId="{BD5A47C8-D378-5EDA-B3AB-9E1687DAC4E7}"/>
          </ac:picMkLst>
        </pc:picChg>
        <pc:picChg chg="mod">
          <ac:chgData name="Kencin Autry" userId="a6c17a38-3403-4b9b-b01e-849711fc5fbf" providerId="ADAL" clId="{D9E19704-8776-4176-A7F6-F11609748DA8}" dt="2024-01-29T22:11:37.446" v="5054"/>
          <ac:picMkLst>
            <pc:docMk/>
            <pc:sldMk cId="3724834776" sldId="420"/>
            <ac:picMk id="108" creationId="{2A3F4E03-EF7F-1A7F-9C65-B86CD74819D9}"/>
          </ac:picMkLst>
        </pc:picChg>
      </pc:sldChg>
      <pc:sldChg chg="addSp delSp modSp add mod modNotesTx">
        <pc:chgData name="Kencin Autry" userId="a6c17a38-3403-4b9b-b01e-849711fc5fbf" providerId="ADAL" clId="{D9E19704-8776-4176-A7F6-F11609748DA8}" dt="2024-01-30T04:09:38.565" v="6440" actId="1076"/>
        <pc:sldMkLst>
          <pc:docMk/>
          <pc:sldMk cId="3493532924" sldId="421"/>
        </pc:sldMkLst>
        <pc:spChg chg="del">
          <ac:chgData name="Kencin Autry" userId="a6c17a38-3403-4b9b-b01e-849711fc5fbf" providerId="ADAL" clId="{D9E19704-8776-4176-A7F6-F11609748DA8}" dt="2024-01-30T03:16:33.677" v="6004" actId="478"/>
          <ac:spMkLst>
            <pc:docMk/>
            <pc:sldMk cId="3493532924" sldId="421"/>
            <ac:spMk id="11" creationId="{454DABF8-4507-A8ED-6BC8-E0D4613A1929}"/>
          </ac:spMkLst>
        </pc:spChg>
        <pc:spChg chg="del">
          <ac:chgData name="Kencin Autry" userId="a6c17a38-3403-4b9b-b01e-849711fc5fbf" providerId="ADAL" clId="{D9E19704-8776-4176-A7F6-F11609748DA8}" dt="2024-01-30T03:16:35.675" v="6005" actId="478"/>
          <ac:spMkLst>
            <pc:docMk/>
            <pc:sldMk cId="3493532924" sldId="421"/>
            <ac:spMk id="12" creationId="{60635BF8-A080-EF5A-3F93-B29F190D86CA}"/>
          </ac:spMkLst>
        </pc:spChg>
        <pc:spChg chg="del mod">
          <ac:chgData name="Kencin Autry" userId="a6c17a38-3403-4b9b-b01e-849711fc5fbf" providerId="ADAL" clId="{D9E19704-8776-4176-A7F6-F11609748DA8}" dt="2024-01-30T03:16:39.660" v="6007" actId="478"/>
          <ac:spMkLst>
            <pc:docMk/>
            <pc:sldMk cId="3493532924" sldId="421"/>
            <ac:spMk id="14" creationId="{14EF341C-C2DB-E00F-0E1A-D71B028889FC}"/>
          </ac:spMkLst>
        </pc:spChg>
        <pc:spChg chg="del">
          <ac:chgData name="Kencin Autry" userId="a6c17a38-3403-4b9b-b01e-849711fc5fbf" providerId="ADAL" clId="{D9E19704-8776-4176-A7F6-F11609748DA8}" dt="2024-01-30T03:16:41.654" v="6008" actId="478"/>
          <ac:spMkLst>
            <pc:docMk/>
            <pc:sldMk cId="3493532924" sldId="421"/>
            <ac:spMk id="15" creationId="{66FF0A29-07D3-9806-6DE7-68D0A46945CF}"/>
          </ac:spMkLst>
        </pc:spChg>
        <pc:picChg chg="del">
          <ac:chgData name="Kencin Autry" userId="a6c17a38-3403-4b9b-b01e-849711fc5fbf" providerId="ADAL" clId="{D9E19704-8776-4176-A7F6-F11609748DA8}" dt="2024-01-30T03:04:25.732" v="5927" actId="478"/>
          <ac:picMkLst>
            <pc:docMk/>
            <pc:sldMk cId="3493532924" sldId="421"/>
            <ac:picMk id="13" creationId="{009115D2-6BB3-7AA4-1E49-2C4AE51BC989}"/>
          </ac:picMkLst>
        </pc:picChg>
        <pc:picChg chg="add mod ord modCrop">
          <ac:chgData name="Kencin Autry" userId="a6c17a38-3403-4b9b-b01e-849711fc5fbf" providerId="ADAL" clId="{D9E19704-8776-4176-A7F6-F11609748DA8}" dt="2024-01-30T03:15:40.380" v="5993" actId="1076"/>
          <ac:picMkLst>
            <pc:docMk/>
            <pc:sldMk cId="3493532924" sldId="421"/>
            <ac:picMk id="16" creationId="{020D668E-40B6-73FE-0642-D7A3AE1B0E4D}"/>
          </ac:picMkLst>
        </pc:picChg>
        <pc:picChg chg="add del mod modCrop">
          <ac:chgData name="Kencin Autry" userId="a6c17a38-3403-4b9b-b01e-849711fc5fbf" providerId="ADAL" clId="{D9E19704-8776-4176-A7F6-F11609748DA8}" dt="2024-01-30T03:18:03.058" v="6021" actId="478"/>
          <ac:picMkLst>
            <pc:docMk/>
            <pc:sldMk cId="3493532924" sldId="421"/>
            <ac:picMk id="18" creationId="{D41BD954-AFCA-FD14-049B-54CBA82AAB30}"/>
          </ac:picMkLst>
        </pc:picChg>
        <pc:picChg chg="add del mod modCrop">
          <ac:chgData name="Kencin Autry" userId="a6c17a38-3403-4b9b-b01e-849711fc5fbf" providerId="ADAL" clId="{D9E19704-8776-4176-A7F6-F11609748DA8}" dt="2024-01-30T04:07:21.453" v="6426" actId="478"/>
          <ac:picMkLst>
            <pc:docMk/>
            <pc:sldMk cId="3493532924" sldId="421"/>
            <ac:picMk id="20" creationId="{2CE1FEB9-9421-D9D4-ECBF-BD6F41B9125E}"/>
          </ac:picMkLst>
        </pc:picChg>
        <pc:picChg chg="add del mod modCrop">
          <ac:chgData name="Kencin Autry" userId="a6c17a38-3403-4b9b-b01e-849711fc5fbf" providerId="ADAL" clId="{D9E19704-8776-4176-A7F6-F11609748DA8}" dt="2024-01-30T04:09:25.226" v="6438" actId="478"/>
          <ac:picMkLst>
            <pc:docMk/>
            <pc:sldMk cId="3493532924" sldId="421"/>
            <ac:picMk id="22" creationId="{3CFFF384-B5B5-E889-C15E-11D6B97A0036}"/>
          </ac:picMkLst>
        </pc:picChg>
        <pc:picChg chg="add mod ord modCrop">
          <ac:chgData name="Kencin Autry" userId="a6c17a38-3403-4b9b-b01e-849711fc5fbf" providerId="ADAL" clId="{D9E19704-8776-4176-A7F6-F11609748DA8}" dt="2024-01-30T04:09:38.565" v="6440" actId="1076"/>
          <ac:picMkLst>
            <pc:docMk/>
            <pc:sldMk cId="3493532924" sldId="421"/>
            <ac:picMk id="24" creationId="{1C3E18E9-00D8-37E6-BEC6-3B4B5CDC55D2}"/>
          </ac:picMkLst>
        </pc:picChg>
      </pc:sldChg>
      <pc:sldChg chg="modSp new del mod">
        <pc:chgData name="Kencin Autry" userId="a6c17a38-3403-4b9b-b01e-849711fc5fbf" providerId="ADAL" clId="{D9E19704-8776-4176-A7F6-F11609748DA8}" dt="2024-01-30T03:08:03.391" v="5966" actId="2696"/>
        <pc:sldMkLst>
          <pc:docMk/>
          <pc:sldMk cId="971260232" sldId="422"/>
        </pc:sldMkLst>
        <pc:spChg chg="mod">
          <ac:chgData name="Kencin Autry" userId="a6c17a38-3403-4b9b-b01e-849711fc5fbf" providerId="ADAL" clId="{D9E19704-8776-4176-A7F6-F11609748DA8}" dt="2024-01-30T03:07:57.824" v="5965" actId="20577"/>
          <ac:spMkLst>
            <pc:docMk/>
            <pc:sldMk cId="971260232" sldId="422"/>
            <ac:spMk id="5" creationId="{240148B2-F377-36C2-2F67-72D7DD7943F7}"/>
          </ac:spMkLst>
        </pc:spChg>
      </pc:sldChg>
      <pc:sldChg chg="addSp delSp modSp new mod modTransition">
        <pc:chgData name="Kencin Autry" userId="a6c17a38-3403-4b9b-b01e-849711fc5fbf" providerId="ADAL" clId="{D9E19704-8776-4176-A7F6-F11609748DA8}" dt="2024-01-30T04:01:48.940" v="6394"/>
        <pc:sldMkLst>
          <pc:docMk/>
          <pc:sldMk cId="1529422243" sldId="422"/>
        </pc:sldMkLst>
        <pc:spChg chg="del">
          <ac:chgData name="Kencin Autry" userId="a6c17a38-3403-4b9b-b01e-849711fc5fbf" providerId="ADAL" clId="{D9E19704-8776-4176-A7F6-F11609748DA8}" dt="2024-01-30T03:40:02.403" v="6060" actId="478"/>
          <ac:spMkLst>
            <pc:docMk/>
            <pc:sldMk cId="1529422243" sldId="422"/>
            <ac:spMk id="2" creationId="{13B74A7F-5452-A13D-D1D3-CCC2489F6E6D}"/>
          </ac:spMkLst>
        </pc:spChg>
        <pc:spChg chg="del">
          <ac:chgData name="Kencin Autry" userId="a6c17a38-3403-4b9b-b01e-849711fc5fbf" providerId="ADAL" clId="{D9E19704-8776-4176-A7F6-F11609748DA8}" dt="2024-01-30T03:40:03.297" v="6061" actId="478"/>
          <ac:spMkLst>
            <pc:docMk/>
            <pc:sldMk cId="1529422243" sldId="422"/>
            <ac:spMk id="3" creationId="{A145BF5C-FC55-C54B-FE50-9C5773DC95FB}"/>
          </ac:spMkLst>
        </pc:spChg>
        <pc:spChg chg="mod">
          <ac:chgData name="Kencin Autry" userId="a6c17a38-3403-4b9b-b01e-849711fc5fbf" providerId="ADAL" clId="{D9E19704-8776-4176-A7F6-F11609748DA8}" dt="2024-01-30T03:46:26.729" v="6132" actId="20577"/>
          <ac:spMkLst>
            <pc:docMk/>
            <pc:sldMk cId="1529422243" sldId="422"/>
            <ac:spMk id="6" creationId="{E17E7767-CC1A-342E-A9D8-023114EBDEC1}"/>
          </ac:spMkLst>
        </pc:spChg>
        <pc:spChg chg="add mod">
          <ac:chgData name="Kencin Autry" userId="a6c17a38-3403-4b9b-b01e-849711fc5fbf" providerId="ADAL" clId="{D9E19704-8776-4176-A7F6-F11609748DA8}" dt="2024-01-30T03:59:41.845" v="6388" actId="14100"/>
          <ac:spMkLst>
            <pc:docMk/>
            <pc:sldMk cId="1529422243" sldId="422"/>
            <ac:spMk id="10" creationId="{77C52F3D-3E58-2B23-7EB7-65A311E94D11}"/>
          </ac:spMkLst>
        </pc:spChg>
        <pc:spChg chg="add mod ord">
          <ac:chgData name="Kencin Autry" userId="a6c17a38-3403-4b9b-b01e-849711fc5fbf" providerId="ADAL" clId="{D9E19704-8776-4176-A7F6-F11609748DA8}" dt="2024-01-30T03:49:38.485" v="6151" actId="14100"/>
          <ac:spMkLst>
            <pc:docMk/>
            <pc:sldMk cId="1529422243" sldId="422"/>
            <ac:spMk id="11" creationId="{5738DC78-D05D-251F-6F2A-9F66D4D4DEFF}"/>
          </ac:spMkLst>
        </pc:spChg>
        <pc:spChg chg="add">
          <ac:chgData name="Kencin Autry" userId="a6c17a38-3403-4b9b-b01e-849711fc5fbf" providerId="ADAL" clId="{D9E19704-8776-4176-A7F6-F11609748DA8}" dt="2024-01-30T03:47:55.848" v="6136" actId="11529"/>
          <ac:spMkLst>
            <pc:docMk/>
            <pc:sldMk cId="1529422243" sldId="422"/>
            <ac:spMk id="12" creationId="{3EAC4BE0-D0D3-011D-6907-C47A66D3C057}"/>
          </ac:spMkLst>
        </pc:spChg>
        <pc:spChg chg="add del mod">
          <ac:chgData name="Kencin Autry" userId="a6c17a38-3403-4b9b-b01e-849711fc5fbf" providerId="ADAL" clId="{D9E19704-8776-4176-A7F6-F11609748DA8}" dt="2024-01-30T03:48:38.434" v="6146" actId="478"/>
          <ac:spMkLst>
            <pc:docMk/>
            <pc:sldMk cId="1529422243" sldId="422"/>
            <ac:spMk id="13" creationId="{6B4E4D2B-518D-5158-1340-58E9F16FBABC}"/>
          </ac:spMkLst>
        </pc:spChg>
        <pc:spChg chg="add del mod">
          <ac:chgData name="Kencin Autry" userId="a6c17a38-3403-4b9b-b01e-849711fc5fbf" providerId="ADAL" clId="{D9E19704-8776-4176-A7F6-F11609748DA8}" dt="2024-01-30T03:48:39.423" v="6147" actId="478"/>
          <ac:spMkLst>
            <pc:docMk/>
            <pc:sldMk cId="1529422243" sldId="422"/>
            <ac:spMk id="14" creationId="{95DC7BDC-0FFF-677A-F283-1A0ACE580544}"/>
          </ac:spMkLst>
        </pc:spChg>
        <pc:spChg chg="add mod">
          <ac:chgData name="Kencin Autry" userId="a6c17a38-3403-4b9b-b01e-849711fc5fbf" providerId="ADAL" clId="{D9E19704-8776-4176-A7F6-F11609748DA8}" dt="2024-01-30T04:01:03.401" v="6392" actId="14100"/>
          <ac:spMkLst>
            <pc:docMk/>
            <pc:sldMk cId="1529422243" sldId="422"/>
            <ac:spMk id="15" creationId="{83F1DDE8-4A89-26D4-D6DB-77DA779B857A}"/>
          </ac:spMkLst>
        </pc:spChg>
        <pc:spChg chg="add mod">
          <ac:chgData name="Kencin Autry" userId="a6c17a38-3403-4b9b-b01e-849711fc5fbf" providerId="ADAL" clId="{D9E19704-8776-4176-A7F6-F11609748DA8}" dt="2024-01-30T03:52:52.971" v="6182" actId="208"/>
          <ac:spMkLst>
            <pc:docMk/>
            <pc:sldMk cId="1529422243" sldId="422"/>
            <ac:spMk id="16" creationId="{98D9A896-8213-E98E-42F4-6CA110673CA8}"/>
          </ac:spMkLst>
        </pc:spChg>
        <pc:spChg chg="add del mod">
          <ac:chgData name="Kencin Autry" userId="a6c17a38-3403-4b9b-b01e-849711fc5fbf" providerId="ADAL" clId="{D9E19704-8776-4176-A7F6-F11609748DA8}" dt="2024-01-30T03:58:15.534" v="6336" actId="478"/>
          <ac:spMkLst>
            <pc:docMk/>
            <pc:sldMk cId="1529422243" sldId="422"/>
            <ac:spMk id="17" creationId="{B83F3615-578E-E956-2DD7-D5FBAA9AC670}"/>
          </ac:spMkLst>
        </pc:spChg>
        <pc:spChg chg="add del mod">
          <ac:chgData name="Kencin Autry" userId="a6c17a38-3403-4b9b-b01e-849711fc5fbf" providerId="ADAL" clId="{D9E19704-8776-4176-A7F6-F11609748DA8}" dt="2024-01-30T03:57:04.915" v="6301" actId="478"/>
          <ac:spMkLst>
            <pc:docMk/>
            <pc:sldMk cId="1529422243" sldId="422"/>
            <ac:spMk id="18" creationId="{20330B66-6C4C-4693-D297-BC038F015C79}"/>
          </ac:spMkLst>
        </pc:spChg>
        <pc:spChg chg="add del mod">
          <ac:chgData name="Kencin Autry" userId="a6c17a38-3403-4b9b-b01e-849711fc5fbf" providerId="ADAL" clId="{D9E19704-8776-4176-A7F6-F11609748DA8}" dt="2024-01-30T03:55:56.472" v="6273" actId="478"/>
          <ac:spMkLst>
            <pc:docMk/>
            <pc:sldMk cId="1529422243" sldId="422"/>
            <ac:spMk id="19" creationId="{5E5DEC8B-3B88-DC73-C858-BCE3866C3CA3}"/>
          </ac:spMkLst>
        </pc:spChg>
        <pc:spChg chg="add mod">
          <ac:chgData name="Kencin Autry" userId="a6c17a38-3403-4b9b-b01e-849711fc5fbf" providerId="ADAL" clId="{D9E19704-8776-4176-A7F6-F11609748DA8}" dt="2024-01-30T03:56:42.376" v="6299" actId="14100"/>
          <ac:spMkLst>
            <pc:docMk/>
            <pc:sldMk cId="1529422243" sldId="422"/>
            <ac:spMk id="20" creationId="{E812C323-A846-36A2-C2F1-0F1EAE099576}"/>
          </ac:spMkLst>
        </pc:spChg>
        <pc:spChg chg="add mod">
          <ac:chgData name="Kencin Autry" userId="a6c17a38-3403-4b9b-b01e-849711fc5fbf" providerId="ADAL" clId="{D9E19704-8776-4176-A7F6-F11609748DA8}" dt="2024-01-30T03:58:00.944" v="6332" actId="1076"/>
          <ac:spMkLst>
            <pc:docMk/>
            <pc:sldMk cId="1529422243" sldId="422"/>
            <ac:spMk id="21" creationId="{0D92F38D-CBCC-5BE4-1522-8BB38AF5A25D}"/>
          </ac:spMkLst>
        </pc:spChg>
        <pc:spChg chg="add del">
          <ac:chgData name="Kencin Autry" userId="a6c17a38-3403-4b9b-b01e-849711fc5fbf" providerId="ADAL" clId="{D9E19704-8776-4176-A7F6-F11609748DA8}" dt="2024-01-30T03:58:14.324" v="6335" actId="478"/>
          <ac:spMkLst>
            <pc:docMk/>
            <pc:sldMk cId="1529422243" sldId="422"/>
            <ac:spMk id="22" creationId="{8C77A794-7A44-C6C0-1F1A-81CD01CED545}"/>
          </ac:spMkLst>
        </pc:spChg>
        <pc:spChg chg="add del">
          <ac:chgData name="Kencin Autry" userId="a6c17a38-3403-4b9b-b01e-849711fc5fbf" providerId="ADAL" clId="{D9E19704-8776-4176-A7F6-F11609748DA8}" dt="2024-01-30T03:58:23.570" v="6338" actId="478"/>
          <ac:spMkLst>
            <pc:docMk/>
            <pc:sldMk cId="1529422243" sldId="422"/>
            <ac:spMk id="23" creationId="{F46A6C63-869A-A133-8467-81BD07A17E67}"/>
          </ac:spMkLst>
        </pc:spChg>
        <pc:spChg chg="add mod">
          <ac:chgData name="Kencin Autry" userId="a6c17a38-3403-4b9b-b01e-849711fc5fbf" providerId="ADAL" clId="{D9E19704-8776-4176-A7F6-F11609748DA8}" dt="2024-01-30T03:58:55.804" v="6376" actId="14100"/>
          <ac:spMkLst>
            <pc:docMk/>
            <pc:sldMk cId="1529422243" sldId="422"/>
            <ac:spMk id="25" creationId="{D4A39AE0-7A03-824F-50B8-A30D3ACAE35D}"/>
          </ac:spMkLst>
        </pc:spChg>
        <pc:spChg chg="add mod">
          <ac:chgData name="Kencin Autry" userId="a6c17a38-3403-4b9b-b01e-849711fc5fbf" providerId="ADAL" clId="{D9E19704-8776-4176-A7F6-F11609748DA8}" dt="2024-01-30T04:01:48.940" v="6394"/>
          <ac:spMkLst>
            <pc:docMk/>
            <pc:sldMk cId="1529422243" sldId="422"/>
            <ac:spMk id="26" creationId="{7C2197B1-3698-F589-2798-2889A5FEF660}"/>
          </ac:spMkLst>
        </pc:spChg>
        <pc:picChg chg="add del mod">
          <ac:chgData name="Kencin Autry" userId="a6c17a38-3403-4b9b-b01e-849711fc5fbf" providerId="ADAL" clId="{D9E19704-8776-4176-A7F6-F11609748DA8}" dt="2024-01-30T03:40:12.468" v="6064" actId="478"/>
          <ac:picMkLst>
            <pc:docMk/>
            <pc:sldMk cId="1529422243" sldId="422"/>
            <ac:picMk id="7" creationId="{54F0EAD1-1B01-82D9-B68C-8C2BF74CAED9}"/>
          </ac:picMkLst>
        </pc:picChg>
        <pc:picChg chg="add mod modCrop">
          <ac:chgData name="Kencin Autry" userId="a6c17a38-3403-4b9b-b01e-849711fc5fbf" providerId="ADAL" clId="{D9E19704-8776-4176-A7F6-F11609748DA8}" dt="2024-01-30T03:44:16.152" v="6111" actId="1076"/>
          <ac:picMkLst>
            <pc:docMk/>
            <pc:sldMk cId="1529422243" sldId="422"/>
            <ac:picMk id="9" creationId="{C1F05F0D-108B-EF39-4B41-0EA4338A7A3F}"/>
          </ac:picMkLst>
        </pc:picChg>
        <pc:picChg chg="add mod">
          <ac:chgData name="Kencin Autry" userId="a6c17a38-3403-4b9b-b01e-849711fc5fbf" providerId="ADAL" clId="{D9E19704-8776-4176-A7F6-F11609748DA8}" dt="2024-01-30T03:58:26.241" v="6339"/>
          <ac:picMkLst>
            <pc:docMk/>
            <pc:sldMk cId="1529422243" sldId="422"/>
            <ac:picMk id="24" creationId="{5B4E7138-084F-6EC8-7D68-4F5C87E54999}"/>
          </ac:picMkLst>
        </pc:picChg>
      </pc:sldChg>
      <pc:sldChg chg="delSp new del mod">
        <pc:chgData name="Kencin Autry" userId="a6c17a38-3403-4b9b-b01e-849711fc5fbf" providerId="ADAL" clId="{D9E19704-8776-4176-A7F6-F11609748DA8}" dt="2024-01-30T03:39:55.825" v="6058" actId="2696"/>
        <pc:sldMkLst>
          <pc:docMk/>
          <pc:sldMk cId="2179253738" sldId="422"/>
        </pc:sldMkLst>
        <pc:spChg chg="del">
          <ac:chgData name="Kencin Autry" userId="a6c17a38-3403-4b9b-b01e-849711fc5fbf" providerId="ADAL" clId="{D9E19704-8776-4176-A7F6-F11609748DA8}" dt="2024-01-30T03:39:53.253" v="6057" actId="478"/>
          <ac:spMkLst>
            <pc:docMk/>
            <pc:sldMk cId="2179253738" sldId="422"/>
            <ac:spMk id="5" creationId="{889E3B55-74A5-E755-4A1F-A322304659D6}"/>
          </ac:spMkLst>
        </pc:spChg>
        <pc:spChg chg="del">
          <ac:chgData name="Kencin Autry" userId="a6c17a38-3403-4b9b-b01e-849711fc5fbf" providerId="ADAL" clId="{D9E19704-8776-4176-A7F6-F11609748DA8}" dt="2024-01-30T03:39:51.305" v="6056" actId="478"/>
          <ac:spMkLst>
            <pc:docMk/>
            <pc:sldMk cId="2179253738" sldId="422"/>
            <ac:spMk id="6" creationId="{2C29F1E1-F983-E525-B463-9342532D307E}"/>
          </ac:spMkLst>
        </pc:spChg>
      </pc:sldChg>
      <pc:sldChg chg="addSp delSp modSp new mod modShow">
        <pc:chgData name="Kencin Autry" userId="a6c17a38-3403-4b9b-b01e-849711fc5fbf" providerId="ADAL" clId="{D9E19704-8776-4176-A7F6-F11609748DA8}" dt="2024-02-14T03:41:09.005" v="7148" actId="12788"/>
        <pc:sldMkLst>
          <pc:docMk/>
          <pc:sldMk cId="2519360181" sldId="423"/>
        </pc:sldMkLst>
        <pc:spChg chg="mod">
          <ac:chgData name="Kencin Autry" userId="a6c17a38-3403-4b9b-b01e-849711fc5fbf" providerId="ADAL" clId="{D9E19704-8776-4176-A7F6-F11609748DA8}" dt="2024-02-12T18:26:30.739" v="6751"/>
          <ac:spMkLst>
            <pc:docMk/>
            <pc:sldMk cId="2519360181" sldId="423"/>
            <ac:spMk id="7" creationId="{0DD5934A-84AD-3FEF-AD1C-3F8BCCE8A36E}"/>
          </ac:spMkLst>
        </pc:spChg>
        <pc:spChg chg="mod">
          <ac:chgData name="Kencin Autry" userId="a6c17a38-3403-4b9b-b01e-849711fc5fbf" providerId="ADAL" clId="{D9E19704-8776-4176-A7F6-F11609748DA8}" dt="2024-02-12T18:26:30.739" v="6751"/>
          <ac:spMkLst>
            <pc:docMk/>
            <pc:sldMk cId="2519360181" sldId="423"/>
            <ac:spMk id="8" creationId="{1E71F84F-4BF0-667F-9DE2-CA137B1635E4}"/>
          </ac:spMkLst>
        </pc:spChg>
        <pc:spChg chg="mod">
          <ac:chgData name="Kencin Autry" userId="a6c17a38-3403-4b9b-b01e-849711fc5fbf" providerId="ADAL" clId="{D9E19704-8776-4176-A7F6-F11609748DA8}" dt="2024-02-12T18:26:30.739" v="6751"/>
          <ac:spMkLst>
            <pc:docMk/>
            <pc:sldMk cId="2519360181" sldId="423"/>
            <ac:spMk id="9" creationId="{7A6A2706-4052-F613-1D65-19CE6DC66294}"/>
          </ac:spMkLst>
        </pc:spChg>
        <pc:spChg chg="mod">
          <ac:chgData name="Kencin Autry" userId="a6c17a38-3403-4b9b-b01e-849711fc5fbf" providerId="ADAL" clId="{D9E19704-8776-4176-A7F6-F11609748DA8}" dt="2024-02-12T18:26:30.739" v="6751"/>
          <ac:spMkLst>
            <pc:docMk/>
            <pc:sldMk cId="2519360181" sldId="423"/>
            <ac:spMk id="10" creationId="{4FF9F3D7-29C1-3F48-9889-CCE3C85C529F}"/>
          </ac:spMkLst>
        </pc:spChg>
        <pc:spChg chg="add mod">
          <ac:chgData name="Kencin Autry" userId="a6c17a38-3403-4b9b-b01e-849711fc5fbf" providerId="ADAL" clId="{D9E19704-8776-4176-A7F6-F11609748DA8}" dt="2024-02-12T18:27:26.612" v="6761" actId="164"/>
          <ac:spMkLst>
            <pc:docMk/>
            <pc:sldMk cId="2519360181" sldId="423"/>
            <ac:spMk id="11" creationId="{A42E5814-89EE-6C00-8189-7AA37801D218}"/>
          </ac:spMkLst>
        </pc:spChg>
        <pc:spChg chg="mod">
          <ac:chgData name="Kencin Autry" userId="a6c17a38-3403-4b9b-b01e-849711fc5fbf" providerId="ADAL" clId="{D9E19704-8776-4176-A7F6-F11609748DA8}" dt="2024-02-12T18:27:53.015" v="6764" actId="20577"/>
          <ac:spMkLst>
            <pc:docMk/>
            <pc:sldMk cId="2519360181" sldId="423"/>
            <ac:spMk id="15" creationId="{A85EC4DB-9F29-585A-E6B0-CC5B2ED17538}"/>
          </ac:spMkLst>
        </pc:spChg>
        <pc:spChg chg="mod">
          <ac:chgData name="Kencin Autry" userId="a6c17a38-3403-4b9b-b01e-849711fc5fbf" providerId="ADAL" clId="{D9E19704-8776-4176-A7F6-F11609748DA8}" dt="2024-02-14T03:32:04.408" v="6978"/>
          <ac:spMkLst>
            <pc:docMk/>
            <pc:sldMk cId="2519360181" sldId="423"/>
            <ac:spMk id="15" creationId="{BA3B17E4-4A74-31D3-B087-86841299A3F2}"/>
          </ac:spMkLst>
        </pc:spChg>
        <pc:spChg chg="mod">
          <ac:chgData name="Kencin Autry" userId="a6c17a38-3403-4b9b-b01e-849711fc5fbf" providerId="ADAL" clId="{D9E19704-8776-4176-A7F6-F11609748DA8}" dt="2024-02-14T03:33:29.833" v="7042" actId="1076"/>
          <ac:spMkLst>
            <pc:docMk/>
            <pc:sldMk cId="2519360181" sldId="423"/>
            <ac:spMk id="17" creationId="{BB96C98D-B63C-A96F-E3C7-1687737AA0EF}"/>
          </ac:spMkLst>
        </pc:spChg>
        <pc:spChg chg="mod">
          <ac:chgData name="Kencin Autry" userId="a6c17a38-3403-4b9b-b01e-849711fc5fbf" providerId="ADAL" clId="{D9E19704-8776-4176-A7F6-F11609748DA8}" dt="2024-02-12T18:27:46.251" v="6762"/>
          <ac:spMkLst>
            <pc:docMk/>
            <pc:sldMk cId="2519360181" sldId="423"/>
            <ac:spMk id="17" creationId="{CBC1963A-12E7-AB48-09D1-8672DEB917FA}"/>
          </ac:spMkLst>
        </pc:spChg>
        <pc:spChg chg="mod">
          <ac:chgData name="Kencin Autry" userId="a6c17a38-3403-4b9b-b01e-849711fc5fbf" providerId="ADAL" clId="{D9E19704-8776-4176-A7F6-F11609748DA8}" dt="2024-02-12T18:27:46.251" v="6762"/>
          <ac:spMkLst>
            <pc:docMk/>
            <pc:sldMk cId="2519360181" sldId="423"/>
            <ac:spMk id="18" creationId="{4B39FDE1-5943-9C1C-63D8-3C582D780BE0}"/>
          </ac:spMkLst>
        </pc:spChg>
        <pc:spChg chg="mod">
          <ac:chgData name="Kencin Autry" userId="a6c17a38-3403-4b9b-b01e-849711fc5fbf" providerId="ADAL" clId="{D9E19704-8776-4176-A7F6-F11609748DA8}" dt="2024-02-14T03:32:04.408" v="6978"/>
          <ac:spMkLst>
            <pc:docMk/>
            <pc:sldMk cId="2519360181" sldId="423"/>
            <ac:spMk id="19" creationId="{2BC6DB94-9CA5-259F-D311-D8FD8D91B3E0}"/>
          </ac:spMkLst>
        </pc:spChg>
        <pc:spChg chg="mod">
          <ac:chgData name="Kencin Autry" userId="a6c17a38-3403-4b9b-b01e-849711fc5fbf" providerId="ADAL" clId="{D9E19704-8776-4176-A7F6-F11609748DA8}" dt="2024-02-12T18:27:46.251" v="6762"/>
          <ac:spMkLst>
            <pc:docMk/>
            <pc:sldMk cId="2519360181" sldId="423"/>
            <ac:spMk id="19" creationId="{F0E7A0AD-BBD0-C960-4E7B-DBB01A591589}"/>
          </ac:spMkLst>
        </pc:spChg>
        <pc:spChg chg="mod">
          <ac:chgData name="Kencin Autry" userId="a6c17a38-3403-4b9b-b01e-849711fc5fbf" providerId="ADAL" clId="{D9E19704-8776-4176-A7F6-F11609748DA8}" dt="2024-02-14T03:32:04.408" v="6978"/>
          <ac:spMkLst>
            <pc:docMk/>
            <pc:sldMk cId="2519360181" sldId="423"/>
            <ac:spMk id="20" creationId="{83CE5E83-76B6-0D31-F44C-107A268DA648}"/>
          </ac:spMkLst>
        </pc:spChg>
        <pc:spChg chg="mod">
          <ac:chgData name="Kencin Autry" userId="a6c17a38-3403-4b9b-b01e-849711fc5fbf" providerId="ADAL" clId="{D9E19704-8776-4176-A7F6-F11609748DA8}" dt="2024-02-12T18:27:46.251" v="6762"/>
          <ac:spMkLst>
            <pc:docMk/>
            <pc:sldMk cId="2519360181" sldId="423"/>
            <ac:spMk id="20" creationId="{E2B0A9D0-7589-009E-8754-5EE4C36FE713}"/>
          </ac:spMkLst>
        </pc:spChg>
        <pc:spChg chg="mod">
          <ac:chgData name="Kencin Autry" userId="a6c17a38-3403-4b9b-b01e-849711fc5fbf" providerId="ADAL" clId="{D9E19704-8776-4176-A7F6-F11609748DA8}" dt="2024-02-14T03:32:04.408" v="6978"/>
          <ac:spMkLst>
            <pc:docMk/>
            <pc:sldMk cId="2519360181" sldId="423"/>
            <ac:spMk id="21" creationId="{2F854CD4-98BD-D001-0F42-C9DE41B5479D}"/>
          </ac:spMkLst>
        </pc:spChg>
        <pc:spChg chg="add mod">
          <ac:chgData name="Kencin Autry" userId="a6c17a38-3403-4b9b-b01e-849711fc5fbf" providerId="ADAL" clId="{D9E19704-8776-4176-A7F6-F11609748DA8}" dt="2024-02-12T18:28:10.431" v="6765"/>
          <ac:spMkLst>
            <pc:docMk/>
            <pc:sldMk cId="2519360181" sldId="423"/>
            <ac:spMk id="21" creationId="{8D9FB2F1-B4B7-B873-398D-F8D2833C5BCD}"/>
          </ac:spMkLst>
        </pc:spChg>
        <pc:spChg chg="mod">
          <ac:chgData name="Kencin Autry" userId="a6c17a38-3403-4b9b-b01e-849711fc5fbf" providerId="ADAL" clId="{D9E19704-8776-4176-A7F6-F11609748DA8}" dt="2024-02-14T03:32:04.408" v="6978"/>
          <ac:spMkLst>
            <pc:docMk/>
            <pc:sldMk cId="2519360181" sldId="423"/>
            <ac:spMk id="22" creationId="{DAFA9791-691D-A31B-C3D9-7324A942C042}"/>
          </ac:spMkLst>
        </pc:spChg>
        <pc:spChg chg="add mod">
          <ac:chgData name="Kencin Autry" userId="a6c17a38-3403-4b9b-b01e-849711fc5fbf" providerId="ADAL" clId="{D9E19704-8776-4176-A7F6-F11609748DA8}" dt="2024-02-14T03:41:09.005" v="7148" actId="12788"/>
          <ac:spMkLst>
            <pc:docMk/>
            <pc:sldMk cId="2519360181" sldId="423"/>
            <ac:spMk id="23" creationId="{85BDEF41-30D4-0C34-8555-B24258000ECC}"/>
          </ac:spMkLst>
        </pc:spChg>
        <pc:spChg chg="add mod">
          <ac:chgData name="Kencin Autry" userId="a6c17a38-3403-4b9b-b01e-849711fc5fbf" providerId="ADAL" clId="{D9E19704-8776-4176-A7F6-F11609748DA8}" dt="2024-02-14T03:41:03.957" v="7147" actId="12788"/>
          <ac:spMkLst>
            <pc:docMk/>
            <pc:sldMk cId="2519360181" sldId="423"/>
            <ac:spMk id="24" creationId="{C9B44BF7-35B8-EA49-3692-F91A3D6AE45D}"/>
          </ac:spMkLst>
        </pc:spChg>
        <pc:spChg chg="mod">
          <ac:chgData name="Kencin Autry" userId="a6c17a38-3403-4b9b-b01e-849711fc5fbf" providerId="ADAL" clId="{D9E19704-8776-4176-A7F6-F11609748DA8}" dt="2024-02-12T18:28:13.354" v="6766"/>
          <ac:spMkLst>
            <pc:docMk/>
            <pc:sldMk cId="2519360181" sldId="423"/>
            <ac:spMk id="24" creationId="{D16A249A-2633-841B-FDF3-CF83525EEFBA}"/>
          </ac:spMkLst>
        </pc:spChg>
        <pc:spChg chg="add mod">
          <ac:chgData name="Kencin Autry" userId="a6c17a38-3403-4b9b-b01e-849711fc5fbf" providerId="ADAL" clId="{D9E19704-8776-4176-A7F6-F11609748DA8}" dt="2024-02-14T03:37:44.817" v="7091" actId="1076"/>
          <ac:spMkLst>
            <pc:docMk/>
            <pc:sldMk cId="2519360181" sldId="423"/>
            <ac:spMk id="25" creationId="{298FCAFD-B9DC-3C7A-C8B8-73EF691E8F3E}"/>
          </ac:spMkLst>
        </pc:spChg>
        <pc:spChg chg="add mod">
          <ac:chgData name="Kencin Autry" userId="a6c17a38-3403-4b9b-b01e-849711fc5fbf" providerId="ADAL" clId="{D9E19704-8776-4176-A7F6-F11609748DA8}" dt="2024-02-14T03:40:25.504" v="7139" actId="20577"/>
          <ac:spMkLst>
            <pc:docMk/>
            <pc:sldMk cId="2519360181" sldId="423"/>
            <ac:spMk id="26" creationId="{03BBD2FE-CBAA-DF42-A4F8-9D5401C97A58}"/>
          </ac:spMkLst>
        </pc:spChg>
        <pc:spChg chg="mod">
          <ac:chgData name="Kencin Autry" userId="a6c17a38-3403-4b9b-b01e-849711fc5fbf" providerId="ADAL" clId="{D9E19704-8776-4176-A7F6-F11609748DA8}" dt="2024-02-12T18:28:13.354" v="6766"/>
          <ac:spMkLst>
            <pc:docMk/>
            <pc:sldMk cId="2519360181" sldId="423"/>
            <ac:spMk id="26" creationId="{24442631-3F52-6E3A-33A7-6E2D89A5D112}"/>
          </ac:spMkLst>
        </pc:spChg>
        <pc:spChg chg="mod">
          <ac:chgData name="Kencin Autry" userId="a6c17a38-3403-4b9b-b01e-849711fc5fbf" providerId="ADAL" clId="{D9E19704-8776-4176-A7F6-F11609748DA8}" dt="2024-02-12T18:28:13.354" v="6766"/>
          <ac:spMkLst>
            <pc:docMk/>
            <pc:sldMk cId="2519360181" sldId="423"/>
            <ac:spMk id="27" creationId="{380DE025-74A0-00C0-1A12-D5D90C589121}"/>
          </ac:spMkLst>
        </pc:spChg>
        <pc:spChg chg="add mod">
          <ac:chgData name="Kencin Autry" userId="a6c17a38-3403-4b9b-b01e-849711fc5fbf" providerId="ADAL" clId="{D9E19704-8776-4176-A7F6-F11609748DA8}" dt="2024-02-14T03:39:48.709" v="7129" actId="12788"/>
          <ac:spMkLst>
            <pc:docMk/>
            <pc:sldMk cId="2519360181" sldId="423"/>
            <ac:spMk id="27" creationId="{4C8B2E9B-E8AB-BED6-D48E-5A7F0C6BB012}"/>
          </ac:spMkLst>
        </pc:spChg>
        <pc:spChg chg="mod">
          <ac:chgData name="Kencin Autry" userId="a6c17a38-3403-4b9b-b01e-849711fc5fbf" providerId="ADAL" clId="{D9E19704-8776-4176-A7F6-F11609748DA8}" dt="2024-02-12T18:28:13.354" v="6766"/>
          <ac:spMkLst>
            <pc:docMk/>
            <pc:sldMk cId="2519360181" sldId="423"/>
            <ac:spMk id="28" creationId="{981F7EC1-883D-014A-83D0-3A2171D3D943}"/>
          </ac:spMkLst>
        </pc:spChg>
        <pc:spChg chg="mod">
          <ac:chgData name="Kencin Autry" userId="a6c17a38-3403-4b9b-b01e-849711fc5fbf" providerId="ADAL" clId="{D9E19704-8776-4176-A7F6-F11609748DA8}" dt="2024-02-12T18:28:13.354" v="6766"/>
          <ac:spMkLst>
            <pc:docMk/>
            <pc:sldMk cId="2519360181" sldId="423"/>
            <ac:spMk id="29" creationId="{77FB0E15-2C24-2281-72E5-5BF9DE79F55C}"/>
          </ac:spMkLst>
        </pc:spChg>
        <pc:spChg chg="mod">
          <ac:chgData name="Kencin Autry" userId="a6c17a38-3403-4b9b-b01e-849711fc5fbf" providerId="ADAL" clId="{D9E19704-8776-4176-A7F6-F11609748DA8}" dt="2024-02-12T18:28:34.289" v="6833" actId="20577"/>
          <ac:spMkLst>
            <pc:docMk/>
            <pc:sldMk cId="2519360181" sldId="423"/>
            <ac:spMk id="32" creationId="{D28362C2-8DED-2E6F-6A20-F6B860DB431F}"/>
          </ac:spMkLst>
        </pc:spChg>
        <pc:spChg chg="mod">
          <ac:chgData name="Kencin Autry" userId="a6c17a38-3403-4b9b-b01e-849711fc5fbf" providerId="ADAL" clId="{D9E19704-8776-4176-A7F6-F11609748DA8}" dt="2024-02-12T18:28:16.158" v="6768"/>
          <ac:spMkLst>
            <pc:docMk/>
            <pc:sldMk cId="2519360181" sldId="423"/>
            <ac:spMk id="34" creationId="{A784751C-1DF3-77E0-0E6B-BEF3C6DDEF42}"/>
          </ac:spMkLst>
        </pc:spChg>
        <pc:spChg chg="mod">
          <ac:chgData name="Kencin Autry" userId="a6c17a38-3403-4b9b-b01e-849711fc5fbf" providerId="ADAL" clId="{D9E19704-8776-4176-A7F6-F11609748DA8}" dt="2024-02-12T18:28:16.158" v="6768"/>
          <ac:spMkLst>
            <pc:docMk/>
            <pc:sldMk cId="2519360181" sldId="423"/>
            <ac:spMk id="35" creationId="{95C778E3-2405-F4A2-8AA4-C22557D264C1}"/>
          </ac:spMkLst>
        </pc:spChg>
        <pc:spChg chg="mod">
          <ac:chgData name="Kencin Autry" userId="a6c17a38-3403-4b9b-b01e-849711fc5fbf" providerId="ADAL" clId="{D9E19704-8776-4176-A7F6-F11609748DA8}" dt="2024-02-12T18:28:16.158" v="6768"/>
          <ac:spMkLst>
            <pc:docMk/>
            <pc:sldMk cId="2519360181" sldId="423"/>
            <ac:spMk id="36" creationId="{AD77B18C-95C7-4928-EA71-2A8B9638A019}"/>
          </ac:spMkLst>
        </pc:spChg>
        <pc:spChg chg="mod">
          <ac:chgData name="Kencin Autry" userId="a6c17a38-3403-4b9b-b01e-849711fc5fbf" providerId="ADAL" clId="{D9E19704-8776-4176-A7F6-F11609748DA8}" dt="2024-02-12T18:28:16.158" v="6768"/>
          <ac:spMkLst>
            <pc:docMk/>
            <pc:sldMk cId="2519360181" sldId="423"/>
            <ac:spMk id="37" creationId="{67D51970-757D-7733-D906-ADA44CDB110B}"/>
          </ac:spMkLst>
        </pc:spChg>
        <pc:spChg chg="mod">
          <ac:chgData name="Kencin Autry" userId="a6c17a38-3403-4b9b-b01e-849711fc5fbf" providerId="ADAL" clId="{D9E19704-8776-4176-A7F6-F11609748DA8}" dt="2024-02-12T18:29:01.625" v="6913" actId="20577"/>
          <ac:spMkLst>
            <pc:docMk/>
            <pc:sldMk cId="2519360181" sldId="423"/>
            <ac:spMk id="40" creationId="{624CCC7B-DDD1-025D-16F1-DDFDA7068D75}"/>
          </ac:spMkLst>
        </pc:spChg>
        <pc:spChg chg="mod">
          <ac:chgData name="Kencin Autry" userId="a6c17a38-3403-4b9b-b01e-849711fc5fbf" providerId="ADAL" clId="{D9E19704-8776-4176-A7F6-F11609748DA8}" dt="2024-02-12T18:28:38.005" v="6834"/>
          <ac:spMkLst>
            <pc:docMk/>
            <pc:sldMk cId="2519360181" sldId="423"/>
            <ac:spMk id="42" creationId="{AAF954F1-1CAC-AA22-7F7D-BC5C5F75B5DC}"/>
          </ac:spMkLst>
        </pc:spChg>
        <pc:spChg chg="mod">
          <ac:chgData name="Kencin Autry" userId="a6c17a38-3403-4b9b-b01e-849711fc5fbf" providerId="ADAL" clId="{D9E19704-8776-4176-A7F6-F11609748DA8}" dt="2024-02-12T18:28:38.005" v="6834"/>
          <ac:spMkLst>
            <pc:docMk/>
            <pc:sldMk cId="2519360181" sldId="423"/>
            <ac:spMk id="43" creationId="{2452BB4F-0CF9-F12D-5D68-E7E1A34CF347}"/>
          </ac:spMkLst>
        </pc:spChg>
        <pc:spChg chg="mod">
          <ac:chgData name="Kencin Autry" userId="a6c17a38-3403-4b9b-b01e-849711fc5fbf" providerId="ADAL" clId="{D9E19704-8776-4176-A7F6-F11609748DA8}" dt="2024-02-12T18:28:38.005" v="6834"/>
          <ac:spMkLst>
            <pc:docMk/>
            <pc:sldMk cId="2519360181" sldId="423"/>
            <ac:spMk id="44" creationId="{24ABDB79-80BA-9188-F754-7462D56E7E01}"/>
          </ac:spMkLst>
        </pc:spChg>
        <pc:spChg chg="mod">
          <ac:chgData name="Kencin Autry" userId="a6c17a38-3403-4b9b-b01e-849711fc5fbf" providerId="ADAL" clId="{D9E19704-8776-4176-A7F6-F11609748DA8}" dt="2024-02-12T18:28:38.005" v="6834"/>
          <ac:spMkLst>
            <pc:docMk/>
            <pc:sldMk cId="2519360181" sldId="423"/>
            <ac:spMk id="45" creationId="{62DBF948-1BA7-2B13-73F3-B465F2CB99D2}"/>
          </ac:spMkLst>
        </pc:spChg>
        <pc:spChg chg="mod">
          <ac:chgData name="Kencin Autry" userId="a6c17a38-3403-4b9b-b01e-849711fc5fbf" providerId="ADAL" clId="{D9E19704-8776-4176-A7F6-F11609748DA8}" dt="2024-02-12T18:29:37.240" v="6940" actId="20577"/>
          <ac:spMkLst>
            <pc:docMk/>
            <pc:sldMk cId="2519360181" sldId="423"/>
            <ac:spMk id="48" creationId="{9D4006AF-6C88-9AE3-6DDC-164F0B8E96D4}"/>
          </ac:spMkLst>
        </pc:spChg>
        <pc:spChg chg="mod">
          <ac:chgData name="Kencin Autry" userId="a6c17a38-3403-4b9b-b01e-849711fc5fbf" providerId="ADAL" clId="{D9E19704-8776-4176-A7F6-F11609748DA8}" dt="2024-02-12T18:29:04.418" v="6914"/>
          <ac:spMkLst>
            <pc:docMk/>
            <pc:sldMk cId="2519360181" sldId="423"/>
            <ac:spMk id="50" creationId="{2D1F4C64-BCEF-B7F5-FACA-8004D5359302}"/>
          </ac:spMkLst>
        </pc:spChg>
        <pc:spChg chg="mod">
          <ac:chgData name="Kencin Autry" userId="a6c17a38-3403-4b9b-b01e-849711fc5fbf" providerId="ADAL" clId="{D9E19704-8776-4176-A7F6-F11609748DA8}" dt="2024-02-12T18:29:04.418" v="6914"/>
          <ac:spMkLst>
            <pc:docMk/>
            <pc:sldMk cId="2519360181" sldId="423"/>
            <ac:spMk id="51" creationId="{40CF3830-F640-B4EF-B608-743C6575C214}"/>
          </ac:spMkLst>
        </pc:spChg>
        <pc:spChg chg="mod">
          <ac:chgData name="Kencin Autry" userId="a6c17a38-3403-4b9b-b01e-849711fc5fbf" providerId="ADAL" clId="{D9E19704-8776-4176-A7F6-F11609748DA8}" dt="2024-02-12T18:29:04.418" v="6914"/>
          <ac:spMkLst>
            <pc:docMk/>
            <pc:sldMk cId="2519360181" sldId="423"/>
            <ac:spMk id="52" creationId="{20E813B9-2213-E1C9-A57D-98763B8186A3}"/>
          </ac:spMkLst>
        </pc:spChg>
        <pc:spChg chg="mod">
          <ac:chgData name="Kencin Autry" userId="a6c17a38-3403-4b9b-b01e-849711fc5fbf" providerId="ADAL" clId="{D9E19704-8776-4176-A7F6-F11609748DA8}" dt="2024-02-12T18:29:04.418" v="6914"/>
          <ac:spMkLst>
            <pc:docMk/>
            <pc:sldMk cId="2519360181" sldId="423"/>
            <ac:spMk id="53" creationId="{927E2032-7549-3B88-1C58-804EE8966582}"/>
          </ac:spMkLst>
        </pc:spChg>
        <pc:spChg chg="add mod">
          <ac:chgData name="Kencin Autry" userId="a6c17a38-3403-4b9b-b01e-849711fc5fbf" providerId="ADAL" clId="{D9E19704-8776-4176-A7F6-F11609748DA8}" dt="2024-02-12T18:30:40" v="6952" actId="164"/>
          <ac:spMkLst>
            <pc:docMk/>
            <pc:sldMk cId="2519360181" sldId="423"/>
            <ac:spMk id="54" creationId="{143A57BF-2DE5-87F8-16EA-2C4A3C1512E4}"/>
          </ac:spMkLst>
        </pc:spChg>
        <pc:spChg chg="add mod">
          <ac:chgData name="Kencin Autry" userId="a6c17a38-3403-4b9b-b01e-849711fc5fbf" providerId="ADAL" clId="{D9E19704-8776-4176-A7F6-F11609748DA8}" dt="2024-02-12T18:30:40" v="6952" actId="164"/>
          <ac:spMkLst>
            <pc:docMk/>
            <pc:sldMk cId="2519360181" sldId="423"/>
            <ac:spMk id="55" creationId="{959E2EA4-3567-A9DE-7621-9722EEE69115}"/>
          </ac:spMkLst>
        </pc:spChg>
        <pc:spChg chg="add mod">
          <ac:chgData name="Kencin Autry" userId="a6c17a38-3403-4b9b-b01e-849711fc5fbf" providerId="ADAL" clId="{D9E19704-8776-4176-A7F6-F11609748DA8}" dt="2024-02-12T18:30:40" v="6952" actId="164"/>
          <ac:spMkLst>
            <pc:docMk/>
            <pc:sldMk cId="2519360181" sldId="423"/>
            <ac:spMk id="56" creationId="{9EA266EA-BCC0-4C5D-0F65-C11C726E1840}"/>
          </ac:spMkLst>
        </pc:spChg>
        <pc:spChg chg="add mod">
          <ac:chgData name="Kencin Autry" userId="a6c17a38-3403-4b9b-b01e-849711fc5fbf" providerId="ADAL" clId="{D9E19704-8776-4176-A7F6-F11609748DA8}" dt="2024-02-12T18:31:33.376" v="6968" actId="164"/>
          <ac:spMkLst>
            <pc:docMk/>
            <pc:sldMk cId="2519360181" sldId="423"/>
            <ac:spMk id="58" creationId="{C0B8C454-B025-B4FD-7971-AC77C224FCC1}"/>
          </ac:spMkLst>
        </pc:spChg>
        <pc:spChg chg="add mod">
          <ac:chgData name="Kencin Autry" userId="a6c17a38-3403-4b9b-b01e-849711fc5fbf" providerId="ADAL" clId="{D9E19704-8776-4176-A7F6-F11609748DA8}" dt="2024-02-12T18:31:38.453" v="6969" actId="164"/>
          <ac:spMkLst>
            <pc:docMk/>
            <pc:sldMk cId="2519360181" sldId="423"/>
            <ac:spMk id="59" creationId="{99FEA4CF-EE55-DA88-9D58-ECF1821DBE19}"/>
          </ac:spMkLst>
        </pc:spChg>
        <pc:spChg chg="add mod">
          <ac:chgData name="Kencin Autry" userId="a6c17a38-3403-4b9b-b01e-849711fc5fbf" providerId="ADAL" clId="{D9E19704-8776-4176-A7F6-F11609748DA8}" dt="2024-02-12T18:31:44.709" v="6970" actId="164"/>
          <ac:spMkLst>
            <pc:docMk/>
            <pc:sldMk cId="2519360181" sldId="423"/>
            <ac:spMk id="60" creationId="{2B9F5BCD-147A-C07C-2367-EFB50816CB33}"/>
          </ac:spMkLst>
        </pc:spChg>
        <pc:spChg chg="add mod">
          <ac:chgData name="Kencin Autry" userId="a6c17a38-3403-4b9b-b01e-849711fc5fbf" providerId="ADAL" clId="{D9E19704-8776-4176-A7F6-F11609748DA8}" dt="2024-02-12T18:31:53.408" v="6971" actId="164"/>
          <ac:spMkLst>
            <pc:docMk/>
            <pc:sldMk cId="2519360181" sldId="423"/>
            <ac:spMk id="61" creationId="{18D38317-5D31-BCE9-55D0-7867CAABC875}"/>
          </ac:spMkLst>
        </pc:spChg>
        <pc:grpChg chg="add mod">
          <ac:chgData name="Kencin Autry" userId="a6c17a38-3403-4b9b-b01e-849711fc5fbf" providerId="ADAL" clId="{D9E19704-8776-4176-A7F6-F11609748DA8}" dt="2024-02-12T18:27:26.612" v="6761" actId="164"/>
          <ac:grpSpMkLst>
            <pc:docMk/>
            <pc:sldMk cId="2519360181" sldId="423"/>
            <ac:grpSpMk id="5" creationId="{B1D7CC5F-1618-C5D2-4438-F12D9B0C13F6}"/>
          </ac:grpSpMkLst>
        </pc:grpChg>
        <pc:grpChg chg="mod">
          <ac:chgData name="Kencin Autry" userId="a6c17a38-3403-4b9b-b01e-849711fc5fbf" providerId="ADAL" clId="{D9E19704-8776-4176-A7F6-F11609748DA8}" dt="2024-02-12T18:26:30.739" v="6751"/>
          <ac:grpSpMkLst>
            <pc:docMk/>
            <pc:sldMk cId="2519360181" sldId="423"/>
            <ac:grpSpMk id="6" creationId="{02B2560F-8DA9-6280-467D-D3E8C4AC5BA2}"/>
          </ac:grpSpMkLst>
        </pc:grpChg>
        <pc:grpChg chg="add mod">
          <ac:chgData name="Kencin Autry" userId="a6c17a38-3403-4b9b-b01e-849711fc5fbf" providerId="ADAL" clId="{D9E19704-8776-4176-A7F6-F11609748DA8}" dt="2024-02-12T18:31:33.376" v="6968" actId="164"/>
          <ac:grpSpMkLst>
            <pc:docMk/>
            <pc:sldMk cId="2519360181" sldId="423"/>
            <ac:grpSpMk id="12" creationId="{41471B32-2E4B-E08A-3FC3-CFB982531C65}"/>
          </ac:grpSpMkLst>
        </pc:grpChg>
        <pc:grpChg chg="add del mod">
          <ac:chgData name="Kencin Autry" userId="a6c17a38-3403-4b9b-b01e-849711fc5fbf" providerId="ADAL" clId="{D9E19704-8776-4176-A7F6-F11609748DA8}" dt="2024-02-12T18:28:17.451" v="6769" actId="478"/>
          <ac:grpSpMkLst>
            <pc:docMk/>
            <pc:sldMk cId="2519360181" sldId="423"/>
            <ac:grpSpMk id="13" creationId="{35E7EB21-F4ED-F7BC-C0C7-25150AAA9F2B}"/>
          </ac:grpSpMkLst>
        </pc:grpChg>
        <pc:grpChg chg="add mod">
          <ac:chgData name="Kencin Autry" userId="a6c17a38-3403-4b9b-b01e-849711fc5fbf" providerId="ADAL" clId="{D9E19704-8776-4176-A7F6-F11609748DA8}" dt="2024-02-14T03:41:09.005" v="7148" actId="12788"/>
          <ac:grpSpMkLst>
            <pc:docMk/>
            <pc:sldMk cId="2519360181" sldId="423"/>
            <ac:grpSpMk id="13" creationId="{BF12C2B9-F689-A6D6-05F0-9022718C0822}"/>
          </ac:grpSpMkLst>
        </pc:grpChg>
        <pc:grpChg chg="mod">
          <ac:chgData name="Kencin Autry" userId="a6c17a38-3403-4b9b-b01e-849711fc5fbf" providerId="ADAL" clId="{D9E19704-8776-4176-A7F6-F11609748DA8}" dt="2024-02-14T03:32:04.408" v="6978"/>
          <ac:grpSpMkLst>
            <pc:docMk/>
            <pc:sldMk cId="2519360181" sldId="423"/>
            <ac:grpSpMk id="14" creationId="{0D59E0BF-E137-6693-9EA9-5D9538A5FE3B}"/>
          </ac:grpSpMkLst>
        </pc:grpChg>
        <pc:grpChg chg="mod">
          <ac:chgData name="Kencin Autry" userId="a6c17a38-3403-4b9b-b01e-849711fc5fbf" providerId="ADAL" clId="{D9E19704-8776-4176-A7F6-F11609748DA8}" dt="2024-02-12T18:27:46.251" v="6762"/>
          <ac:grpSpMkLst>
            <pc:docMk/>
            <pc:sldMk cId="2519360181" sldId="423"/>
            <ac:grpSpMk id="14" creationId="{FF70C188-C486-6B44-7C50-C04135131897}"/>
          </ac:grpSpMkLst>
        </pc:grpChg>
        <pc:grpChg chg="mod">
          <ac:chgData name="Kencin Autry" userId="a6c17a38-3403-4b9b-b01e-849711fc5fbf" providerId="ADAL" clId="{D9E19704-8776-4176-A7F6-F11609748DA8}" dt="2024-02-14T03:32:04.408" v="6978"/>
          <ac:grpSpMkLst>
            <pc:docMk/>
            <pc:sldMk cId="2519360181" sldId="423"/>
            <ac:grpSpMk id="16" creationId="{A4C653FD-75D1-ABC6-7C87-6AE16E7E91C5}"/>
          </ac:grpSpMkLst>
        </pc:grpChg>
        <pc:grpChg chg="mod">
          <ac:chgData name="Kencin Autry" userId="a6c17a38-3403-4b9b-b01e-849711fc5fbf" providerId="ADAL" clId="{D9E19704-8776-4176-A7F6-F11609748DA8}" dt="2024-02-12T18:27:46.251" v="6762"/>
          <ac:grpSpMkLst>
            <pc:docMk/>
            <pc:sldMk cId="2519360181" sldId="423"/>
            <ac:grpSpMk id="16" creationId="{F074AFE6-F45B-7819-C95B-650448FDA337}"/>
          </ac:grpSpMkLst>
        </pc:grpChg>
        <pc:grpChg chg="mod">
          <ac:chgData name="Kencin Autry" userId="a6c17a38-3403-4b9b-b01e-849711fc5fbf" providerId="ADAL" clId="{D9E19704-8776-4176-A7F6-F11609748DA8}" dt="2024-02-14T03:32:04.408" v="6978"/>
          <ac:grpSpMkLst>
            <pc:docMk/>
            <pc:sldMk cId="2519360181" sldId="423"/>
            <ac:grpSpMk id="18" creationId="{D6806665-CC41-2202-9897-B966D2736B8D}"/>
          </ac:grpSpMkLst>
        </pc:grpChg>
        <pc:grpChg chg="add del mod">
          <ac:chgData name="Kencin Autry" userId="a6c17a38-3403-4b9b-b01e-849711fc5fbf" providerId="ADAL" clId="{D9E19704-8776-4176-A7F6-F11609748DA8}" dt="2024-02-12T18:28:14.403" v="6767" actId="478"/>
          <ac:grpSpMkLst>
            <pc:docMk/>
            <pc:sldMk cId="2519360181" sldId="423"/>
            <ac:grpSpMk id="22" creationId="{BCD63A49-CA04-F468-DC1C-DFF15D42AF11}"/>
          </ac:grpSpMkLst>
        </pc:grpChg>
        <pc:grpChg chg="mod">
          <ac:chgData name="Kencin Autry" userId="a6c17a38-3403-4b9b-b01e-849711fc5fbf" providerId="ADAL" clId="{D9E19704-8776-4176-A7F6-F11609748DA8}" dt="2024-02-12T18:28:13.354" v="6766"/>
          <ac:grpSpMkLst>
            <pc:docMk/>
            <pc:sldMk cId="2519360181" sldId="423"/>
            <ac:grpSpMk id="23" creationId="{9B4435AA-CDCD-2E46-D4F9-4943DE9C087E}"/>
          </ac:grpSpMkLst>
        </pc:grpChg>
        <pc:grpChg chg="mod">
          <ac:chgData name="Kencin Autry" userId="a6c17a38-3403-4b9b-b01e-849711fc5fbf" providerId="ADAL" clId="{D9E19704-8776-4176-A7F6-F11609748DA8}" dt="2024-02-12T18:28:13.354" v="6766"/>
          <ac:grpSpMkLst>
            <pc:docMk/>
            <pc:sldMk cId="2519360181" sldId="423"/>
            <ac:grpSpMk id="25" creationId="{77830811-2E97-2688-8A59-9808BEEEF881}"/>
          </ac:grpSpMkLst>
        </pc:grpChg>
        <pc:grpChg chg="add mod">
          <ac:chgData name="Kencin Autry" userId="a6c17a38-3403-4b9b-b01e-849711fc5fbf" providerId="ADAL" clId="{D9E19704-8776-4176-A7F6-F11609748DA8}" dt="2024-02-12T18:31:38.453" v="6969" actId="164"/>
          <ac:grpSpMkLst>
            <pc:docMk/>
            <pc:sldMk cId="2519360181" sldId="423"/>
            <ac:grpSpMk id="30" creationId="{C14D721E-1998-8F8B-CC0E-F2E7743EEB2F}"/>
          </ac:grpSpMkLst>
        </pc:grpChg>
        <pc:grpChg chg="mod">
          <ac:chgData name="Kencin Autry" userId="a6c17a38-3403-4b9b-b01e-849711fc5fbf" providerId="ADAL" clId="{D9E19704-8776-4176-A7F6-F11609748DA8}" dt="2024-02-12T18:28:16.158" v="6768"/>
          <ac:grpSpMkLst>
            <pc:docMk/>
            <pc:sldMk cId="2519360181" sldId="423"/>
            <ac:grpSpMk id="31" creationId="{19C6A7A4-F9F0-1A0F-FBF1-F46E7FA0F4D1}"/>
          </ac:grpSpMkLst>
        </pc:grpChg>
        <pc:grpChg chg="mod">
          <ac:chgData name="Kencin Autry" userId="a6c17a38-3403-4b9b-b01e-849711fc5fbf" providerId="ADAL" clId="{D9E19704-8776-4176-A7F6-F11609748DA8}" dt="2024-02-12T18:28:16.158" v="6768"/>
          <ac:grpSpMkLst>
            <pc:docMk/>
            <pc:sldMk cId="2519360181" sldId="423"/>
            <ac:grpSpMk id="33" creationId="{DEA0150C-7410-6E5E-B2D2-D488A536FDCB}"/>
          </ac:grpSpMkLst>
        </pc:grpChg>
        <pc:grpChg chg="add mod">
          <ac:chgData name="Kencin Autry" userId="a6c17a38-3403-4b9b-b01e-849711fc5fbf" providerId="ADAL" clId="{D9E19704-8776-4176-A7F6-F11609748DA8}" dt="2024-02-12T18:31:44.709" v="6970" actId="164"/>
          <ac:grpSpMkLst>
            <pc:docMk/>
            <pc:sldMk cId="2519360181" sldId="423"/>
            <ac:grpSpMk id="38" creationId="{ACE0D29F-FF0F-2A8F-23EB-2C31B8B3EDA2}"/>
          </ac:grpSpMkLst>
        </pc:grpChg>
        <pc:grpChg chg="mod">
          <ac:chgData name="Kencin Autry" userId="a6c17a38-3403-4b9b-b01e-849711fc5fbf" providerId="ADAL" clId="{D9E19704-8776-4176-A7F6-F11609748DA8}" dt="2024-02-12T18:28:38.005" v="6834"/>
          <ac:grpSpMkLst>
            <pc:docMk/>
            <pc:sldMk cId="2519360181" sldId="423"/>
            <ac:grpSpMk id="39" creationId="{E0FF67B9-0889-9CBE-85F7-7F5A0D130460}"/>
          </ac:grpSpMkLst>
        </pc:grpChg>
        <pc:grpChg chg="mod">
          <ac:chgData name="Kencin Autry" userId="a6c17a38-3403-4b9b-b01e-849711fc5fbf" providerId="ADAL" clId="{D9E19704-8776-4176-A7F6-F11609748DA8}" dt="2024-02-12T18:28:38.005" v="6834"/>
          <ac:grpSpMkLst>
            <pc:docMk/>
            <pc:sldMk cId="2519360181" sldId="423"/>
            <ac:grpSpMk id="41" creationId="{572FC6F3-492E-EDC5-CAD3-F36A5112BB52}"/>
          </ac:grpSpMkLst>
        </pc:grpChg>
        <pc:grpChg chg="add mod">
          <ac:chgData name="Kencin Autry" userId="a6c17a38-3403-4b9b-b01e-849711fc5fbf" providerId="ADAL" clId="{D9E19704-8776-4176-A7F6-F11609748DA8}" dt="2024-02-12T18:31:53.408" v="6971" actId="164"/>
          <ac:grpSpMkLst>
            <pc:docMk/>
            <pc:sldMk cId="2519360181" sldId="423"/>
            <ac:grpSpMk id="46" creationId="{77106D5C-AA92-CDAC-872F-3439052CD9E2}"/>
          </ac:grpSpMkLst>
        </pc:grpChg>
        <pc:grpChg chg="mod">
          <ac:chgData name="Kencin Autry" userId="a6c17a38-3403-4b9b-b01e-849711fc5fbf" providerId="ADAL" clId="{D9E19704-8776-4176-A7F6-F11609748DA8}" dt="2024-02-12T18:29:04.418" v="6914"/>
          <ac:grpSpMkLst>
            <pc:docMk/>
            <pc:sldMk cId="2519360181" sldId="423"/>
            <ac:grpSpMk id="47" creationId="{E46F4A25-8AA1-1FDA-706E-799010D0595D}"/>
          </ac:grpSpMkLst>
        </pc:grpChg>
        <pc:grpChg chg="mod">
          <ac:chgData name="Kencin Autry" userId="a6c17a38-3403-4b9b-b01e-849711fc5fbf" providerId="ADAL" clId="{D9E19704-8776-4176-A7F6-F11609748DA8}" dt="2024-02-12T18:29:04.418" v="6914"/>
          <ac:grpSpMkLst>
            <pc:docMk/>
            <pc:sldMk cId="2519360181" sldId="423"/>
            <ac:grpSpMk id="49" creationId="{5D3AEF72-7A34-EBF9-297F-8716CC5DD9D0}"/>
          </ac:grpSpMkLst>
        </pc:grpChg>
        <pc:grpChg chg="add del mod ord">
          <ac:chgData name="Kencin Autry" userId="a6c17a38-3403-4b9b-b01e-849711fc5fbf" providerId="ADAL" clId="{D9E19704-8776-4176-A7F6-F11609748DA8}" dt="2024-02-12T18:30:48.704" v="6957" actId="478"/>
          <ac:grpSpMkLst>
            <pc:docMk/>
            <pc:sldMk cId="2519360181" sldId="423"/>
            <ac:grpSpMk id="57" creationId="{F9BDBACF-EFB0-2FC8-879E-5C0123C9BD12}"/>
          </ac:grpSpMkLst>
        </pc:grpChg>
        <pc:grpChg chg="add mod">
          <ac:chgData name="Kencin Autry" userId="a6c17a38-3403-4b9b-b01e-849711fc5fbf" providerId="ADAL" clId="{D9E19704-8776-4176-A7F6-F11609748DA8}" dt="2024-02-12T18:32:06.528" v="6975" actId="12788"/>
          <ac:grpSpMkLst>
            <pc:docMk/>
            <pc:sldMk cId="2519360181" sldId="423"/>
            <ac:grpSpMk id="62" creationId="{F7D917FD-7824-D139-B767-651E75312DBA}"/>
          </ac:grpSpMkLst>
        </pc:grpChg>
        <pc:grpChg chg="add mod">
          <ac:chgData name="Kencin Autry" userId="a6c17a38-3403-4b9b-b01e-849711fc5fbf" providerId="ADAL" clId="{D9E19704-8776-4176-A7F6-F11609748DA8}" dt="2024-02-12T18:32:10.051" v="6976" actId="408"/>
          <ac:grpSpMkLst>
            <pc:docMk/>
            <pc:sldMk cId="2519360181" sldId="423"/>
            <ac:grpSpMk id="63" creationId="{489C474C-74BB-7D02-D91F-B5AC154D509F}"/>
          </ac:grpSpMkLst>
        </pc:grpChg>
        <pc:grpChg chg="add mod">
          <ac:chgData name="Kencin Autry" userId="a6c17a38-3403-4b9b-b01e-849711fc5fbf" providerId="ADAL" clId="{D9E19704-8776-4176-A7F6-F11609748DA8}" dt="2024-02-14T03:39:48.709" v="7129" actId="12788"/>
          <ac:grpSpMkLst>
            <pc:docMk/>
            <pc:sldMk cId="2519360181" sldId="423"/>
            <ac:grpSpMk id="64" creationId="{CB18D222-865F-D3B4-80F4-1A154749E34B}"/>
          </ac:grpSpMkLst>
        </pc:grpChg>
        <pc:grpChg chg="add mod">
          <ac:chgData name="Kencin Autry" userId="a6c17a38-3403-4b9b-b01e-849711fc5fbf" providerId="ADAL" clId="{D9E19704-8776-4176-A7F6-F11609748DA8}" dt="2024-02-14T03:41:03.957" v="7147" actId="12788"/>
          <ac:grpSpMkLst>
            <pc:docMk/>
            <pc:sldMk cId="2519360181" sldId="423"/>
            <ac:grpSpMk id="65" creationId="{65D3B007-0936-DEB3-DF13-660B562EAFAE}"/>
          </ac:grpSpMkLst>
        </pc:grpChg>
      </pc:sldChg>
    </pc:docChg>
  </pc:docChgLst>
  <pc:docChgLst>
    <pc:chgData name="Matt Kennedy" userId="1c42adb8-e8da-4ed0-965b-4d7e0172c01f" providerId="ADAL" clId="{182EAD48-ED68-4EDD-BAD7-3D7FAAEC839C}"/>
    <pc:docChg chg="undo custSel addSld delSld modSld sldOrd modSection">
      <pc:chgData name="Matt Kennedy" userId="1c42adb8-e8da-4ed0-965b-4d7e0172c01f" providerId="ADAL" clId="{182EAD48-ED68-4EDD-BAD7-3D7FAAEC839C}" dt="2023-11-12T21:57:15.332" v="1773" actId="27309"/>
      <pc:docMkLst>
        <pc:docMk/>
      </pc:docMkLst>
      <pc:sldChg chg="ord">
        <pc:chgData name="Matt Kennedy" userId="1c42adb8-e8da-4ed0-965b-4d7e0172c01f" providerId="ADAL" clId="{182EAD48-ED68-4EDD-BAD7-3D7FAAEC839C}" dt="2023-11-08T18:12:07.576" v="175" actId="20578"/>
        <pc:sldMkLst>
          <pc:docMk/>
          <pc:sldMk cId="322965038" sldId="312"/>
        </pc:sldMkLst>
      </pc:sldChg>
      <pc:sldChg chg="modSp mod">
        <pc:chgData name="Matt Kennedy" userId="1c42adb8-e8da-4ed0-965b-4d7e0172c01f" providerId="ADAL" clId="{182EAD48-ED68-4EDD-BAD7-3D7FAAEC839C}" dt="2023-11-12T21:44:55.754" v="1748" actId="20577"/>
        <pc:sldMkLst>
          <pc:docMk/>
          <pc:sldMk cId="2088423370" sldId="366"/>
        </pc:sldMkLst>
        <pc:spChg chg="mod">
          <ac:chgData name="Matt Kennedy" userId="1c42adb8-e8da-4ed0-965b-4d7e0172c01f" providerId="ADAL" clId="{182EAD48-ED68-4EDD-BAD7-3D7FAAEC839C}" dt="2023-11-12T21:42:37.548" v="1659" actId="1076"/>
          <ac:spMkLst>
            <pc:docMk/>
            <pc:sldMk cId="2088423370" sldId="366"/>
            <ac:spMk id="54" creationId="{9915BED3-A458-98DB-6676-37237A3A82B8}"/>
          </ac:spMkLst>
        </pc:spChg>
        <pc:spChg chg="mod">
          <ac:chgData name="Matt Kennedy" userId="1c42adb8-e8da-4ed0-965b-4d7e0172c01f" providerId="ADAL" clId="{182EAD48-ED68-4EDD-BAD7-3D7FAAEC839C}" dt="2023-11-12T21:44:55.754" v="1748" actId="20577"/>
          <ac:spMkLst>
            <pc:docMk/>
            <pc:sldMk cId="2088423370" sldId="366"/>
            <ac:spMk id="74" creationId="{5BA6024C-2FEA-5DB8-A1AC-66B7080E87B2}"/>
          </ac:spMkLst>
        </pc:spChg>
      </pc:sldChg>
      <pc:sldChg chg="addSp delSp modSp mod modAnim">
        <pc:chgData name="Matt Kennedy" userId="1c42adb8-e8da-4ed0-965b-4d7e0172c01f" providerId="ADAL" clId="{182EAD48-ED68-4EDD-BAD7-3D7FAAEC839C}" dt="2023-11-08T18:05:37.636" v="145"/>
        <pc:sldMkLst>
          <pc:docMk/>
          <pc:sldMk cId="1239797613" sldId="375"/>
        </pc:sldMkLst>
        <pc:spChg chg="add mod">
          <ac:chgData name="Matt Kennedy" userId="1c42adb8-e8da-4ed0-965b-4d7e0172c01f" providerId="ADAL" clId="{182EAD48-ED68-4EDD-BAD7-3D7FAAEC839C}" dt="2023-11-08T17:56:43.329" v="127" actId="1076"/>
          <ac:spMkLst>
            <pc:docMk/>
            <pc:sldMk cId="1239797613" sldId="375"/>
            <ac:spMk id="2" creationId="{7E2C64A1-F3C9-68C2-9447-6356986755B7}"/>
          </ac:spMkLst>
        </pc:spChg>
        <pc:spChg chg="del mod">
          <ac:chgData name="Matt Kennedy" userId="1c42adb8-e8da-4ed0-965b-4d7e0172c01f" providerId="ADAL" clId="{182EAD48-ED68-4EDD-BAD7-3D7FAAEC839C}" dt="2023-11-08T17:46:20.453" v="89" actId="478"/>
          <ac:spMkLst>
            <pc:docMk/>
            <pc:sldMk cId="1239797613" sldId="375"/>
            <ac:spMk id="2" creationId="{8E69F90A-1359-8780-C36E-FAC12AB59BA6}"/>
          </ac:spMkLst>
        </pc:spChg>
        <pc:spChg chg="add mod">
          <ac:chgData name="Matt Kennedy" userId="1c42adb8-e8da-4ed0-965b-4d7e0172c01f" providerId="ADAL" clId="{182EAD48-ED68-4EDD-BAD7-3D7FAAEC839C}" dt="2023-11-08T17:46:27.802" v="90" actId="1076"/>
          <ac:spMkLst>
            <pc:docMk/>
            <pc:sldMk cId="1239797613" sldId="375"/>
            <ac:spMk id="6" creationId="{553F9BCC-EC0E-4BD2-86C3-FE3CA70F22F0}"/>
          </ac:spMkLst>
        </pc:spChg>
        <pc:spChg chg="add mod">
          <ac:chgData name="Matt Kennedy" userId="1c42adb8-e8da-4ed0-965b-4d7e0172c01f" providerId="ADAL" clId="{182EAD48-ED68-4EDD-BAD7-3D7FAAEC839C}" dt="2023-11-08T17:53:41.069" v="111" actId="207"/>
          <ac:spMkLst>
            <pc:docMk/>
            <pc:sldMk cId="1239797613" sldId="375"/>
            <ac:spMk id="8" creationId="{668B7ECA-1018-25B4-9C3B-E895B2BEA5CD}"/>
          </ac:spMkLst>
        </pc:spChg>
        <pc:spChg chg="add del mod">
          <ac:chgData name="Matt Kennedy" userId="1c42adb8-e8da-4ed0-965b-4d7e0172c01f" providerId="ADAL" clId="{182EAD48-ED68-4EDD-BAD7-3D7FAAEC839C}" dt="2023-11-08T17:57:25.520" v="136" actId="478"/>
          <ac:spMkLst>
            <pc:docMk/>
            <pc:sldMk cId="1239797613" sldId="375"/>
            <ac:spMk id="9" creationId="{2979F0E6-53D4-5698-B190-C7B62C402A68}"/>
          </ac:spMkLst>
        </pc:spChg>
        <pc:spChg chg="add del mod">
          <ac:chgData name="Matt Kennedy" userId="1c42adb8-e8da-4ed0-965b-4d7e0172c01f" providerId="ADAL" clId="{182EAD48-ED68-4EDD-BAD7-3D7FAAEC839C}" dt="2023-11-08T17:56:40.070" v="126" actId="478"/>
          <ac:spMkLst>
            <pc:docMk/>
            <pc:sldMk cId="1239797613" sldId="375"/>
            <ac:spMk id="10" creationId="{729646E4-321C-9273-BC21-0A9983A9277A}"/>
          </ac:spMkLst>
        </pc:spChg>
        <pc:spChg chg="add mod">
          <ac:chgData name="Matt Kennedy" userId="1c42adb8-e8da-4ed0-965b-4d7e0172c01f" providerId="ADAL" clId="{182EAD48-ED68-4EDD-BAD7-3D7FAAEC839C}" dt="2023-11-08T17:57:07.276" v="132" actId="1076"/>
          <ac:spMkLst>
            <pc:docMk/>
            <pc:sldMk cId="1239797613" sldId="375"/>
            <ac:spMk id="11" creationId="{DDD3BAC7-4018-CEDC-5217-A7B7163B6CC7}"/>
          </ac:spMkLst>
        </pc:spChg>
        <pc:spChg chg="add mod">
          <ac:chgData name="Matt Kennedy" userId="1c42adb8-e8da-4ed0-965b-4d7e0172c01f" providerId="ADAL" clId="{182EAD48-ED68-4EDD-BAD7-3D7FAAEC839C}" dt="2023-11-08T17:54:10.920" v="115" actId="1076"/>
          <ac:spMkLst>
            <pc:docMk/>
            <pc:sldMk cId="1239797613" sldId="375"/>
            <ac:spMk id="12" creationId="{AE2FA8C2-1BF4-A38A-39BF-ECEEA4EC19EE}"/>
          </ac:spMkLst>
        </pc:spChg>
        <pc:spChg chg="add mod">
          <ac:chgData name="Matt Kennedy" userId="1c42adb8-e8da-4ed0-965b-4d7e0172c01f" providerId="ADAL" clId="{182EAD48-ED68-4EDD-BAD7-3D7FAAEC839C}" dt="2023-11-08T17:55:25.907" v="117"/>
          <ac:spMkLst>
            <pc:docMk/>
            <pc:sldMk cId="1239797613" sldId="375"/>
            <ac:spMk id="13" creationId="{6392E2E3-C6B2-A969-4934-9EAF94A45CE5}"/>
          </ac:spMkLst>
        </pc:spChg>
        <pc:spChg chg="add del mod">
          <ac:chgData name="Matt Kennedy" userId="1c42adb8-e8da-4ed0-965b-4d7e0172c01f" providerId="ADAL" clId="{182EAD48-ED68-4EDD-BAD7-3D7FAAEC839C}" dt="2023-11-08T17:56:27.587" v="123" actId="478"/>
          <ac:spMkLst>
            <pc:docMk/>
            <pc:sldMk cId="1239797613" sldId="375"/>
            <ac:spMk id="13" creationId="{EE9761EC-B4AB-FAF0-9F46-E5B2BB9A18B3}"/>
          </ac:spMkLst>
        </pc:spChg>
        <pc:spChg chg="add del mod">
          <ac:chgData name="Matt Kennedy" userId="1c42adb8-e8da-4ed0-965b-4d7e0172c01f" providerId="ADAL" clId="{182EAD48-ED68-4EDD-BAD7-3D7FAAEC839C}" dt="2023-11-08T17:55:51.203" v="120" actId="478"/>
          <ac:spMkLst>
            <pc:docMk/>
            <pc:sldMk cId="1239797613" sldId="375"/>
            <ac:spMk id="14" creationId="{8BA21446-3933-D40F-97BF-97BB60D34DC2}"/>
          </ac:spMkLst>
        </pc:spChg>
        <pc:spChg chg="mod">
          <ac:chgData name="Matt Kennedy" userId="1c42adb8-e8da-4ed0-965b-4d7e0172c01f" providerId="ADAL" clId="{182EAD48-ED68-4EDD-BAD7-3D7FAAEC839C}" dt="2023-11-08T17:57:28.743" v="137" actId="1076"/>
          <ac:spMkLst>
            <pc:docMk/>
            <pc:sldMk cId="1239797613" sldId="375"/>
            <ac:spMk id="15" creationId="{3F491231-4D66-35F2-E961-2EC7CE791043}"/>
          </ac:spMkLst>
        </pc:spChg>
        <pc:picChg chg="add mod">
          <ac:chgData name="Matt Kennedy" userId="1c42adb8-e8da-4ed0-965b-4d7e0172c01f" providerId="ADAL" clId="{182EAD48-ED68-4EDD-BAD7-3D7FAAEC839C}" dt="2023-11-08T17:41:29.911" v="17" actId="1076"/>
          <ac:picMkLst>
            <pc:docMk/>
            <pc:sldMk cId="1239797613" sldId="375"/>
            <ac:picMk id="7" creationId="{E4D9FF0D-8F03-EC0E-88C4-C7F2EA62C1BC}"/>
          </ac:picMkLst>
        </pc:picChg>
      </pc:sldChg>
      <pc:sldChg chg="del">
        <pc:chgData name="Matt Kennedy" userId="1c42adb8-e8da-4ed0-965b-4d7e0172c01f" providerId="ADAL" clId="{182EAD48-ED68-4EDD-BAD7-3D7FAAEC839C}" dt="2023-11-08T18:07:51.014" v="147" actId="47"/>
        <pc:sldMkLst>
          <pc:docMk/>
          <pc:sldMk cId="2475706624" sldId="376"/>
        </pc:sldMkLst>
      </pc:sldChg>
      <pc:sldChg chg="addSp delSp modSp mod modTransition">
        <pc:chgData name="Matt Kennedy" userId="1c42adb8-e8da-4ed0-965b-4d7e0172c01f" providerId="ADAL" clId="{182EAD48-ED68-4EDD-BAD7-3D7FAAEC839C}" dt="2023-11-12T21:57:15.332" v="1773" actId="27309"/>
        <pc:sldMkLst>
          <pc:docMk/>
          <pc:sldMk cId="1124308993" sldId="377"/>
        </pc:sldMkLst>
        <pc:spChg chg="del mod">
          <ac:chgData name="Matt Kennedy" userId="1c42adb8-e8da-4ed0-965b-4d7e0172c01f" providerId="ADAL" clId="{182EAD48-ED68-4EDD-BAD7-3D7FAAEC839C}" dt="2023-11-12T18:17:39.419" v="234" actId="478"/>
          <ac:spMkLst>
            <pc:docMk/>
            <pc:sldMk cId="1124308993" sldId="377"/>
            <ac:spMk id="2" creationId="{506683C2-65EE-E38E-5D42-582CAC5EA8E3}"/>
          </ac:spMkLst>
        </pc:spChg>
        <pc:spChg chg="add del mod">
          <ac:chgData name="Matt Kennedy" userId="1c42adb8-e8da-4ed0-965b-4d7e0172c01f" providerId="ADAL" clId="{182EAD48-ED68-4EDD-BAD7-3D7FAAEC839C}" dt="2023-11-12T18:11:58.926" v="208" actId="478"/>
          <ac:spMkLst>
            <pc:docMk/>
            <pc:sldMk cId="1124308993" sldId="377"/>
            <ac:spMk id="6" creationId="{11563624-248D-1516-FA80-6C5FC0F2AE02}"/>
          </ac:spMkLst>
        </pc:spChg>
        <pc:spChg chg="add mod">
          <ac:chgData name="Matt Kennedy" userId="1c42adb8-e8da-4ed0-965b-4d7e0172c01f" providerId="ADAL" clId="{182EAD48-ED68-4EDD-BAD7-3D7FAAEC839C}" dt="2023-11-12T18:12:55.557" v="233" actId="1076"/>
          <ac:spMkLst>
            <pc:docMk/>
            <pc:sldMk cId="1124308993" sldId="377"/>
            <ac:spMk id="7" creationId="{9033A404-50FD-A6F1-D933-0859237BED42}"/>
          </ac:spMkLst>
        </pc:spChg>
        <pc:spChg chg="add mod">
          <ac:chgData name="Matt Kennedy" userId="1c42adb8-e8da-4ed0-965b-4d7e0172c01f" providerId="ADAL" clId="{182EAD48-ED68-4EDD-BAD7-3D7FAAEC839C}" dt="2023-11-12T19:00:20.489" v="647" actId="1037"/>
          <ac:spMkLst>
            <pc:docMk/>
            <pc:sldMk cId="1124308993" sldId="377"/>
            <ac:spMk id="8" creationId="{2D5F0CC6-0A0A-3E6E-0DAE-127AA3A7CCEB}"/>
          </ac:spMkLst>
        </pc:spChg>
        <pc:spChg chg="add mod">
          <ac:chgData name="Matt Kennedy" userId="1c42adb8-e8da-4ed0-965b-4d7e0172c01f" providerId="ADAL" clId="{182EAD48-ED68-4EDD-BAD7-3D7FAAEC839C}" dt="2023-11-12T19:00:20.489" v="647" actId="1037"/>
          <ac:spMkLst>
            <pc:docMk/>
            <pc:sldMk cId="1124308993" sldId="377"/>
            <ac:spMk id="9" creationId="{77AD4990-50B3-B596-F4F6-C42EE091318B}"/>
          </ac:spMkLst>
        </pc:spChg>
        <pc:spChg chg="add mod">
          <ac:chgData name="Matt Kennedy" userId="1c42adb8-e8da-4ed0-965b-4d7e0172c01f" providerId="ADAL" clId="{182EAD48-ED68-4EDD-BAD7-3D7FAAEC839C}" dt="2023-11-12T19:00:20.489" v="647" actId="1037"/>
          <ac:spMkLst>
            <pc:docMk/>
            <pc:sldMk cId="1124308993" sldId="377"/>
            <ac:spMk id="10" creationId="{00C34025-E8CE-FF54-4582-BF76318FD36E}"/>
          </ac:spMkLst>
        </pc:spChg>
        <pc:spChg chg="add mod">
          <ac:chgData name="Matt Kennedy" userId="1c42adb8-e8da-4ed0-965b-4d7e0172c01f" providerId="ADAL" clId="{182EAD48-ED68-4EDD-BAD7-3D7FAAEC839C}" dt="2023-11-12T19:00:20.489" v="647" actId="1037"/>
          <ac:spMkLst>
            <pc:docMk/>
            <pc:sldMk cId="1124308993" sldId="377"/>
            <ac:spMk id="11" creationId="{5304C9DA-F4DB-55EA-CEDB-9AA78318CC8A}"/>
          </ac:spMkLst>
        </pc:spChg>
        <pc:spChg chg="add del">
          <ac:chgData name="Matt Kennedy" userId="1c42adb8-e8da-4ed0-965b-4d7e0172c01f" providerId="ADAL" clId="{182EAD48-ED68-4EDD-BAD7-3D7FAAEC839C}" dt="2023-11-12T18:27:02.069" v="316" actId="478"/>
          <ac:spMkLst>
            <pc:docMk/>
            <pc:sldMk cId="1124308993" sldId="377"/>
            <ac:spMk id="16" creationId="{AFDD9367-660C-C542-2D14-46B95F5C177D}"/>
          </ac:spMkLst>
        </pc:spChg>
        <pc:spChg chg="add del mod">
          <ac:chgData name="Matt Kennedy" userId="1c42adb8-e8da-4ed0-965b-4d7e0172c01f" providerId="ADAL" clId="{182EAD48-ED68-4EDD-BAD7-3D7FAAEC839C}" dt="2023-11-12T18:27:01.295" v="315" actId="478"/>
          <ac:spMkLst>
            <pc:docMk/>
            <pc:sldMk cId="1124308993" sldId="377"/>
            <ac:spMk id="17" creationId="{3DE813C4-1051-8903-7BA0-08B4B78F8226}"/>
          </ac:spMkLst>
        </pc:spChg>
        <pc:spChg chg="add mod">
          <ac:chgData name="Matt Kennedy" userId="1c42adb8-e8da-4ed0-965b-4d7e0172c01f" providerId="ADAL" clId="{182EAD48-ED68-4EDD-BAD7-3D7FAAEC839C}" dt="2023-11-12T19:00:20.489" v="647" actId="1037"/>
          <ac:spMkLst>
            <pc:docMk/>
            <pc:sldMk cId="1124308993" sldId="377"/>
            <ac:spMk id="18" creationId="{D178586E-891C-A02A-9D92-463A9486B7F5}"/>
          </ac:spMkLst>
        </pc:spChg>
        <pc:spChg chg="add mod">
          <ac:chgData name="Matt Kennedy" userId="1c42adb8-e8da-4ed0-965b-4d7e0172c01f" providerId="ADAL" clId="{182EAD48-ED68-4EDD-BAD7-3D7FAAEC839C}" dt="2023-11-12T19:00:20.489" v="647" actId="1037"/>
          <ac:spMkLst>
            <pc:docMk/>
            <pc:sldMk cId="1124308993" sldId="377"/>
            <ac:spMk id="19" creationId="{CA2F034B-5CDA-A72C-8F85-CFBB8CD14D2C}"/>
          </ac:spMkLst>
        </pc:spChg>
        <pc:spChg chg="add mod">
          <ac:chgData name="Matt Kennedy" userId="1c42adb8-e8da-4ed0-965b-4d7e0172c01f" providerId="ADAL" clId="{182EAD48-ED68-4EDD-BAD7-3D7FAAEC839C}" dt="2023-11-12T19:00:20.489" v="647" actId="1037"/>
          <ac:spMkLst>
            <pc:docMk/>
            <pc:sldMk cId="1124308993" sldId="377"/>
            <ac:spMk id="20" creationId="{83C72451-3C71-4DC8-E499-001D33C9882F}"/>
          </ac:spMkLst>
        </pc:spChg>
        <pc:spChg chg="add mod">
          <ac:chgData name="Matt Kennedy" userId="1c42adb8-e8da-4ed0-965b-4d7e0172c01f" providerId="ADAL" clId="{182EAD48-ED68-4EDD-BAD7-3D7FAAEC839C}" dt="2023-11-12T19:00:20.489" v="647" actId="1037"/>
          <ac:spMkLst>
            <pc:docMk/>
            <pc:sldMk cId="1124308993" sldId="377"/>
            <ac:spMk id="21" creationId="{E3DA4B8C-60BF-4B9B-D346-D301EAC8DD62}"/>
          </ac:spMkLst>
        </pc:spChg>
        <pc:spChg chg="add mod">
          <ac:chgData name="Matt Kennedy" userId="1c42adb8-e8da-4ed0-965b-4d7e0172c01f" providerId="ADAL" clId="{182EAD48-ED68-4EDD-BAD7-3D7FAAEC839C}" dt="2023-11-12T19:00:20.489" v="647" actId="1037"/>
          <ac:spMkLst>
            <pc:docMk/>
            <pc:sldMk cId="1124308993" sldId="377"/>
            <ac:spMk id="22" creationId="{21228633-75C4-4C29-6644-4B9BBB38D2DE}"/>
          </ac:spMkLst>
        </pc:spChg>
        <pc:spChg chg="add mod">
          <ac:chgData name="Matt Kennedy" userId="1c42adb8-e8da-4ed0-965b-4d7e0172c01f" providerId="ADAL" clId="{182EAD48-ED68-4EDD-BAD7-3D7FAAEC839C}" dt="2023-11-12T21:35:45.664" v="1590" actId="20577"/>
          <ac:spMkLst>
            <pc:docMk/>
            <pc:sldMk cId="1124308993" sldId="377"/>
            <ac:spMk id="23" creationId="{DB7AFA5F-445D-2E61-D1AB-7BBC49652C74}"/>
          </ac:spMkLst>
        </pc:spChg>
        <pc:spChg chg="add mod">
          <ac:chgData name="Matt Kennedy" userId="1c42adb8-e8da-4ed0-965b-4d7e0172c01f" providerId="ADAL" clId="{182EAD48-ED68-4EDD-BAD7-3D7FAAEC839C}" dt="2023-11-12T19:00:20.489" v="647" actId="1037"/>
          <ac:spMkLst>
            <pc:docMk/>
            <pc:sldMk cId="1124308993" sldId="377"/>
            <ac:spMk id="24" creationId="{DF18D0A5-825C-78E1-69D4-33976E04E7A6}"/>
          </ac:spMkLst>
        </pc:spChg>
        <pc:spChg chg="add mod">
          <ac:chgData name="Matt Kennedy" userId="1c42adb8-e8da-4ed0-965b-4d7e0172c01f" providerId="ADAL" clId="{182EAD48-ED68-4EDD-BAD7-3D7FAAEC839C}" dt="2023-11-12T21:43:48.123" v="1662"/>
          <ac:spMkLst>
            <pc:docMk/>
            <pc:sldMk cId="1124308993" sldId="377"/>
            <ac:spMk id="37" creationId="{3F7CBC48-37B1-0B68-B48C-66FF71209384}"/>
          </ac:spMkLst>
        </pc:spChg>
        <pc:graphicFrameChg chg="add del modGraphic">
          <ac:chgData name="Matt Kennedy" userId="1c42adb8-e8da-4ed0-965b-4d7e0172c01f" providerId="ADAL" clId="{182EAD48-ED68-4EDD-BAD7-3D7FAAEC839C}" dt="2023-11-12T21:57:15.332" v="1773" actId="27309"/>
          <ac:graphicFrameMkLst>
            <pc:docMk/>
            <pc:sldMk cId="1124308993" sldId="377"/>
            <ac:graphicFrameMk id="6" creationId="{F7EF7339-1F72-C344-03D0-CE8D15205DA1}"/>
          </ac:graphicFrameMkLst>
        </pc:graphicFrameChg>
        <pc:picChg chg="del mod">
          <ac:chgData name="Matt Kennedy" userId="1c42adb8-e8da-4ed0-965b-4d7e0172c01f" providerId="ADAL" clId="{182EAD48-ED68-4EDD-BAD7-3D7FAAEC839C}" dt="2023-11-12T21:56:51.287" v="1771" actId="478"/>
          <ac:picMkLst>
            <pc:docMk/>
            <pc:sldMk cId="1124308993" sldId="377"/>
            <ac:picMk id="12" creationId="{F9BDA8FD-DC25-2DFB-16A9-F6B015591902}"/>
          </ac:picMkLst>
        </pc:picChg>
        <pc:picChg chg="add mod">
          <ac:chgData name="Matt Kennedy" userId="1c42adb8-e8da-4ed0-965b-4d7e0172c01f" providerId="ADAL" clId="{182EAD48-ED68-4EDD-BAD7-3D7FAAEC839C}" dt="2023-11-12T19:00:20.489" v="647" actId="1037"/>
          <ac:picMkLst>
            <pc:docMk/>
            <pc:sldMk cId="1124308993" sldId="377"/>
            <ac:picMk id="13" creationId="{6CBE837F-1464-9475-3E47-421B14609FB8}"/>
          </ac:picMkLst>
        </pc:picChg>
        <pc:picChg chg="add del mod">
          <ac:chgData name="Matt Kennedy" userId="1c42adb8-e8da-4ed0-965b-4d7e0172c01f" providerId="ADAL" clId="{182EAD48-ED68-4EDD-BAD7-3D7FAAEC839C}" dt="2023-11-12T18:26:15.340" v="300" actId="478"/>
          <ac:picMkLst>
            <pc:docMk/>
            <pc:sldMk cId="1124308993" sldId="377"/>
            <ac:picMk id="15" creationId="{14F452F3-D7FA-3DC9-8C45-64EE7469CB93}"/>
          </ac:picMkLst>
        </pc:picChg>
        <pc:picChg chg="add del mod">
          <ac:chgData name="Matt Kennedy" userId="1c42adb8-e8da-4ed0-965b-4d7e0172c01f" providerId="ADAL" clId="{182EAD48-ED68-4EDD-BAD7-3D7FAAEC839C}" dt="2023-11-12T18:35:55.707" v="500" actId="478"/>
          <ac:picMkLst>
            <pc:docMk/>
            <pc:sldMk cId="1124308993" sldId="377"/>
            <ac:picMk id="26" creationId="{9C44C3E1-E85A-325D-E845-207FE20C65AF}"/>
          </ac:picMkLst>
        </pc:picChg>
        <pc:picChg chg="add del mod">
          <ac:chgData name="Matt Kennedy" userId="1c42adb8-e8da-4ed0-965b-4d7e0172c01f" providerId="ADAL" clId="{182EAD48-ED68-4EDD-BAD7-3D7FAAEC839C}" dt="2023-11-12T19:00:20.489" v="647" actId="1037"/>
          <ac:picMkLst>
            <pc:docMk/>
            <pc:sldMk cId="1124308993" sldId="377"/>
            <ac:picMk id="28" creationId="{A8E6B660-6AF6-382D-C76E-EF59C2E0AC65}"/>
          </ac:picMkLst>
        </pc:picChg>
        <pc:picChg chg="add del mod">
          <ac:chgData name="Matt Kennedy" userId="1c42adb8-e8da-4ed0-965b-4d7e0172c01f" providerId="ADAL" clId="{182EAD48-ED68-4EDD-BAD7-3D7FAAEC839C}" dt="2023-11-12T18:46:03.473" v="529" actId="478"/>
          <ac:picMkLst>
            <pc:docMk/>
            <pc:sldMk cId="1124308993" sldId="377"/>
            <ac:picMk id="30" creationId="{D6D16518-98C0-D6F1-0ED0-518B3BCB78D5}"/>
          </ac:picMkLst>
        </pc:picChg>
        <pc:picChg chg="add mod">
          <ac:chgData name="Matt Kennedy" userId="1c42adb8-e8da-4ed0-965b-4d7e0172c01f" providerId="ADAL" clId="{182EAD48-ED68-4EDD-BAD7-3D7FAAEC839C}" dt="2023-11-12T19:00:20.489" v="647" actId="1037"/>
          <ac:picMkLst>
            <pc:docMk/>
            <pc:sldMk cId="1124308993" sldId="377"/>
            <ac:picMk id="32" creationId="{F74734A3-1927-F4DC-0C46-24BEC0DBA0FF}"/>
          </ac:picMkLst>
        </pc:picChg>
        <pc:picChg chg="add mod">
          <ac:chgData name="Matt Kennedy" userId="1c42adb8-e8da-4ed0-965b-4d7e0172c01f" providerId="ADAL" clId="{182EAD48-ED68-4EDD-BAD7-3D7FAAEC839C}" dt="2023-11-12T19:00:20.489" v="647" actId="1037"/>
          <ac:picMkLst>
            <pc:docMk/>
            <pc:sldMk cId="1124308993" sldId="377"/>
            <ac:picMk id="34" creationId="{FD727640-B73B-D7D5-0CAB-7ABBE649B4C0}"/>
          </ac:picMkLst>
        </pc:picChg>
        <pc:picChg chg="add del">
          <ac:chgData name="Matt Kennedy" userId="1c42adb8-e8da-4ed0-965b-4d7e0172c01f" providerId="ADAL" clId="{182EAD48-ED68-4EDD-BAD7-3D7FAAEC839C}" dt="2023-11-12T21:43:39.161" v="1661" actId="22"/>
          <ac:picMkLst>
            <pc:docMk/>
            <pc:sldMk cId="1124308993" sldId="377"/>
            <ac:picMk id="36" creationId="{A76DB936-4BCE-7F21-D3A1-39DC96CA052A}"/>
          </ac:picMkLst>
        </pc:picChg>
      </pc:sldChg>
      <pc:sldChg chg="addSp delSp modSp del mod modAnim modShow">
        <pc:chgData name="Matt Kennedy" userId="1c42adb8-e8da-4ed0-965b-4d7e0172c01f" providerId="ADAL" clId="{182EAD48-ED68-4EDD-BAD7-3D7FAAEC839C}" dt="2023-11-12T21:32:07.865" v="1398" actId="47"/>
        <pc:sldMkLst>
          <pc:docMk/>
          <pc:sldMk cId="345042710" sldId="378"/>
        </pc:sldMkLst>
        <pc:spChg chg="del">
          <ac:chgData name="Matt Kennedy" userId="1c42adb8-e8da-4ed0-965b-4d7e0172c01f" providerId="ADAL" clId="{182EAD48-ED68-4EDD-BAD7-3D7FAAEC839C}" dt="2023-11-12T20:42:38.033" v="974" actId="478"/>
          <ac:spMkLst>
            <pc:docMk/>
            <pc:sldMk cId="345042710" sldId="378"/>
            <ac:spMk id="2" creationId="{506683C2-65EE-E38E-5D42-582CAC5EA8E3}"/>
          </ac:spMkLst>
        </pc:spChg>
        <pc:spChg chg="mod">
          <ac:chgData name="Matt Kennedy" userId="1c42adb8-e8da-4ed0-965b-4d7e0172c01f" providerId="ADAL" clId="{182EAD48-ED68-4EDD-BAD7-3D7FAAEC839C}" dt="2023-11-12T21:21:19.423" v="1055" actId="34135"/>
          <ac:spMkLst>
            <pc:docMk/>
            <pc:sldMk cId="345042710" sldId="378"/>
            <ac:spMk id="4" creationId="{6F95BC88-8BE3-B9BD-12DE-73959A8CDC7A}"/>
          </ac:spMkLst>
        </pc:spChg>
        <pc:spChg chg="mod">
          <ac:chgData name="Matt Kennedy" userId="1c42adb8-e8da-4ed0-965b-4d7e0172c01f" providerId="ADAL" clId="{182EAD48-ED68-4EDD-BAD7-3D7FAAEC839C}" dt="2023-11-12T21:20:32.910" v="1009" actId="1076"/>
          <ac:spMkLst>
            <pc:docMk/>
            <pc:sldMk cId="345042710" sldId="378"/>
            <ac:spMk id="5" creationId="{59C1C65F-D06D-C7C5-3DF1-7526AD8505EA}"/>
          </ac:spMkLst>
        </pc:spChg>
        <pc:spChg chg="add del">
          <ac:chgData name="Matt Kennedy" userId="1c42adb8-e8da-4ed0-965b-4d7e0172c01f" providerId="ADAL" clId="{182EAD48-ED68-4EDD-BAD7-3D7FAAEC839C}" dt="2023-11-12T18:50:27.481" v="581" actId="22"/>
          <ac:spMkLst>
            <pc:docMk/>
            <pc:sldMk cId="345042710" sldId="378"/>
            <ac:spMk id="7" creationId="{A8DE08CC-E9BA-8FE5-48E2-1D8CB1517693}"/>
          </ac:spMkLst>
        </pc:spChg>
        <pc:spChg chg="add mod">
          <ac:chgData name="Matt Kennedy" userId="1c42adb8-e8da-4ed0-965b-4d7e0172c01f" providerId="ADAL" clId="{182EAD48-ED68-4EDD-BAD7-3D7FAAEC839C}" dt="2023-11-12T18:51:17.891" v="617" actId="20577"/>
          <ac:spMkLst>
            <pc:docMk/>
            <pc:sldMk cId="345042710" sldId="378"/>
            <ac:spMk id="8" creationId="{77059D05-D643-04C2-502D-E7D440ADE9DE}"/>
          </ac:spMkLst>
        </pc:spChg>
        <pc:spChg chg="add mod">
          <ac:chgData name="Matt Kennedy" userId="1c42adb8-e8da-4ed0-965b-4d7e0172c01f" providerId="ADAL" clId="{182EAD48-ED68-4EDD-BAD7-3D7FAAEC839C}" dt="2023-11-12T21:25:20.714" v="1160" actId="20577"/>
          <ac:spMkLst>
            <pc:docMk/>
            <pc:sldMk cId="345042710" sldId="378"/>
            <ac:spMk id="9" creationId="{BD02EFE2-42BB-7E66-34DC-2AE925166247}"/>
          </ac:spMkLst>
        </pc:spChg>
        <pc:spChg chg="mod">
          <ac:chgData name="Matt Kennedy" userId="1c42adb8-e8da-4ed0-965b-4d7e0172c01f" providerId="ADAL" clId="{182EAD48-ED68-4EDD-BAD7-3D7FAAEC839C}" dt="2023-11-12T20:55:11.933" v="978"/>
          <ac:spMkLst>
            <pc:docMk/>
            <pc:sldMk cId="345042710" sldId="378"/>
            <ac:spMk id="11" creationId="{7C9C542A-87DB-4BDB-743E-0CC1D9F7677B}"/>
          </ac:spMkLst>
        </pc:spChg>
        <pc:spChg chg="mod">
          <ac:chgData name="Matt Kennedy" userId="1c42adb8-e8da-4ed0-965b-4d7e0172c01f" providerId="ADAL" clId="{182EAD48-ED68-4EDD-BAD7-3D7FAAEC839C}" dt="2023-11-12T20:55:11.933" v="978"/>
          <ac:spMkLst>
            <pc:docMk/>
            <pc:sldMk cId="345042710" sldId="378"/>
            <ac:spMk id="12" creationId="{A8A5007E-E950-C4D2-B30C-C9378282E25F}"/>
          </ac:spMkLst>
        </pc:spChg>
        <pc:spChg chg="del mod">
          <ac:chgData name="Matt Kennedy" userId="1c42adb8-e8da-4ed0-965b-4d7e0172c01f" providerId="ADAL" clId="{182EAD48-ED68-4EDD-BAD7-3D7FAAEC839C}" dt="2023-11-12T21:20:47.044" v="1025" actId="478"/>
          <ac:spMkLst>
            <pc:docMk/>
            <pc:sldMk cId="345042710" sldId="378"/>
            <ac:spMk id="13" creationId="{46C10FFB-029A-550E-A81E-82BE18660932}"/>
          </ac:spMkLst>
        </pc:spChg>
        <pc:spChg chg="mod">
          <ac:chgData name="Matt Kennedy" userId="1c42adb8-e8da-4ed0-965b-4d7e0172c01f" providerId="ADAL" clId="{182EAD48-ED68-4EDD-BAD7-3D7FAAEC839C}" dt="2023-11-12T20:55:11.933" v="978"/>
          <ac:spMkLst>
            <pc:docMk/>
            <pc:sldMk cId="345042710" sldId="378"/>
            <ac:spMk id="14" creationId="{9D469489-71B5-39CB-C98A-256625751CD3}"/>
          </ac:spMkLst>
        </pc:spChg>
        <pc:spChg chg="mod">
          <ac:chgData name="Matt Kennedy" userId="1c42adb8-e8da-4ed0-965b-4d7e0172c01f" providerId="ADAL" clId="{182EAD48-ED68-4EDD-BAD7-3D7FAAEC839C}" dt="2023-11-12T20:55:11.933" v="978"/>
          <ac:spMkLst>
            <pc:docMk/>
            <pc:sldMk cId="345042710" sldId="378"/>
            <ac:spMk id="16" creationId="{33225095-D26B-EBB2-6313-4D66935FB07C}"/>
          </ac:spMkLst>
        </pc:spChg>
        <pc:spChg chg="mod">
          <ac:chgData name="Matt Kennedy" userId="1c42adb8-e8da-4ed0-965b-4d7e0172c01f" providerId="ADAL" clId="{182EAD48-ED68-4EDD-BAD7-3D7FAAEC839C}" dt="2023-11-12T20:55:11.933" v="978"/>
          <ac:spMkLst>
            <pc:docMk/>
            <pc:sldMk cId="345042710" sldId="378"/>
            <ac:spMk id="17" creationId="{CA75333F-FD37-5B7E-3ACE-22F537FD6FFA}"/>
          </ac:spMkLst>
        </pc:spChg>
        <pc:spChg chg="mod">
          <ac:chgData name="Matt Kennedy" userId="1c42adb8-e8da-4ed0-965b-4d7e0172c01f" providerId="ADAL" clId="{182EAD48-ED68-4EDD-BAD7-3D7FAAEC839C}" dt="2023-11-12T20:55:11.933" v="978"/>
          <ac:spMkLst>
            <pc:docMk/>
            <pc:sldMk cId="345042710" sldId="378"/>
            <ac:spMk id="18" creationId="{48A2FBB2-FBD8-BE97-3F90-0FC851EBB31F}"/>
          </ac:spMkLst>
        </pc:spChg>
        <pc:spChg chg="mod">
          <ac:chgData name="Matt Kennedy" userId="1c42adb8-e8da-4ed0-965b-4d7e0172c01f" providerId="ADAL" clId="{182EAD48-ED68-4EDD-BAD7-3D7FAAEC839C}" dt="2023-11-12T20:55:11.933" v="978"/>
          <ac:spMkLst>
            <pc:docMk/>
            <pc:sldMk cId="345042710" sldId="378"/>
            <ac:spMk id="20" creationId="{D5247D67-1B33-873E-37A6-AD5536025E5B}"/>
          </ac:spMkLst>
        </pc:spChg>
        <pc:spChg chg="mod">
          <ac:chgData name="Matt Kennedy" userId="1c42adb8-e8da-4ed0-965b-4d7e0172c01f" providerId="ADAL" clId="{182EAD48-ED68-4EDD-BAD7-3D7FAAEC839C}" dt="2023-11-12T20:55:11.933" v="978"/>
          <ac:spMkLst>
            <pc:docMk/>
            <pc:sldMk cId="345042710" sldId="378"/>
            <ac:spMk id="21" creationId="{70D7FEC3-664E-02C0-2FF9-FED679C95B89}"/>
          </ac:spMkLst>
        </pc:spChg>
        <pc:spChg chg="add mod">
          <ac:chgData name="Matt Kennedy" userId="1c42adb8-e8da-4ed0-965b-4d7e0172c01f" providerId="ADAL" clId="{182EAD48-ED68-4EDD-BAD7-3D7FAAEC839C}" dt="2023-11-12T21:21:29.868" v="1075" actId="1038"/>
          <ac:spMkLst>
            <pc:docMk/>
            <pc:sldMk cId="345042710" sldId="378"/>
            <ac:spMk id="22" creationId="{04C43EF4-F13A-EBEA-BFC4-461B38936601}"/>
          </ac:spMkLst>
        </pc:spChg>
        <pc:spChg chg="add mod">
          <ac:chgData name="Matt Kennedy" userId="1c42adb8-e8da-4ed0-965b-4d7e0172c01f" providerId="ADAL" clId="{182EAD48-ED68-4EDD-BAD7-3D7FAAEC839C}" dt="2023-11-12T21:21:29.868" v="1075" actId="1038"/>
          <ac:spMkLst>
            <pc:docMk/>
            <pc:sldMk cId="345042710" sldId="378"/>
            <ac:spMk id="23" creationId="{079CB6E8-0DC3-80CC-2427-DAE8D2767F89}"/>
          </ac:spMkLst>
        </pc:spChg>
        <pc:spChg chg="add mod">
          <ac:chgData name="Matt Kennedy" userId="1c42adb8-e8da-4ed0-965b-4d7e0172c01f" providerId="ADAL" clId="{182EAD48-ED68-4EDD-BAD7-3D7FAAEC839C}" dt="2023-11-12T21:21:29.868" v="1075" actId="1038"/>
          <ac:spMkLst>
            <pc:docMk/>
            <pc:sldMk cId="345042710" sldId="378"/>
            <ac:spMk id="24" creationId="{ED66050A-3848-2049-AC54-80451AF3245D}"/>
          </ac:spMkLst>
        </pc:spChg>
        <pc:spChg chg="add mod">
          <ac:chgData name="Matt Kennedy" userId="1c42adb8-e8da-4ed0-965b-4d7e0172c01f" providerId="ADAL" clId="{182EAD48-ED68-4EDD-BAD7-3D7FAAEC839C}" dt="2023-11-12T21:25:08.438" v="1127" actId="14100"/>
          <ac:spMkLst>
            <pc:docMk/>
            <pc:sldMk cId="345042710" sldId="378"/>
            <ac:spMk id="25" creationId="{210244D2-ED5C-BC6F-10F2-23CC7422DD8C}"/>
          </ac:spMkLst>
        </pc:spChg>
        <pc:spChg chg="mod">
          <ac:chgData name="Matt Kennedy" userId="1c42adb8-e8da-4ed0-965b-4d7e0172c01f" providerId="ADAL" clId="{182EAD48-ED68-4EDD-BAD7-3D7FAAEC839C}" dt="2023-11-12T21:22:16.731" v="1076" actId="20577"/>
          <ac:spMkLst>
            <pc:docMk/>
            <pc:sldMk cId="345042710" sldId="378"/>
            <ac:spMk id="27" creationId="{2784B974-D62E-225D-241D-3ED9267F7A2E}"/>
          </ac:spMkLst>
        </pc:spChg>
        <pc:spChg chg="mod">
          <ac:chgData name="Matt Kennedy" userId="1c42adb8-e8da-4ed0-965b-4d7e0172c01f" providerId="ADAL" clId="{182EAD48-ED68-4EDD-BAD7-3D7FAAEC839C}" dt="2023-11-12T20:55:11.933" v="978"/>
          <ac:spMkLst>
            <pc:docMk/>
            <pc:sldMk cId="345042710" sldId="378"/>
            <ac:spMk id="28" creationId="{72819D0E-4630-B957-2009-BDB63B192F84}"/>
          </ac:spMkLst>
        </pc:spChg>
        <pc:spChg chg="mod">
          <ac:chgData name="Matt Kennedy" userId="1c42adb8-e8da-4ed0-965b-4d7e0172c01f" providerId="ADAL" clId="{182EAD48-ED68-4EDD-BAD7-3D7FAAEC839C}" dt="2023-11-12T20:55:11.933" v="978"/>
          <ac:spMkLst>
            <pc:docMk/>
            <pc:sldMk cId="345042710" sldId="378"/>
            <ac:spMk id="29" creationId="{FDEDCD2E-34F1-6046-96A6-35EA3DD4C268}"/>
          </ac:spMkLst>
        </pc:spChg>
        <pc:spChg chg="mod">
          <ac:chgData name="Matt Kennedy" userId="1c42adb8-e8da-4ed0-965b-4d7e0172c01f" providerId="ADAL" clId="{182EAD48-ED68-4EDD-BAD7-3D7FAAEC839C}" dt="2023-11-12T20:55:11.933" v="978"/>
          <ac:spMkLst>
            <pc:docMk/>
            <pc:sldMk cId="345042710" sldId="378"/>
            <ac:spMk id="31" creationId="{963EF224-FF50-172B-CA15-E2D5EDF87238}"/>
          </ac:spMkLst>
        </pc:spChg>
        <pc:spChg chg="mod">
          <ac:chgData name="Matt Kennedy" userId="1c42adb8-e8da-4ed0-965b-4d7e0172c01f" providerId="ADAL" clId="{182EAD48-ED68-4EDD-BAD7-3D7FAAEC839C}" dt="2023-11-12T20:55:11.933" v="978"/>
          <ac:spMkLst>
            <pc:docMk/>
            <pc:sldMk cId="345042710" sldId="378"/>
            <ac:spMk id="32" creationId="{826BC299-DE52-A5D8-79F0-25E9B2170B36}"/>
          </ac:spMkLst>
        </pc:spChg>
        <pc:spChg chg="mod">
          <ac:chgData name="Matt Kennedy" userId="1c42adb8-e8da-4ed0-965b-4d7e0172c01f" providerId="ADAL" clId="{182EAD48-ED68-4EDD-BAD7-3D7FAAEC839C}" dt="2023-11-12T20:55:11.933" v="978"/>
          <ac:spMkLst>
            <pc:docMk/>
            <pc:sldMk cId="345042710" sldId="378"/>
            <ac:spMk id="33" creationId="{F82B1AEA-C361-3E85-3520-18438F844A11}"/>
          </ac:spMkLst>
        </pc:spChg>
        <pc:spChg chg="mod">
          <ac:chgData name="Matt Kennedy" userId="1c42adb8-e8da-4ed0-965b-4d7e0172c01f" providerId="ADAL" clId="{182EAD48-ED68-4EDD-BAD7-3D7FAAEC839C}" dt="2023-11-12T20:55:11.933" v="978"/>
          <ac:spMkLst>
            <pc:docMk/>
            <pc:sldMk cId="345042710" sldId="378"/>
            <ac:spMk id="35" creationId="{6875E5E5-A1E8-A08A-B11A-70973123F0A9}"/>
          </ac:spMkLst>
        </pc:spChg>
        <pc:spChg chg="mod">
          <ac:chgData name="Matt Kennedy" userId="1c42adb8-e8da-4ed0-965b-4d7e0172c01f" providerId="ADAL" clId="{182EAD48-ED68-4EDD-BAD7-3D7FAAEC839C}" dt="2023-11-12T20:55:11.933" v="978"/>
          <ac:spMkLst>
            <pc:docMk/>
            <pc:sldMk cId="345042710" sldId="378"/>
            <ac:spMk id="36" creationId="{E68A6398-6CA3-1A5F-A375-52D835337408}"/>
          </ac:spMkLst>
        </pc:spChg>
        <pc:spChg chg="mod">
          <ac:chgData name="Matt Kennedy" userId="1c42adb8-e8da-4ed0-965b-4d7e0172c01f" providerId="ADAL" clId="{182EAD48-ED68-4EDD-BAD7-3D7FAAEC839C}" dt="2023-11-12T20:55:11.933" v="978"/>
          <ac:spMkLst>
            <pc:docMk/>
            <pc:sldMk cId="345042710" sldId="378"/>
            <ac:spMk id="37" creationId="{0A20B0A6-079B-F325-CEFC-A240B4A5606A}"/>
          </ac:spMkLst>
        </pc:spChg>
        <pc:spChg chg="add mod">
          <ac:chgData name="Matt Kennedy" userId="1c42adb8-e8da-4ed0-965b-4d7e0172c01f" providerId="ADAL" clId="{182EAD48-ED68-4EDD-BAD7-3D7FAAEC839C}" dt="2023-11-12T21:21:29.868" v="1075" actId="1038"/>
          <ac:spMkLst>
            <pc:docMk/>
            <pc:sldMk cId="345042710" sldId="378"/>
            <ac:spMk id="38" creationId="{D8463324-14E0-1F9D-FC67-FB7CA8629C15}"/>
          </ac:spMkLst>
        </pc:spChg>
        <pc:spChg chg="add mod">
          <ac:chgData name="Matt Kennedy" userId="1c42adb8-e8da-4ed0-965b-4d7e0172c01f" providerId="ADAL" clId="{182EAD48-ED68-4EDD-BAD7-3D7FAAEC839C}" dt="2023-11-12T21:21:29.868" v="1075" actId="1038"/>
          <ac:spMkLst>
            <pc:docMk/>
            <pc:sldMk cId="345042710" sldId="378"/>
            <ac:spMk id="40" creationId="{BBE4CDE4-CBB2-7AB3-CB3E-6C8812A0E7CA}"/>
          </ac:spMkLst>
        </pc:spChg>
        <pc:spChg chg="add mod">
          <ac:chgData name="Matt Kennedy" userId="1c42adb8-e8da-4ed0-965b-4d7e0172c01f" providerId="ADAL" clId="{182EAD48-ED68-4EDD-BAD7-3D7FAAEC839C}" dt="2023-11-12T21:21:29.868" v="1075" actId="1038"/>
          <ac:spMkLst>
            <pc:docMk/>
            <pc:sldMk cId="345042710" sldId="378"/>
            <ac:spMk id="41" creationId="{AA7AF2F5-BC35-71FF-1470-32985EF80353}"/>
          </ac:spMkLst>
        </pc:spChg>
        <pc:spChg chg="add mod">
          <ac:chgData name="Matt Kennedy" userId="1c42adb8-e8da-4ed0-965b-4d7e0172c01f" providerId="ADAL" clId="{182EAD48-ED68-4EDD-BAD7-3D7FAAEC839C}" dt="2023-11-12T21:21:29.868" v="1075" actId="1038"/>
          <ac:spMkLst>
            <pc:docMk/>
            <pc:sldMk cId="345042710" sldId="378"/>
            <ac:spMk id="42" creationId="{4B07F32A-4B27-7C48-D54B-30641967A129}"/>
          </ac:spMkLst>
        </pc:spChg>
        <pc:spChg chg="mod">
          <ac:chgData name="Matt Kennedy" userId="1c42adb8-e8da-4ed0-965b-4d7e0172c01f" providerId="ADAL" clId="{182EAD48-ED68-4EDD-BAD7-3D7FAAEC839C}" dt="2023-11-12T20:55:11.933" v="978"/>
          <ac:spMkLst>
            <pc:docMk/>
            <pc:sldMk cId="345042710" sldId="378"/>
            <ac:spMk id="46" creationId="{ADCB8744-1526-240D-6C9C-ED4B6A309286}"/>
          </ac:spMkLst>
        </pc:spChg>
        <pc:spChg chg="mod">
          <ac:chgData name="Matt Kennedy" userId="1c42adb8-e8da-4ed0-965b-4d7e0172c01f" providerId="ADAL" clId="{182EAD48-ED68-4EDD-BAD7-3D7FAAEC839C}" dt="2023-11-12T20:55:11.933" v="978"/>
          <ac:spMkLst>
            <pc:docMk/>
            <pc:sldMk cId="345042710" sldId="378"/>
            <ac:spMk id="48" creationId="{4D4D53D8-7704-16DC-CC15-7FE442EED816}"/>
          </ac:spMkLst>
        </pc:spChg>
        <pc:spChg chg="mod">
          <ac:chgData name="Matt Kennedy" userId="1c42adb8-e8da-4ed0-965b-4d7e0172c01f" providerId="ADAL" clId="{182EAD48-ED68-4EDD-BAD7-3D7FAAEC839C}" dt="2023-11-12T20:55:11.933" v="978"/>
          <ac:spMkLst>
            <pc:docMk/>
            <pc:sldMk cId="345042710" sldId="378"/>
            <ac:spMk id="49" creationId="{10703B91-A53F-B5CE-70ED-CD17633CDFBD}"/>
          </ac:spMkLst>
        </pc:spChg>
        <pc:spChg chg="mod">
          <ac:chgData name="Matt Kennedy" userId="1c42adb8-e8da-4ed0-965b-4d7e0172c01f" providerId="ADAL" clId="{182EAD48-ED68-4EDD-BAD7-3D7FAAEC839C}" dt="2023-11-12T20:55:11.933" v="978"/>
          <ac:spMkLst>
            <pc:docMk/>
            <pc:sldMk cId="345042710" sldId="378"/>
            <ac:spMk id="50" creationId="{4B016A4B-6C4B-7055-342C-3B33C6EBB5C0}"/>
          </ac:spMkLst>
        </pc:spChg>
        <pc:spChg chg="mod">
          <ac:chgData name="Matt Kennedy" userId="1c42adb8-e8da-4ed0-965b-4d7e0172c01f" providerId="ADAL" clId="{182EAD48-ED68-4EDD-BAD7-3D7FAAEC839C}" dt="2023-11-12T20:55:11.933" v="978"/>
          <ac:spMkLst>
            <pc:docMk/>
            <pc:sldMk cId="345042710" sldId="378"/>
            <ac:spMk id="53" creationId="{30EE4F3C-A557-CD4D-08C1-4499F2259350}"/>
          </ac:spMkLst>
        </pc:spChg>
        <pc:spChg chg="mod">
          <ac:chgData name="Matt Kennedy" userId="1c42adb8-e8da-4ed0-965b-4d7e0172c01f" providerId="ADAL" clId="{182EAD48-ED68-4EDD-BAD7-3D7FAAEC839C}" dt="2023-11-12T20:55:11.933" v="978"/>
          <ac:spMkLst>
            <pc:docMk/>
            <pc:sldMk cId="345042710" sldId="378"/>
            <ac:spMk id="54" creationId="{55AA6F68-2069-68EF-E71D-F1980B5537B6}"/>
          </ac:spMkLst>
        </pc:spChg>
        <pc:spChg chg="mod">
          <ac:chgData name="Matt Kennedy" userId="1c42adb8-e8da-4ed0-965b-4d7e0172c01f" providerId="ADAL" clId="{182EAD48-ED68-4EDD-BAD7-3D7FAAEC839C}" dt="2023-11-12T20:55:11.933" v="978"/>
          <ac:spMkLst>
            <pc:docMk/>
            <pc:sldMk cId="345042710" sldId="378"/>
            <ac:spMk id="55" creationId="{396CCF92-18D5-59CA-AF47-005F50DFD70B}"/>
          </ac:spMkLst>
        </pc:spChg>
        <pc:spChg chg="add del mod">
          <ac:chgData name="Matt Kennedy" userId="1c42adb8-e8da-4ed0-965b-4d7e0172c01f" providerId="ADAL" clId="{182EAD48-ED68-4EDD-BAD7-3D7FAAEC839C}" dt="2023-11-12T21:25:26.264" v="1162" actId="478"/>
          <ac:spMkLst>
            <pc:docMk/>
            <pc:sldMk cId="345042710" sldId="378"/>
            <ac:spMk id="56" creationId="{D9F6AA62-1C83-D8CB-811C-5388435069A3}"/>
          </ac:spMkLst>
        </pc:spChg>
        <pc:spChg chg="add mod">
          <ac:chgData name="Matt Kennedy" userId="1c42adb8-e8da-4ed0-965b-4d7e0172c01f" providerId="ADAL" clId="{182EAD48-ED68-4EDD-BAD7-3D7FAAEC839C}" dt="2023-11-12T21:23:19.904" v="1102" actId="1076"/>
          <ac:spMkLst>
            <pc:docMk/>
            <pc:sldMk cId="345042710" sldId="378"/>
            <ac:spMk id="62" creationId="{A11A2B7D-1972-9C79-929A-E4FEA3DAADEA}"/>
          </ac:spMkLst>
        </pc:spChg>
        <pc:grpChg chg="add del mod">
          <ac:chgData name="Matt Kennedy" userId="1c42adb8-e8da-4ed0-965b-4d7e0172c01f" providerId="ADAL" clId="{182EAD48-ED68-4EDD-BAD7-3D7FAAEC839C}" dt="2023-11-12T21:21:29.868" v="1075" actId="1038"/>
          <ac:grpSpMkLst>
            <pc:docMk/>
            <pc:sldMk cId="345042710" sldId="378"/>
            <ac:grpSpMk id="10" creationId="{B2A19A80-56F5-F240-42B7-DBBE82FD205D}"/>
          </ac:grpSpMkLst>
        </pc:grpChg>
        <pc:grpChg chg="add mod">
          <ac:chgData name="Matt Kennedy" userId="1c42adb8-e8da-4ed0-965b-4d7e0172c01f" providerId="ADAL" clId="{182EAD48-ED68-4EDD-BAD7-3D7FAAEC839C}" dt="2023-11-12T21:21:29.868" v="1075" actId="1038"/>
          <ac:grpSpMkLst>
            <pc:docMk/>
            <pc:sldMk cId="345042710" sldId="378"/>
            <ac:grpSpMk id="15" creationId="{38475B43-15C1-4FD7-FDC2-FBE8BB4DD143}"/>
          </ac:grpSpMkLst>
        </pc:grpChg>
        <pc:grpChg chg="add mod">
          <ac:chgData name="Matt Kennedy" userId="1c42adb8-e8da-4ed0-965b-4d7e0172c01f" providerId="ADAL" clId="{182EAD48-ED68-4EDD-BAD7-3D7FAAEC839C}" dt="2023-11-12T21:21:29.868" v="1075" actId="1038"/>
          <ac:grpSpMkLst>
            <pc:docMk/>
            <pc:sldMk cId="345042710" sldId="378"/>
            <ac:grpSpMk id="19" creationId="{4D8A78B9-0329-A7EC-0E6D-7D25881F168F}"/>
          </ac:grpSpMkLst>
        </pc:grpChg>
        <pc:grpChg chg="add mod">
          <ac:chgData name="Matt Kennedy" userId="1c42adb8-e8da-4ed0-965b-4d7e0172c01f" providerId="ADAL" clId="{182EAD48-ED68-4EDD-BAD7-3D7FAAEC839C}" dt="2023-11-12T21:21:29.868" v="1075" actId="1038"/>
          <ac:grpSpMkLst>
            <pc:docMk/>
            <pc:sldMk cId="345042710" sldId="378"/>
            <ac:grpSpMk id="26" creationId="{6DEABA30-BD4D-341B-887A-4CC4C2FFDE61}"/>
          </ac:grpSpMkLst>
        </pc:grpChg>
        <pc:grpChg chg="add mod">
          <ac:chgData name="Matt Kennedy" userId="1c42adb8-e8da-4ed0-965b-4d7e0172c01f" providerId="ADAL" clId="{182EAD48-ED68-4EDD-BAD7-3D7FAAEC839C}" dt="2023-11-12T21:21:29.868" v="1075" actId="1038"/>
          <ac:grpSpMkLst>
            <pc:docMk/>
            <pc:sldMk cId="345042710" sldId="378"/>
            <ac:grpSpMk id="30" creationId="{54300529-2819-2008-735A-4243ED7C6AA7}"/>
          </ac:grpSpMkLst>
        </pc:grpChg>
        <pc:grpChg chg="add mod">
          <ac:chgData name="Matt Kennedy" userId="1c42adb8-e8da-4ed0-965b-4d7e0172c01f" providerId="ADAL" clId="{182EAD48-ED68-4EDD-BAD7-3D7FAAEC839C}" dt="2023-11-12T21:21:29.868" v="1075" actId="1038"/>
          <ac:grpSpMkLst>
            <pc:docMk/>
            <pc:sldMk cId="345042710" sldId="378"/>
            <ac:grpSpMk id="34" creationId="{6F2C9ACB-8CE3-7F47-7CA8-7E0535DA0F83}"/>
          </ac:grpSpMkLst>
        </pc:grpChg>
        <pc:grpChg chg="add mod">
          <ac:chgData name="Matt Kennedy" userId="1c42adb8-e8da-4ed0-965b-4d7e0172c01f" providerId="ADAL" clId="{182EAD48-ED68-4EDD-BAD7-3D7FAAEC839C}" dt="2023-11-12T21:21:29.868" v="1075" actId="1038"/>
          <ac:grpSpMkLst>
            <pc:docMk/>
            <pc:sldMk cId="345042710" sldId="378"/>
            <ac:grpSpMk id="44" creationId="{37484855-C8A7-9D06-9258-BE4EA8DD005F}"/>
          </ac:grpSpMkLst>
        </pc:grpChg>
        <pc:grpChg chg="mod">
          <ac:chgData name="Matt Kennedy" userId="1c42adb8-e8da-4ed0-965b-4d7e0172c01f" providerId="ADAL" clId="{182EAD48-ED68-4EDD-BAD7-3D7FAAEC839C}" dt="2023-11-12T20:55:11.933" v="978"/>
          <ac:grpSpMkLst>
            <pc:docMk/>
            <pc:sldMk cId="345042710" sldId="378"/>
            <ac:grpSpMk id="45" creationId="{DCF90324-D1C0-B238-45D8-F90FED14D8E5}"/>
          </ac:grpSpMkLst>
        </pc:grpChg>
        <pc:grpChg chg="mod">
          <ac:chgData name="Matt Kennedy" userId="1c42adb8-e8da-4ed0-965b-4d7e0172c01f" providerId="ADAL" clId="{182EAD48-ED68-4EDD-BAD7-3D7FAAEC839C}" dt="2023-11-12T20:55:11.933" v="978"/>
          <ac:grpSpMkLst>
            <pc:docMk/>
            <pc:sldMk cId="345042710" sldId="378"/>
            <ac:grpSpMk id="47" creationId="{D59B6F53-556A-783E-63FD-951349FD5335}"/>
          </ac:grpSpMkLst>
        </pc:grpChg>
        <pc:grpChg chg="add mod">
          <ac:chgData name="Matt Kennedy" userId="1c42adb8-e8da-4ed0-965b-4d7e0172c01f" providerId="ADAL" clId="{182EAD48-ED68-4EDD-BAD7-3D7FAAEC839C}" dt="2023-11-12T21:21:01.002" v="1054" actId="1036"/>
          <ac:grpSpMkLst>
            <pc:docMk/>
            <pc:sldMk cId="345042710" sldId="378"/>
            <ac:grpSpMk id="51" creationId="{3916F0B9-61FE-004D-D0C1-F98735860951}"/>
          </ac:grpSpMkLst>
        </pc:grpChg>
        <pc:grpChg chg="mod">
          <ac:chgData name="Matt Kennedy" userId="1c42adb8-e8da-4ed0-965b-4d7e0172c01f" providerId="ADAL" clId="{182EAD48-ED68-4EDD-BAD7-3D7FAAEC839C}" dt="2023-11-12T20:55:11.933" v="978"/>
          <ac:grpSpMkLst>
            <pc:docMk/>
            <pc:sldMk cId="345042710" sldId="378"/>
            <ac:grpSpMk id="52" creationId="{241813AA-4AEB-EBFB-8C69-EA26B82D6C92}"/>
          </ac:grpSpMkLst>
        </pc:grpChg>
        <pc:picChg chg="del">
          <ac:chgData name="Matt Kennedy" userId="1c42adb8-e8da-4ed0-965b-4d7e0172c01f" providerId="ADAL" clId="{182EAD48-ED68-4EDD-BAD7-3D7FAAEC839C}" dt="2023-11-12T19:01:38.820" v="702" actId="478"/>
          <ac:picMkLst>
            <pc:docMk/>
            <pc:sldMk cId="345042710" sldId="378"/>
            <ac:picMk id="6" creationId="{7D7528E9-BE25-16AB-2F56-21E351B9C6E5}"/>
          </ac:picMkLst>
        </pc:picChg>
        <pc:picChg chg="add mod">
          <ac:chgData name="Matt Kennedy" userId="1c42adb8-e8da-4ed0-965b-4d7e0172c01f" providerId="ADAL" clId="{182EAD48-ED68-4EDD-BAD7-3D7FAAEC839C}" dt="2023-11-12T21:21:29.868" v="1075" actId="1038"/>
          <ac:picMkLst>
            <pc:docMk/>
            <pc:sldMk cId="345042710" sldId="378"/>
            <ac:picMk id="39" creationId="{7378615E-ED77-EAF8-6531-D1EE9BA650EE}"/>
          </ac:picMkLst>
        </pc:picChg>
        <pc:picChg chg="add mod">
          <ac:chgData name="Matt Kennedy" userId="1c42adb8-e8da-4ed0-965b-4d7e0172c01f" providerId="ADAL" clId="{182EAD48-ED68-4EDD-BAD7-3D7FAAEC839C}" dt="2023-11-12T21:21:29.868" v="1075" actId="1038"/>
          <ac:picMkLst>
            <pc:docMk/>
            <pc:sldMk cId="345042710" sldId="378"/>
            <ac:picMk id="43" creationId="{68F4349D-EACD-4C78-D594-CCEDA9696A5A}"/>
          </ac:picMkLst>
        </pc:picChg>
        <pc:cxnChg chg="add mod">
          <ac:chgData name="Matt Kennedy" userId="1c42adb8-e8da-4ed0-965b-4d7e0172c01f" providerId="ADAL" clId="{182EAD48-ED68-4EDD-BAD7-3D7FAAEC839C}" dt="2023-11-12T21:23:22.966" v="1103" actId="14100"/>
          <ac:cxnSpMkLst>
            <pc:docMk/>
            <pc:sldMk cId="345042710" sldId="378"/>
            <ac:cxnSpMk id="58" creationId="{417F0089-CB7E-14C4-3DAD-38407B8AF642}"/>
          </ac:cxnSpMkLst>
        </pc:cxnChg>
      </pc:sldChg>
      <pc:sldChg chg="addSp delSp modSp mod ord">
        <pc:chgData name="Matt Kennedy" userId="1c42adb8-e8da-4ed0-965b-4d7e0172c01f" providerId="ADAL" clId="{182EAD48-ED68-4EDD-BAD7-3D7FAAEC839C}" dt="2023-11-12T21:45:32.114" v="1750"/>
        <pc:sldMkLst>
          <pc:docMk/>
          <pc:sldMk cId="2551251622" sldId="379"/>
        </pc:sldMkLst>
        <pc:spChg chg="del">
          <ac:chgData name="Matt Kennedy" userId="1c42adb8-e8da-4ed0-965b-4d7e0172c01f" providerId="ADAL" clId="{182EAD48-ED68-4EDD-BAD7-3D7FAAEC839C}" dt="2023-11-12T19:10:32.196" v="744" actId="478"/>
          <ac:spMkLst>
            <pc:docMk/>
            <pc:sldMk cId="2551251622" sldId="379"/>
            <ac:spMk id="2" creationId="{506683C2-65EE-E38E-5D42-582CAC5EA8E3}"/>
          </ac:spMkLst>
        </pc:spChg>
        <pc:spChg chg="add del mod">
          <ac:chgData name="Matt Kennedy" userId="1c42adb8-e8da-4ed0-965b-4d7e0172c01f" providerId="ADAL" clId="{182EAD48-ED68-4EDD-BAD7-3D7FAAEC839C}" dt="2023-11-12T19:10:39.738" v="745"/>
          <ac:spMkLst>
            <pc:docMk/>
            <pc:sldMk cId="2551251622" sldId="379"/>
            <ac:spMk id="7" creationId="{B75B7ED1-2F1A-A012-4D33-F0CE402ECE00}"/>
          </ac:spMkLst>
        </pc:spChg>
        <pc:spChg chg="add mod">
          <ac:chgData name="Matt Kennedy" userId="1c42adb8-e8da-4ed0-965b-4d7e0172c01f" providerId="ADAL" clId="{182EAD48-ED68-4EDD-BAD7-3D7FAAEC839C}" dt="2023-11-12T19:11:08.402" v="774" actId="20577"/>
          <ac:spMkLst>
            <pc:docMk/>
            <pc:sldMk cId="2551251622" sldId="379"/>
            <ac:spMk id="9" creationId="{C4373818-AD63-CD8C-4545-263FA53CA044}"/>
          </ac:spMkLst>
        </pc:spChg>
        <pc:spChg chg="add del mod">
          <ac:chgData name="Matt Kennedy" userId="1c42adb8-e8da-4ed0-965b-4d7e0172c01f" providerId="ADAL" clId="{182EAD48-ED68-4EDD-BAD7-3D7FAAEC839C}" dt="2023-11-12T19:38:13.773" v="776"/>
          <ac:spMkLst>
            <pc:docMk/>
            <pc:sldMk cId="2551251622" sldId="379"/>
            <ac:spMk id="10" creationId="{07D8E1AF-697F-4193-6F19-EAD98E3D803A}"/>
          </ac:spMkLst>
        </pc:spChg>
        <pc:spChg chg="add mod">
          <ac:chgData name="Matt Kennedy" userId="1c42adb8-e8da-4ed0-965b-4d7e0172c01f" providerId="ADAL" clId="{182EAD48-ED68-4EDD-BAD7-3D7FAAEC839C}" dt="2023-11-12T19:39:23.748" v="853" actId="313"/>
          <ac:spMkLst>
            <pc:docMk/>
            <pc:sldMk cId="2551251622" sldId="379"/>
            <ac:spMk id="11" creationId="{C0CE38BD-2227-8855-7BB9-D559EC714E5D}"/>
          </ac:spMkLst>
        </pc:spChg>
        <pc:spChg chg="add mod">
          <ac:chgData name="Matt Kennedy" userId="1c42adb8-e8da-4ed0-965b-4d7e0172c01f" providerId="ADAL" clId="{182EAD48-ED68-4EDD-BAD7-3D7FAAEC839C}" dt="2023-11-12T21:43:53.408" v="1664"/>
          <ac:spMkLst>
            <pc:docMk/>
            <pc:sldMk cId="2551251622" sldId="379"/>
            <ac:spMk id="12" creationId="{1D215968-6F81-FCA8-DB6F-D1E9D9787074}"/>
          </ac:spMkLst>
        </pc:spChg>
        <pc:graphicFrameChg chg="add mod modGraphic">
          <ac:chgData name="Matt Kennedy" userId="1c42adb8-e8da-4ed0-965b-4d7e0172c01f" providerId="ADAL" clId="{182EAD48-ED68-4EDD-BAD7-3D7FAAEC839C}" dt="2023-11-12T21:36:44.878" v="1591" actId="207"/>
          <ac:graphicFrameMkLst>
            <pc:docMk/>
            <pc:sldMk cId="2551251622" sldId="379"/>
            <ac:graphicFrameMk id="8" creationId="{16575B45-AACB-243D-3B59-7B9BBFE71CBA}"/>
          </ac:graphicFrameMkLst>
        </pc:graphicFrameChg>
      </pc:sldChg>
      <pc:sldChg chg="del">
        <pc:chgData name="Matt Kennedy" userId="1c42adb8-e8da-4ed0-965b-4d7e0172c01f" providerId="ADAL" clId="{182EAD48-ED68-4EDD-BAD7-3D7FAAEC839C}" dt="2023-11-12T20:48:37.470" v="975" actId="47"/>
        <pc:sldMkLst>
          <pc:docMk/>
          <pc:sldMk cId="46462694" sldId="380"/>
        </pc:sldMkLst>
      </pc:sldChg>
      <pc:sldChg chg="del">
        <pc:chgData name="Matt Kennedy" userId="1c42adb8-e8da-4ed0-965b-4d7e0172c01f" providerId="ADAL" clId="{182EAD48-ED68-4EDD-BAD7-3D7FAAEC839C}" dt="2023-11-12T19:10:26.915" v="743" actId="47"/>
        <pc:sldMkLst>
          <pc:docMk/>
          <pc:sldMk cId="2687351200" sldId="381"/>
        </pc:sldMkLst>
      </pc:sldChg>
      <pc:sldChg chg="addSp modSp mod">
        <pc:chgData name="Matt Kennedy" userId="1c42adb8-e8da-4ed0-965b-4d7e0172c01f" providerId="ADAL" clId="{182EAD48-ED68-4EDD-BAD7-3D7FAAEC839C}" dt="2023-11-12T21:47:17.879" v="1767" actId="404"/>
        <pc:sldMkLst>
          <pc:docMk/>
          <pc:sldMk cId="3869350083" sldId="382"/>
        </pc:sldMkLst>
        <pc:spChg chg="add mod">
          <ac:chgData name="Matt Kennedy" userId="1c42adb8-e8da-4ed0-965b-4d7e0172c01f" providerId="ADAL" clId="{182EAD48-ED68-4EDD-BAD7-3D7FAAEC839C}" dt="2023-11-12T21:44:40.088" v="1711" actId="20577"/>
          <ac:spMkLst>
            <pc:docMk/>
            <pc:sldMk cId="3869350083" sldId="382"/>
            <ac:spMk id="6" creationId="{D9A008C6-5DBA-01DD-D3DE-85FE3808315E}"/>
          </ac:spMkLst>
        </pc:spChg>
        <pc:graphicFrameChg chg="mod modGraphic">
          <ac:chgData name="Matt Kennedy" userId="1c42adb8-e8da-4ed0-965b-4d7e0172c01f" providerId="ADAL" clId="{182EAD48-ED68-4EDD-BAD7-3D7FAAEC839C}" dt="2023-11-12T21:47:17.879" v="1767" actId="404"/>
          <ac:graphicFrameMkLst>
            <pc:docMk/>
            <pc:sldMk cId="3869350083" sldId="382"/>
            <ac:graphicFrameMk id="12" creationId="{4674BBB2-3EF3-6235-4BCF-58CFA1A38827}"/>
          </ac:graphicFrameMkLst>
        </pc:graphicFrameChg>
      </pc:sldChg>
      <pc:sldChg chg="modSp add">
        <pc:chgData name="Matt Kennedy" userId="1c42adb8-e8da-4ed0-965b-4d7e0172c01f" providerId="ADAL" clId="{182EAD48-ED68-4EDD-BAD7-3D7FAAEC839C}" dt="2023-11-08T18:08:14.326" v="173" actId="20577"/>
        <pc:sldMkLst>
          <pc:docMk/>
          <pc:sldMk cId="1465586508" sldId="385"/>
        </pc:sldMkLst>
        <pc:spChg chg="mod">
          <ac:chgData name="Matt Kennedy" userId="1c42adb8-e8da-4ed0-965b-4d7e0172c01f" providerId="ADAL" clId="{182EAD48-ED68-4EDD-BAD7-3D7FAAEC839C}" dt="2023-11-08T18:07:58.429" v="157" actId="20577"/>
          <ac:spMkLst>
            <pc:docMk/>
            <pc:sldMk cId="1465586508" sldId="385"/>
            <ac:spMk id="6" creationId="{553F9BCC-EC0E-4BD2-86C3-FE3CA70F22F0}"/>
          </ac:spMkLst>
        </pc:spChg>
        <pc:spChg chg="mod">
          <ac:chgData name="Matt Kennedy" userId="1c42adb8-e8da-4ed0-965b-4d7e0172c01f" providerId="ADAL" clId="{182EAD48-ED68-4EDD-BAD7-3D7FAAEC839C}" dt="2023-11-08T18:08:07.268" v="167" actId="20577"/>
          <ac:spMkLst>
            <pc:docMk/>
            <pc:sldMk cId="1465586508" sldId="385"/>
            <ac:spMk id="11" creationId="{DDD3BAC7-4018-CEDC-5217-A7B7163B6CC7}"/>
          </ac:spMkLst>
        </pc:spChg>
        <pc:spChg chg="mod">
          <ac:chgData name="Matt Kennedy" userId="1c42adb8-e8da-4ed0-965b-4d7e0172c01f" providerId="ADAL" clId="{182EAD48-ED68-4EDD-BAD7-3D7FAAEC839C}" dt="2023-11-08T18:08:14.326" v="173" actId="20577"/>
          <ac:spMkLst>
            <pc:docMk/>
            <pc:sldMk cId="1465586508" sldId="385"/>
            <ac:spMk id="12" creationId="{AE2FA8C2-1BF4-A38A-39BF-ECEEA4EC19EE}"/>
          </ac:spMkLst>
        </pc:spChg>
      </pc:sldChg>
      <pc:sldChg chg="modSp mod">
        <pc:chgData name="Matt Kennedy" userId="1c42adb8-e8da-4ed0-965b-4d7e0172c01f" providerId="ADAL" clId="{182EAD48-ED68-4EDD-BAD7-3D7FAAEC839C}" dt="2023-11-12T20:54:50.029" v="977" actId="1076"/>
        <pc:sldMkLst>
          <pc:docMk/>
          <pc:sldMk cId="4196964017" sldId="389"/>
        </pc:sldMkLst>
        <pc:spChg chg="mod">
          <ac:chgData name="Matt Kennedy" userId="1c42adb8-e8da-4ed0-965b-4d7e0172c01f" providerId="ADAL" clId="{182EAD48-ED68-4EDD-BAD7-3D7FAAEC839C}" dt="2023-11-12T20:54:50.029" v="977" actId="1076"/>
          <ac:spMkLst>
            <pc:docMk/>
            <pc:sldMk cId="4196964017" sldId="389"/>
            <ac:spMk id="5" creationId="{22FD615C-B774-63BA-AB1F-BA23FC8B4773}"/>
          </ac:spMkLst>
        </pc:spChg>
      </pc:sldChg>
      <pc:sldChg chg="modSp mod">
        <pc:chgData name="Matt Kennedy" userId="1c42adb8-e8da-4ed0-965b-4d7e0172c01f" providerId="ADAL" clId="{182EAD48-ED68-4EDD-BAD7-3D7FAAEC839C}" dt="2023-11-12T21:38:03.028" v="1592" actId="14100"/>
        <pc:sldMkLst>
          <pc:docMk/>
          <pc:sldMk cId="2773719338" sldId="396"/>
        </pc:sldMkLst>
        <pc:picChg chg="mod">
          <ac:chgData name="Matt Kennedy" userId="1c42adb8-e8da-4ed0-965b-4d7e0172c01f" providerId="ADAL" clId="{182EAD48-ED68-4EDD-BAD7-3D7FAAEC839C}" dt="2023-11-12T21:38:03.028" v="1592" actId="14100"/>
          <ac:picMkLst>
            <pc:docMk/>
            <pc:sldMk cId="2773719338" sldId="396"/>
            <ac:picMk id="8" creationId="{71FF057F-3B82-1E4A-4ACD-8117FAB83E38}"/>
          </ac:picMkLst>
        </pc:picChg>
      </pc:sldChg>
      <pc:sldChg chg="addSp modSp">
        <pc:chgData name="Matt Kennedy" userId="1c42adb8-e8da-4ed0-965b-4d7e0172c01f" providerId="ADAL" clId="{182EAD48-ED68-4EDD-BAD7-3D7FAAEC839C}" dt="2023-11-12T21:43:58.620" v="1666"/>
        <pc:sldMkLst>
          <pc:docMk/>
          <pc:sldMk cId="1987261681" sldId="399"/>
        </pc:sldMkLst>
        <pc:spChg chg="add mod">
          <ac:chgData name="Matt Kennedy" userId="1c42adb8-e8da-4ed0-965b-4d7e0172c01f" providerId="ADAL" clId="{182EAD48-ED68-4EDD-BAD7-3D7FAAEC839C}" dt="2023-11-12T21:43:58.620" v="1666"/>
          <ac:spMkLst>
            <pc:docMk/>
            <pc:sldMk cId="1987261681" sldId="399"/>
            <ac:spMk id="8" creationId="{3E2163B9-DD3F-16A5-3CFE-206F9B578DF9}"/>
          </ac:spMkLst>
        </pc:spChg>
      </pc:sldChg>
      <pc:sldChg chg="addSp delSp modSp add mod ord delAnim modAnim">
        <pc:chgData name="Matt Kennedy" userId="1c42adb8-e8da-4ed0-965b-4d7e0172c01f" providerId="ADAL" clId="{182EAD48-ED68-4EDD-BAD7-3D7FAAEC839C}" dt="2023-11-12T21:48:13.214" v="1769" actId="478"/>
        <pc:sldMkLst>
          <pc:docMk/>
          <pc:sldMk cId="2641104263" sldId="400"/>
        </pc:sldMkLst>
        <pc:spChg chg="del mod">
          <ac:chgData name="Matt Kennedy" userId="1c42adb8-e8da-4ed0-965b-4d7e0172c01f" providerId="ADAL" clId="{182EAD48-ED68-4EDD-BAD7-3D7FAAEC839C}" dt="2023-11-12T19:00:58.610" v="701" actId="478"/>
          <ac:spMkLst>
            <pc:docMk/>
            <pc:sldMk cId="2641104263" sldId="400"/>
            <ac:spMk id="2" creationId="{506683C2-65EE-E38E-5D42-582CAC5EA8E3}"/>
          </ac:spMkLst>
        </pc:spChg>
        <pc:spChg chg="add mod">
          <ac:chgData name="Matt Kennedy" userId="1c42adb8-e8da-4ed0-965b-4d7e0172c01f" providerId="ADAL" clId="{182EAD48-ED68-4EDD-BAD7-3D7FAAEC839C}" dt="2023-11-12T21:32:41.324" v="1416" actId="20577"/>
          <ac:spMkLst>
            <pc:docMk/>
            <pc:sldMk cId="2641104263" sldId="400"/>
            <ac:spMk id="6" creationId="{0EC722D6-74E6-EB96-A6B3-0865E9AB404A}"/>
          </ac:spMkLst>
        </pc:spChg>
        <pc:spChg chg="add del mod">
          <ac:chgData name="Matt Kennedy" userId="1c42adb8-e8da-4ed0-965b-4d7e0172c01f" providerId="ADAL" clId="{182EAD48-ED68-4EDD-BAD7-3D7FAAEC839C}" dt="2023-11-12T21:31:29.015" v="1394" actId="478"/>
          <ac:spMkLst>
            <pc:docMk/>
            <pc:sldMk cId="2641104263" sldId="400"/>
            <ac:spMk id="7" creationId="{2043C90A-7435-D222-42FE-FA017429C75D}"/>
          </ac:spMkLst>
        </pc:spChg>
        <pc:spChg chg="add del mod">
          <ac:chgData name="Matt Kennedy" userId="1c42adb8-e8da-4ed0-965b-4d7e0172c01f" providerId="ADAL" clId="{182EAD48-ED68-4EDD-BAD7-3D7FAAEC839C}" dt="2023-11-12T21:31:29.015" v="1394" actId="478"/>
          <ac:spMkLst>
            <pc:docMk/>
            <pc:sldMk cId="2641104263" sldId="400"/>
            <ac:spMk id="8" creationId="{9088A95A-DF93-1397-C3DD-87CE80130D44}"/>
          </ac:spMkLst>
        </pc:spChg>
        <pc:spChg chg="add mod">
          <ac:chgData name="Matt Kennedy" userId="1c42adb8-e8da-4ed0-965b-4d7e0172c01f" providerId="ADAL" clId="{182EAD48-ED68-4EDD-BAD7-3D7FAAEC839C}" dt="2023-11-12T21:35:07.091" v="1587" actId="1037"/>
          <ac:spMkLst>
            <pc:docMk/>
            <pc:sldMk cId="2641104263" sldId="400"/>
            <ac:spMk id="9" creationId="{55F8123F-25E4-1F5B-E448-E58C278223FC}"/>
          </ac:spMkLst>
        </pc:spChg>
        <pc:spChg chg="add mod">
          <ac:chgData name="Matt Kennedy" userId="1c42adb8-e8da-4ed0-965b-4d7e0172c01f" providerId="ADAL" clId="{182EAD48-ED68-4EDD-BAD7-3D7FAAEC839C}" dt="2023-11-12T21:35:07.091" v="1587" actId="1037"/>
          <ac:spMkLst>
            <pc:docMk/>
            <pc:sldMk cId="2641104263" sldId="400"/>
            <ac:spMk id="10" creationId="{DF509646-1342-A4CA-558E-0A5625A34272}"/>
          </ac:spMkLst>
        </pc:spChg>
        <pc:spChg chg="add mod">
          <ac:chgData name="Matt Kennedy" userId="1c42adb8-e8da-4ed0-965b-4d7e0172c01f" providerId="ADAL" clId="{182EAD48-ED68-4EDD-BAD7-3D7FAAEC839C}" dt="2023-11-12T21:35:07.091" v="1587" actId="1037"/>
          <ac:spMkLst>
            <pc:docMk/>
            <pc:sldMk cId="2641104263" sldId="400"/>
            <ac:spMk id="11" creationId="{C1D32509-27A1-D499-DCE5-E1BE9892FDA1}"/>
          </ac:spMkLst>
        </pc:spChg>
        <pc:spChg chg="add del mod">
          <ac:chgData name="Matt Kennedy" userId="1c42adb8-e8da-4ed0-965b-4d7e0172c01f" providerId="ADAL" clId="{182EAD48-ED68-4EDD-BAD7-3D7FAAEC839C}" dt="2023-11-12T21:48:13.214" v="1769" actId="478"/>
          <ac:spMkLst>
            <pc:docMk/>
            <pc:sldMk cId="2641104263" sldId="400"/>
            <ac:spMk id="14" creationId="{E8E28B96-E8A2-259A-073E-512E89439B90}"/>
          </ac:spMkLst>
        </pc:spChg>
        <pc:picChg chg="add mod">
          <ac:chgData name="Matt Kennedy" userId="1c42adb8-e8da-4ed0-965b-4d7e0172c01f" providerId="ADAL" clId="{182EAD48-ED68-4EDD-BAD7-3D7FAAEC839C}" dt="2023-11-12T21:35:14.628" v="1589" actId="1076"/>
          <ac:picMkLst>
            <pc:docMk/>
            <pc:sldMk cId="2641104263" sldId="400"/>
            <ac:picMk id="13" creationId="{C492E9DA-7918-2086-5B29-4364611554FF}"/>
          </ac:picMkLst>
        </pc:picChg>
      </pc:sldChg>
      <pc:sldChg chg="new del">
        <pc:chgData name="Matt Kennedy" userId="1c42adb8-e8da-4ed0-965b-4d7e0172c01f" providerId="ADAL" clId="{182EAD48-ED68-4EDD-BAD7-3D7FAAEC839C}" dt="2023-11-12T21:38:43.651" v="1594" actId="47"/>
        <pc:sldMkLst>
          <pc:docMk/>
          <pc:sldMk cId="2715158615" sldId="403"/>
        </pc:sldMkLst>
      </pc:sldChg>
      <pc:sldChg chg="addSp modSp new mod">
        <pc:chgData name="Matt Kennedy" userId="1c42adb8-e8da-4ed0-965b-4d7e0172c01f" providerId="ADAL" clId="{182EAD48-ED68-4EDD-BAD7-3D7FAAEC839C}" dt="2023-11-12T21:41:23.428" v="1626" actId="14100"/>
        <pc:sldMkLst>
          <pc:docMk/>
          <pc:sldMk cId="3979357498" sldId="403"/>
        </pc:sldMkLst>
        <pc:spChg chg="mod">
          <ac:chgData name="Matt Kennedy" userId="1c42adb8-e8da-4ed0-965b-4d7e0172c01f" providerId="ADAL" clId="{182EAD48-ED68-4EDD-BAD7-3D7FAAEC839C}" dt="2023-11-12T21:39:05.293" v="1620" actId="20577"/>
          <ac:spMkLst>
            <pc:docMk/>
            <pc:sldMk cId="3979357498" sldId="403"/>
            <ac:spMk id="4" creationId="{E634F386-A3F1-7C6A-9AFD-3A28779414B2}"/>
          </ac:spMkLst>
        </pc:spChg>
        <pc:picChg chg="add mod">
          <ac:chgData name="Matt Kennedy" userId="1c42adb8-e8da-4ed0-965b-4d7e0172c01f" providerId="ADAL" clId="{182EAD48-ED68-4EDD-BAD7-3D7FAAEC839C}" dt="2023-11-12T21:40:39.232" v="1623" actId="1076"/>
          <ac:picMkLst>
            <pc:docMk/>
            <pc:sldMk cId="3979357498" sldId="403"/>
            <ac:picMk id="6" creationId="{D0D46354-9368-3308-BA7B-5C24F5157A14}"/>
          </ac:picMkLst>
        </pc:picChg>
        <pc:picChg chg="add mod">
          <ac:chgData name="Matt Kennedy" userId="1c42adb8-e8da-4ed0-965b-4d7e0172c01f" providerId="ADAL" clId="{182EAD48-ED68-4EDD-BAD7-3D7FAAEC839C}" dt="2023-11-12T21:41:23.428" v="1626" actId="14100"/>
          <ac:picMkLst>
            <pc:docMk/>
            <pc:sldMk cId="3979357498" sldId="403"/>
            <ac:picMk id="8" creationId="{7447E700-9C4C-408A-F9A5-C70C1C09FC24}"/>
          </ac:picMkLst>
        </pc:picChg>
      </pc:sldChg>
    </pc:docChg>
  </pc:docChgLst>
  <pc:docChgLst>
    <pc:chgData name="Lily Thompson" userId="S::lat20d@fsu.edu::21a373b3-48de-483b-abb5-dc03349ece14" providerId="AD" clId="Web-{87B04D84-5702-4A0A-84BC-62B865137560}"/>
    <pc:docChg chg="">
      <pc:chgData name="Lily Thompson" userId="S::lat20d@fsu.edu::21a373b3-48de-483b-abb5-dc03349ece14" providerId="AD" clId="Web-{87B04D84-5702-4A0A-84BC-62B865137560}" dt="2024-01-26T04:49:48.821" v="3"/>
      <pc:docMkLst>
        <pc:docMk/>
      </pc:docMkLst>
      <pc:sldChg chg="modCm">
        <pc:chgData name="Lily Thompson" userId="S::lat20d@fsu.edu::21a373b3-48de-483b-abb5-dc03349ece14" providerId="AD" clId="Web-{87B04D84-5702-4A0A-84BC-62B865137560}" dt="2024-01-26T04:46:14.482" v="2"/>
        <pc:sldMkLst>
          <pc:docMk/>
          <pc:sldMk cId="1341586672" sldId="352"/>
        </pc:sldMkLst>
        <pc:extLst>
          <p:ext xmlns:p="http://schemas.openxmlformats.org/presentationml/2006/main" uri="{D6D511B9-2390-475A-947B-AFAB55BFBCF1}">
            <pc226:cmChg xmlns:pc226="http://schemas.microsoft.com/office/powerpoint/2022/06/main/command" chg="">
              <pc226:chgData name="Lily Thompson" userId="S::lat20d@fsu.edu::21a373b3-48de-483b-abb5-dc03349ece14" providerId="AD" clId="Web-{87B04D84-5702-4A0A-84BC-62B865137560}" dt="2024-01-26T04:46:14.482" v="2"/>
              <pc2:cmMkLst xmlns:pc2="http://schemas.microsoft.com/office/powerpoint/2019/9/main/command">
                <pc:docMk/>
                <pc:sldMk cId="1341586672" sldId="352"/>
                <pc2:cmMk id="{4B289F10-2270-4915-A9F1-7FCF7F7E6E4D}"/>
              </pc2:cmMkLst>
              <pc226:cmRplyChg chg="add">
                <pc226:chgData name="Lily Thompson" userId="S::lat20d@fsu.edu::21a373b3-48de-483b-abb5-dc03349ece14" providerId="AD" clId="Web-{87B04D84-5702-4A0A-84BC-62B865137560}" dt="2024-01-26T04:46:04.559" v="1"/>
                <pc2:cmRplyMkLst xmlns:pc2="http://schemas.microsoft.com/office/powerpoint/2019/9/main/command">
                  <pc:docMk/>
                  <pc:sldMk cId="1341586672" sldId="352"/>
                  <pc2:cmMk id="{4B289F10-2270-4915-A9F1-7FCF7F7E6E4D}"/>
                  <pc2:cmRplyMk id="{E9DAA261-3F93-4716-8AE5-04A054AFDA78}"/>
                </pc2:cmRplyMkLst>
              </pc226:cmRplyChg>
              <pc226:cmRplyChg chg="add">
                <pc226:chgData name="Lily Thompson" userId="S::lat20d@fsu.edu::21a373b3-48de-483b-abb5-dc03349ece14" providerId="AD" clId="Web-{87B04D84-5702-4A0A-84BC-62B865137560}" dt="2024-01-26T04:45:01.745" v="0"/>
                <pc2:cmRplyMkLst xmlns:pc2="http://schemas.microsoft.com/office/powerpoint/2019/9/main/command">
                  <pc:docMk/>
                  <pc:sldMk cId="1341586672" sldId="352"/>
                  <pc2:cmMk id="{4B289F10-2270-4915-A9F1-7FCF7F7E6E4D}"/>
                  <pc2:cmRplyMk id="{984277E5-573D-40B8-98B3-827E50D9C2DF}"/>
                </pc2:cmRplyMkLst>
              </pc226:cmRplyChg>
              <pc226:cmRplyChg chg="add">
                <pc226:chgData name="Lily Thompson" userId="S::lat20d@fsu.edu::21a373b3-48de-483b-abb5-dc03349ece14" providerId="AD" clId="Web-{87B04D84-5702-4A0A-84BC-62B865137560}" dt="2024-01-26T04:46:14.482" v="2"/>
                <pc2:cmRplyMkLst xmlns:pc2="http://schemas.microsoft.com/office/powerpoint/2019/9/main/command">
                  <pc:docMk/>
                  <pc:sldMk cId="1341586672" sldId="352"/>
                  <pc2:cmMk id="{4B289F10-2270-4915-A9F1-7FCF7F7E6E4D}"/>
                  <pc2:cmRplyMk id="{6A5CE9E9-8A33-4387-BF88-77FC2882A341}"/>
                </pc2:cmRplyMkLst>
              </pc226:cmRplyChg>
            </pc226:cmChg>
          </p:ext>
        </pc:extLst>
      </pc:sldChg>
      <pc:sldChg chg="modCm">
        <pc:chgData name="Lily Thompson" userId="S::lat20d@fsu.edu::21a373b3-48de-483b-abb5-dc03349ece14" providerId="AD" clId="Web-{87B04D84-5702-4A0A-84BC-62B865137560}" dt="2024-01-26T04:49:48.821" v="3"/>
        <pc:sldMkLst>
          <pc:docMk/>
          <pc:sldMk cId="326258754" sldId="413"/>
        </pc:sldMkLst>
        <pc:extLst>
          <p:ext xmlns:p="http://schemas.openxmlformats.org/presentationml/2006/main" uri="{D6D511B9-2390-475A-947B-AFAB55BFBCF1}">
            <pc226:cmChg xmlns:pc226="http://schemas.microsoft.com/office/powerpoint/2022/06/main/command" chg="">
              <pc226:chgData name="Lily Thompson" userId="S::lat20d@fsu.edu::21a373b3-48de-483b-abb5-dc03349ece14" providerId="AD" clId="Web-{87B04D84-5702-4A0A-84BC-62B865137560}" dt="2024-01-26T04:49:48.821" v="3"/>
              <pc2:cmMkLst xmlns:pc2="http://schemas.microsoft.com/office/powerpoint/2019/9/main/command">
                <pc:docMk/>
                <pc:sldMk cId="326258754" sldId="413"/>
                <pc2:cmMk id="{B2CE1A56-8631-4998-9AFC-7759D6C7E105}"/>
              </pc2:cmMkLst>
              <pc226:cmRplyChg chg="add">
                <pc226:chgData name="Lily Thompson" userId="S::lat20d@fsu.edu::21a373b3-48de-483b-abb5-dc03349ece14" providerId="AD" clId="Web-{87B04D84-5702-4A0A-84BC-62B865137560}" dt="2024-01-26T04:49:48.821" v="3"/>
                <pc2:cmRplyMkLst xmlns:pc2="http://schemas.microsoft.com/office/powerpoint/2019/9/main/command">
                  <pc:docMk/>
                  <pc:sldMk cId="326258754" sldId="413"/>
                  <pc2:cmMk id="{B2CE1A56-8631-4998-9AFC-7759D6C7E105}"/>
                  <pc2:cmRplyMk id="{4A603488-41D3-45EA-8435-D1931DC4956F}"/>
                </pc2:cmRplyMkLst>
              </pc226:cmRplyChg>
            </pc226:cmChg>
          </p:ext>
        </pc:extLst>
      </pc:sldChg>
    </pc:docChg>
  </pc:docChgLst>
  <pc:docChgLst>
    <pc:chgData name="Timothy Norman" userId="cc343d98-d9c0-4f38-9d50-cd6f44f9c3f5" providerId="ADAL" clId="{988BC2B6-AD8A-4560-8606-7474B8074183}"/>
    <pc:docChg chg="modSld modShowInfo">
      <pc:chgData name="Timothy Norman" userId="cc343d98-d9c0-4f38-9d50-cd6f44f9c3f5" providerId="ADAL" clId="{988BC2B6-AD8A-4560-8606-7474B8074183}" dt="2023-10-18T23:26:47.452" v="4" actId="2744"/>
      <pc:docMkLst>
        <pc:docMk/>
      </pc:docMkLst>
      <pc:sldChg chg="modTransition">
        <pc:chgData name="Timothy Norman" userId="cc343d98-d9c0-4f38-9d50-cd6f44f9c3f5" providerId="ADAL" clId="{988BC2B6-AD8A-4560-8606-7474B8074183}" dt="2023-10-17T19:30:53.877" v="1"/>
        <pc:sldMkLst>
          <pc:docMk/>
          <pc:sldMk cId="1788886291" sldId="370"/>
        </pc:sldMkLst>
      </pc:sldChg>
      <pc:sldChg chg="modTransition">
        <pc:chgData name="Timothy Norman" userId="cc343d98-d9c0-4f38-9d50-cd6f44f9c3f5" providerId="ADAL" clId="{988BC2B6-AD8A-4560-8606-7474B8074183}" dt="2023-10-17T19:32:13.761" v="3"/>
        <pc:sldMkLst>
          <pc:docMk/>
          <pc:sldMk cId="3752287876" sldId="372"/>
        </pc:sldMkLst>
      </pc:sldChg>
    </pc:docChg>
  </pc:docChgLst>
  <pc:docChgLst>
    <pc:chgData name="Lapadre Proctor" userId="S::ljp20@fsu.edu::0da5e0d1-73c4-4b15-a3c4-5ff5336c6447" providerId="AD" clId="Web-{B2B84D14-9796-0B40-745F-2BAFE2F503E0}"/>
    <pc:docChg chg="sldOrd">
      <pc:chgData name="Lapadre Proctor" userId="S::ljp20@fsu.edu::0da5e0d1-73c4-4b15-a3c4-5ff5336c6447" providerId="AD" clId="Web-{B2B84D14-9796-0B40-745F-2BAFE2F503E0}" dt="2024-02-27T21:28:42.990" v="0"/>
      <pc:docMkLst>
        <pc:docMk/>
      </pc:docMkLst>
      <pc:sldChg chg="ord">
        <pc:chgData name="Lapadre Proctor" userId="S::ljp20@fsu.edu::0da5e0d1-73c4-4b15-a3c4-5ff5336c6447" providerId="AD" clId="Web-{B2B84D14-9796-0B40-745F-2BAFE2F503E0}" dt="2024-02-27T21:28:42.990" v="0"/>
        <pc:sldMkLst>
          <pc:docMk/>
          <pc:sldMk cId="2805178943" sldId="431"/>
        </pc:sldMkLst>
      </pc:sldChg>
    </pc:docChg>
  </pc:docChgLst>
  <pc:docChgLst>
    <pc:chgData name="Timothy Norman" userId="S::twn19@fsu.edu::cc343d98-d9c0-4f38-9d50-cd6f44f9c3f5" providerId="AD" clId="Web-{912F3DB4-C4B9-4864-BE99-AC5BCBAB66BA}"/>
    <pc:docChg chg="sldOrd modSection">
      <pc:chgData name="Timothy Norman" userId="S::twn19@fsu.edu::cc343d98-d9c0-4f38-9d50-cd6f44f9c3f5" providerId="AD" clId="Web-{912F3DB4-C4B9-4864-BE99-AC5BCBAB66BA}" dt="2023-10-17T02:25:57.977" v="5"/>
      <pc:docMkLst>
        <pc:docMk/>
      </pc:docMkLst>
      <pc:sldChg chg="ord">
        <pc:chgData name="Timothy Norman" userId="S::twn19@fsu.edu::cc343d98-d9c0-4f38-9d50-cd6f44f9c3f5" providerId="AD" clId="Web-{912F3DB4-C4B9-4864-BE99-AC5BCBAB66BA}" dt="2023-10-17T02:24:13.037" v="1"/>
        <pc:sldMkLst>
          <pc:docMk/>
          <pc:sldMk cId="1211535569" sldId="298"/>
        </pc:sldMkLst>
      </pc:sldChg>
      <pc:sldChg chg="ord">
        <pc:chgData name="Timothy Norman" userId="S::twn19@fsu.edu::cc343d98-d9c0-4f38-9d50-cd6f44f9c3f5" providerId="AD" clId="Web-{912F3DB4-C4B9-4864-BE99-AC5BCBAB66BA}" dt="2023-10-17T02:25:01.694" v="3"/>
        <pc:sldMkLst>
          <pc:docMk/>
          <pc:sldMk cId="1001700874" sldId="322"/>
        </pc:sldMkLst>
      </pc:sldChg>
      <pc:sldChg chg="ord">
        <pc:chgData name="Timothy Norman" userId="S::twn19@fsu.edu::cc343d98-d9c0-4f38-9d50-cd6f44f9c3f5" providerId="AD" clId="Web-{912F3DB4-C4B9-4864-BE99-AC5BCBAB66BA}" dt="2023-10-17T02:25:34.430" v="4"/>
        <pc:sldMkLst>
          <pc:docMk/>
          <pc:sldMk cId="3232032086" sldId="323"/>
        </pc:sldMkLst>
      </pc:sldChg>
      <pc:sldChg chg="ord">
        <pc:chgData name="Timothy Norman" userId="S::twn19@fsu.edu::cc343d98-d9c0-4f38-9d50-cd6f44f9c3f5" providerId="AD" clId="Web-{912F3DB4-C4B9-4864-BE99-AC5BCBAB66BA}" dt="2023-10-17T02:25:57.977" v="5"/>
        <pc:sldMkLst>
          <pc:docMk/>
          <pc:sldMk cId="2917529714" sldId="324"/>
        </pc:sldMkLst>
      </pc:sldChg>
      <pc:sldChg chg="ord">
        <pc:chgData name="Timothy Norman" userId="S::twn19@fsu.edu::cc343d98-d9c0-4f38-9d50-cd6f44f9c3f5" providerId="AD" clId="Web-{912F3DB4-C4B9-4864-BE99-AC5BCBAB66BA}" dt="2023-10-17T02:24:32.319" v="2"/>
        <pc:sldMkLst>
          <pc:docMk/>
          <pc:sldMk cId="2862234481" sldId="340"/>
        </pc:sldMkLst>
      </pc:sldChg>
    </pc:docChg>
  </pc:docChgLst>
  <pc:docChgLst>
    <pc:chgData name="Lapadre Proctor" userId="0da5e0d1-73c4-4b15-a3c4-5ff5336c6447" providerId="ADAL" clId="{5BA201B1-3DD7-449E-ADB8-A9256923C1A3}"/>
    <pc:docChg chg="undo custSel addSld delSld modSld sldOrd modSection">
      <pc:chgData name="Lapadre Proctor" userId="0da5e0d1-73c4-4b15-a3c4-5ff5336c6447" providerId="ADAL" clId="{5BA201B1-3DD7-449E-ADB8-A9256923C1A3}" dt="2023-10-16T20:50:09.407" v="1595" actId="1076"/>
      <pc:docMkLst>
        <pc:docMk/>
      </pc:docMkLst>
      <pc:sldChg chg="modSp mod">
        <pc:chgData name="Lapadre Proctor" userId="0da5e0d1-73c4-4b15-a3c4-5ff5336c6447" providerId="ADAL" clId="{5BA201B1-3DD7-449E-ADB8-A9256923C1A3}" dt="2023-10-12T20:09:19.831" v="1588" actId="255"/>
        <pc:sldMkLst>
          <pc:docMk/>
          <pc:sldMk cId="2066863649" sldId="256"/>
        </pc:sldMkLst>
        <pc:spChg chg="mod">
          <ac:chgData name="Lapadre Proctor" userId="0da5e0d1-73c4-4b15-a3c4-5ff5336c6447" providerId="ADAL" clId="{5BA201B1-3DD7-449E-ADB8-A9256923C1A3}" dt="2023-10-12T20:09:19.831" v="1588" actId="255"/>
          <ac:spMkLst>
            <pc:docMk/>
            <pc:sldMk cId="2066863649" sldId="256"/>
            <ac:spMk id="7" creationId="{783DA0E5-0D98-83CA-305E-E08A54C609D4}"/>
          </ac:spMkLst>
        </pc:spChg>
      </pc:sldChg>
      <pc:sldChg chg="addSp modSp mod">
        <pc:chgData name="Lapadre Proctor" userId="0da5e0d1-73c4-4b15-a3c4-5ff5336c6447" providerId="ADAL" clId="{5BA201B1-3DD7-449E-ADB8-A9256923C1A3}" dt="2023-10-03T20:10:13.248" v="659" actId="1076"/>
        <pc:sldMkLst>
          <pc:docMk/>
          <pc:sldMk cId="2405727058" sldId="287"/>
        </pc:sldMkLst>
        <pc:picChg chg="add mod">
          <ac:chgData name="Lapadre Proctor" userId="0da5e0d1-73c4-4b15-a3c4-5ff5336c6447" providerId="ADAL" clId="{5BA201B1-3DD7-449E-ADB8-A9256923C1A3}" dt="2023-10-03T20:10:13.248" v="659" actId="1076"/>
          <ac:picMkLst>
            <pc:docMk/>
            <pc:sldMk cId="2405727058" sldId="287"/>
            <ac:picMk id="21" creationId="{6C91F156-6A3D-1C27-C98A-93BB312FB0BF}"/>
          </ac:picMkLst>
        </pc:picChg>
      </pc:sldChg>
      <pc:sldChg chg="addSp delSp modSp mod">
        <pc:chgData name="Lapadre Proctor" userId="0da5e0d1-73c4-4b15-a3c4-5ff5336c6447" providerId="ADAL" clId="{5BA201B1-3DD7-449E-ADB8-A9256923C1A3}" dt="2023-10-03T20:04:18.788" v="286"/>
        <pc:sldMkLst>
          <pc:docMk/>
          <pc:sldMk cId="3014378138" sldId="289"/>
        </pc:sldMkLst>
        <pc:spChg chg="del mod">
          <ac:chgData name="Lapadre Proctor" userId="0da5e0d1-73c4-4b15-a3c4-5ff5336c6447" providerId="ADAL" clId="{5BA201B1-3DD7-449E-ADB8-A9256923C1A3}" dt="2023-10-03T20:02:54.995" v="284" actId="26606"/>
          <ac:spMkLst>
            <pc:docMk/>
            <pc:sldMk cId="3014378138" sldId="289"/>
            <ac:spMk id="2" creationId="{DD2A0043-D882-3AFE-45FD-4ABA8BF40F0B}"/>
          </ac:spMkLst>
        </pc:spChg>
        <pc:spChg chg="del">
          <ac:chgData name="Lapadre Proctor" userId="0da5e0d1-73c4-4b15-a3c4-5ff5336c6447" providerId="ADAL" clId="{5BA201B1-3DD7-449E-ADB8-A9256923C1A3}" dt="2023-10-03T20:02:54.995" v="284" actId="26606"/>
          <ac:spMkLst>
            <pc:docMk/>
            <pc:sldMk cId="3014378138" sldId="289"/>
            <ac:spMk id="3" creationId="{DA7B51F5-A78B-AF13-2E9E-4DB93BEA0662}"/>
          </ac:spMkLst>
        </pc:spChg>
        <pc:spChg chg="mod">
          <ac:chgData name="Lapadre Proctor" userId="0da5e0d1-73c4-4b15-a3c4-5ff5336c6447" providerId="ADAL" clId="{5BA201B1-3DD7-449E-ADB8-A9256923C1A3}" dt="2023-10-03T20:02:54.995" v="284" actId="26606"/>
          <ac:spMkLst>
            <pc:docMk/>
            <pc:sldMk cId="3014378138" sldId="289"/>
            <ac:spMk id="4" creationId="{75992941-BD4C-9B35-72D9-E2FF24DF36E6}"/>
          </ac:spMkLst>
        </pc:spChg>
        <pc:spChg chg="mod">
          <ac:chgData name="Lapadre Proctor" userId="0da5e0d1-73c4-4b15-a3c4-5ff5336c6447" providerId="ADAL" clId="{5BA201B1-3DD7-449E-ADB8-A9256923C1A3}" dt="2023-10-03T20:02:54.995" v="284" actId="26606"/>
          <ac:spMkLst>
            <pc:docMk/>
            <pc:sldMk cId="3014378138" sldId="289"/>
            <ac:spMk id="5" creationId="{1F32D40B-030E-1805-BB6A-719E82FB10D8}"/>
          </ac:spMkLst>
        </pc:spChg>
        <pc:spChg chg="add">
          <ac:chgData name="Lapadre Proctor" userId="0da5e0d1-73c4-4b15-a3c4-5ff5336c6447" providerId="ADAL" clId="{5BA201B1-3DD7-449E-ADB8-A9256923C1A3}" dt="2023-10-03T20:02:54.995" v="284" actId="26606"/>
          <ac:spMkLst>
            <pc:docMk/>
            <pc:sldMk cId="3014378138" sldId="289"/>
            <ac:spMk id="11" creationId="{E5148CD7-226B-ED2D-E34D-7A421A6F62C7}"/>
          </ac:spMkLst>
        </pc:spChg>
        <pc:graphicFrameChg chg="add mod">
          <ac:chgData name="Lapadre Proctor" userId="0da5e0d1-73c4-4b15-a3c4-5ff5336c6447" providerId="ADAL" clId="{5BA201B1-3DD7-449E-ADB8-A9256923C1A3}" dt="2023-10-03T20:04:18.788" v="286"/>
          <ac:graphicFrameMkLst>
            <pc:docMk/>
            <pc:sldMk cId="3014378138" sldId="289"/>
            <ac:graphicFrameMk id="7" creationId="{5F4B019B-B97D-9A6A-E5CE-6B537E5315C5}"/>
          </ac:graphicFrameMkLst>
        </pc:graphicFrameChg>
      </pc:sldChg>
      <pc:sldChg chg="addSp delSp modSp mod modClrScheme chgLayout">
        <pc:chgData name="Lapadre Proctor" userId="0da5e0d1-73c4-4b15-a3c4-5ff5336c6447" providerId="ADAL" clId="{5BA201B1-3DD7-449E-ADB8-A9256923C1A3}" dt="2023-10-12T18:18:15.188" v="977" actId="20577"/>
        <pc:sldMkLst>
          <pc:docMk/>
          <pc:sldMk cId="2410488473" sldId="291"/>
        </pc:sldMkLst>
        <pc:spChg chg="del mod">
          <ac:chgData name="Lapadre Proctor" userId="0da5e0d1-73c4-4b15-a3c4-5ff5336c6447" providerId="ADAL" clId="{5BA201B1-3DD7-449E-ADB8-A9256923C1A3}" dt="2023-10-03T20:07:42.188" v="618" actId="26606"/>
          <ac:spMkLst>
            <pc:docMk/>
            <pc:sldMk cId="2410488473" sldId="291"/>
            <ac:spMk id="2" creationId="{D130820A-3118-59FF-0A1B-D43F3592234D}"/>
          </ac:spMkLst>
        </pc:spChg>
        <pc:spChg chg="del">
          <ac:chgData name="Lapadre Proctor" userId="0da5e0d1-73c4-4b15-a3c4-5ff5336c6447" providerId="ADAL" clId="{5BA201B1-3DD7-449E-ADB8-A9256923C1A3}" dt="2023-10-03T20:07:42.188" v="618" actId="26606"/>
          <ac:spMkLst>
            <pc:docMk/>
            <pc:sldMk cId="2410488473" sldId="291"/>
            <ac:spMk id="3" creationId="{950582EF-3127-F1BD-C049-07E47444221F}"/>
          </ac:spMkLst>
        </pc:spChg>
        <pc:spChg chg="mod ord">
          <ac:chgData name="Lapadre Proctor" userId="0da5e0d1-73c4-4b15-a3c4-5ff5336c6447" providerId="ADAL" clId="{5BA201B1-3DD7-449E-ADB8-A9256923C1A3}" dt="2023-10-03T20:09:03.510" v="658" actId="26606"/>
          <ac:spMkLst>
            <pc:docMk/>
            <pc:sldMk cId="2410488473" sldId="291"/>
            <ac:spMk id="4" creationId="{FA966B90-DD4F-FFC9-4849-619D735EFD7F}"/>
          </ac:spMkLst>
        </pc:spChg>
        <pc:spChg chg="del mod">
          <ac:chgData name="Lapadre Proctor" userId="0da5e0d1-73c4-4b15-a3c4-5ff5336c6447" providerId="ADAL" clId="{5BA201B1-3DD7-449E-ADB8-A9256923C1A3}" dt="2023-10-03T20:08:35.449" v="624" actId="478"/>
          <ac:spMkLst>
            <pc:docMk/>
            <pc:sldMk cId="2410488473" sldId="291"/>
            <ac:spMk id="5" creationId="{3102ED2C-E660-47CA-9EFC-C0C8A5B55B86}"/>
          </ac:spMkLst>
        </pc:spChg>
        <pc:spChg chg="add del mod">
          <ac:chgData name="Lapadre Proctor" userId="0da5e0d1-73c4-4b15-a3c4-5ff5336c6447" providerId="ADAL" clId="{5BA201B1-3DD7-449E-ADB8-A9256923C1A3}" dt="2023-10-03T20:08:40.852" v="625" actId="478"/>
          <ac:spMkLst>
            <pc:docMk/>
            <pc:sldMk cId="2410488473" sldId="291"/>
            <ac:spMk id="8" creationId="{312E4602-5439-42A3-BFC8-4945CD755518}"/>
          </ac:spMkLst>
        </pc:spChg>
        <pc:spChg chg="add mod">
          <ac:chgData name="Lapadre Proctor" userId="0da5e0d1-73c4-4b15-a3c4-5ff5336c6447" providerId="ADAL" clId="{5BA201B1-3DD7-449E-ADB8-A9256923C1A3}" dt="2023-10-03T20:09:03.510" v="658" actId="26606"/>
          <ac:spMkLst>
            <pc:docMk/>
            <pc:sldMk cId="2410488473" sldId="291"/>
            <ac:spMk id="9" creationId="{76636B5F-E76A-C1CD-EB73-88E5E6137252}"/>
          </ac:spMkLst>
        </pc:spChg>
        <pc:spChg chg="add del mod">
          <ac:chgData name="Lapadre Proctor" userId="0da5e0d1-73c4-4b15-a3c4-5ff5336c6447" providerId="ADAL" clId="{5BA201B1-3DD7-449E-ADB8-A9256923C1A3}" dt="2023-10-03T20:08:09.052" v="622" actId="478"/>
          <ac:spMkLst>
            <pc:docMk/>
            <pc:sldMk cId="2410488473" sldId="291"/>
            <ac:spMk id="11" creationId="{5F961DB4-481E-E84B-8D4B-317D8E55EA9A}"/>
          </ac:spMkLst>
        </pc:spChg>
        <pc:spChg chg="add del mod">
          <ac:chgData name="Lapadre Proctor" userId="0da5e0d1-73c4-4b15-a3c4-5ff5336c6447" providerId="ADAL" clId="{5BA201B1-3DD7-449E-ADB8-A9256923C1A3}" dt="2023-10-03T20:09:03.510" v="658" actId="26606"/>
          <ac:spMkLst>
            <pc:docMk/>
            <pc:sldMk cId="2410488473" sldId="291"/>
            <ac:spMk id="13" creationId="{030FB576-CFA2-FECE-3243-26B1D1D0980C}"/>
          </ac:spMkLst>
        </pc:spChg>
        <pc:spChg chg="add del mod">
          <ac:chgData name="Lapadre Proctor" userId="0da5e0d1-73c4-4b15-a3c4-5ff5336c6447" providerId="ADAL" clId="{5BA201B1-3DD7-449E-ADB8-A9256923C1A3}" dt="2023-10-12T17:50:45.935" v="839" actId="26606"/>
          <ac:spMkLst>
            <pc:docMk/>
            <pc:sldMk cId="2410488473" sldId="291"/>
            <ac:spMk id="18" creationId="{07B05A51-65DA-91D0-581D-C09F6EF21338}"/>
          </ac:spMkLst>
        </pc:spChg>
        <pc:spChg chg="add">
          <ac:chgData name="Lapadre Proctor" userId="0da5e0d1-73c4-4b15-a3c4-5ff5336c6447" providerId="ADAL" clId="{5BA201B1-3DD7-449E-ADB8-A9256923C1A3}" dt="2023-10-12T17:50:45.935" v="839" actId="26606"/>
          <ac:spMkLst>
            <pc:docMk/>
            <pc:sldMk cId="2410488473" sldId="291"/>
            <ac:spMk id="23" creationId="{46570568-A97B-599F-C672-E0B95ECBA211}"/>
          </ac:spMkLst>
        </pc:spChg>
        <pc:graphicFrameChg chg="add mod ord modGraphic">
          <ac:chgData name="Lapadre Proctor" userId="0da5e0d1-73c4-4b15-a3c4-5ff5336c6447" providerId="ADAL" clId="{5BA201B1-3DD7-449E-ADB8-A9256923C1A3}" dt="2023-10-12T18:18:15.188" v="977" actId="20577"/>
          <ac:graphicFrameMkLst>
            <pc:docMk/>
            <pc:sldMk cId="2410488473" sldId="291"/>
            <ac:graphicFrameMk id="7" creationId="{05EA409F-4FDE-7F59-6CAA-3310A4CF31FE}"/>
          </ac:graphicFrameMkLst>
        </pc:graphicFrameChg>
      </pc:sldChg>
      <pc:sldChg chg="del ord">
        <pc:chgData name="Lapadre Proctor" userId="0da5e0d1-73c4-4b15-a3c4-5ff5336c6447" providerId="ADAL" clId="{5BA201B1-3DD7-449E-ADB8-A9256923C1A3}" dt="2023-10-03T20:14:13.453" v="695" actId="2696"/>
        <pc:sldMkLst>
          <pc:docMk/>
          <pc:sldMk cId="3451932924" sldId="292"/>
        </pc:sldMkLst>
      </pc:sldChg>
      <pc:sldChg chg="delSp modSp add mod">
        <pc:chgData name="Lapadre Proctor" userId="0da5e0d1-73c4-4b15-a3c4-5ff5336c6447" providerId="ADAL" clId="{5BA201B1-3DD7-449E-ADB8-A9256923C1A3}" dt="2023-10-03T20:12:52.800" v="694" actId="20577"/>
        <pc:sldMkLst>
          <pc:docMk/>
          <pc:sldMk cId="3171290629" sldId="294"/>
        </pc:sldMkLst>
        <pc:spChg chg="mod">
          <ac:chgData name="Lapadre Proctor" userId="0da5e0d1-73c4-4b15-a3c4-5ff5336c6447" providerId="ADAL" clId="{5BA201B1-3DD7-449E-ADB8-A9256923C1A3}" dt="2023-10-03T20:11:44.900" v="686" actId="20577"/>
          <ac:spMkLst>
            <pc:docMk/>
            <pc:sldMk cId="3171290629" sldId="294"/>
            <ac:spMk id="6" creationId="{85327FCF-0459-2456-BB3A-F6DA8B6FFD2C}"/>
          </ac:spMkLst>
        </pc:spChg>
        <pc:spChg chg="mod">
          <ac:chgData name="Lapadre Proctor" userId="0da5e0d1-73c4-4b15-a3c4-5ff5336c6447" providerId="ADAL" clId="{5BA201B1-3DD7-449E-ADB8-A9256923C1A3}" dt="2023-10-03T20:12:52.800" v="694" actId="20577"/>
          <ac:spMkLst>
            <pc:docMk/>
            <pc:sldMk cId="3171290629" sldId="294"/>
            <ac:spMk id="12" creationId="{602AFC1E-7AB1-CD43-56B5-210304222E34}"/>
          </ac:spMkLst>
        </pc:spChg>
        <pc:spChg chg="mod">
          <ac:chgData name="Lapadre Proctor" userId="0da5e0d1-73c4-4b15-a3c4-5ff5336c6447" providerId="ADAL" clId="{5BA201B1-3DD7-449E-ADB8-A9256923C1A3}" dt="2023-10-03T20:12:49.061" v="693" actId="1076"/>
          <ac:spMkLst>
            <pc:docMk/>
            <pc:sldMk cId="3171290629" sldId="294"/>
            <ac:spMk id="13" creationId="{EA2E8241-62D8-5A9D-80C2-65C5FFAA4CD2}"/>
          </ac:spMkLst>
        </pc:spChg>
        <pc:picChg chg="mod">
          <ac:chgData name="Lapadre Proctor" userId="0da5e0d1-73c4-4b15-a3c4-5ff5336c6447" providerId="ADAL" clId="{5BA201B1-3DD7-449E-ADB8-A9256923C1A3}" dt="2023-10-03T20:12:49.061" v="693" actId="1076"/>
          <ac:picMkLst>
            <pc:docMk/>
            <pc:sldMk cId="3171290629" sldId="294"/>
            <ac:picMk id="14" creationId="{B70CE189-DF97-53E9-B89B-58DE545B9DE5}"/>
          </ac:picMkLst>
        </pc:picChg>
        <pc:picChg chg="del mod">
          <ac:chgData name="Lapadre Proctor" userId="0da5e0d1-73c4-4b15-a3c4-5ff5336c6447" providerId="ADAL" clId="{5BA201B1-3DD7-449E-ADB8-A9256923C1A3}" dt="2023-10-03T20:12:43.102" v="692" actId="21"/>
          <ac:picMkLst>
            <pc:docMk/>
            <pc:sldMk cId="3171290629" sldId="294"/>
            <ac:picMk id="18" creationId="{474EAEC7-99C5-A6B5-4D74-0F26CFC749E2}"/>
          </ac:picMkLst>
        </pc:picChg>
        <pc:picChg chg="mod">
          <ac:chgData name="Lapadre Proctor" userId="0da5e0d1-73c4-4b15-a3c4-5ff5336c6447" providerId="ADAL" clId="{5BA201B1-3DD7-449E-ADB8-A9256923C1A3}" dt="2023-10-03T20:12:02.379" v="687" actId="1076"/>
          <ac:picMkLst>
            <pc:docMk/>
            <pc:sldMk cId="3171290629" sldId="294"/>
            <ac:picMk id="3076" creationId="{489E635F-AE36-38BA-580F-29262E81DB31}"/>
          </ac:picMkLst>
        </pc:picChg>
      </pc:sldChg>
      <pc:sldChg chg="addSp delSp modSp mod">
        <pc:chgData name="Lapadre Proctor" userId="0da5e0d1-73c4-4b15-a3c4-5ff5336c6447" providerId="ADAL" clId="{5BA201B1-3DD7-449E-ADB8-A9256923C1A3}" dt="2023-10-12T17:29:36.272" v="835" actId="20577"/>
        <pc:sldMkLst>
          <pc:docMk/>
          <pc:sldMk cId="3176382826" sldId="300"/>
        </pc:sldMkLst>
        <pc:spChg chg="add mod">
          <ac:chgData name="Lapadre Proctor" userId="0da5e0d1-73c4-4b15-a3c4-5ff5336c6447" providerId="ADAL" clId="{5BA201B1-3DD7-449E-ADB8-A9256923C1A3}" dt="2023-10-12T17:29:36.272" v="835" actId="20577"/>
          <ac:spMkLst>
            <pc:docMk/>
            <pc:sldMk cId="3176382826" sldId="300"/>
            <ac:spMk id="3" creationId="{F229FD89-8799-93EA-C009-23F813BBA201}"/>
          </ac:spMkLst>
        </pc:spChg>
        <pc:spChg chg="mod">
          <ac:chgData name="Lapadre Proctor" userId="0da5e0d1-73c4-4b15-a3c4-5ff5336c6447" providerId="ADAL" clId="{5BA201B1-3DD7-449E-ADB8-A9256923C1A3}" dt="2023-10-12T17:27:50.742" v="776" actId="20577"/>
          <ac:spMkLst>
            <pc:docMk/>
            <pc:sldMk cId="3176382826" sldId="300"/>
            <ac:spMk id="9" creationId="{76636B5F-E76A-C1CD-EB73-88E5E6137252}"/>
          </ac:spMkLst>
        </pc:spChg>
        <pc:graphicFrameChg chg="del mod">
          <ac:chgData name="Lapadre Proctor" userId="0da5e0d1-73c4-4b15-a3c4-5ff5336c6447" providerId="ADAL" clId="{5BA201B1-3DD7-449E-ADB8-A9256923C1A3}" dt="2023-10-12T17:28:26.455" v="782" actId="21"/>
          <ac:graphicFrameMkLst>
            <pc:docMk/>
            <pc:sldMk cId="3176382826" sldId="300"/>
            <ac:graphicFrameMk id="7" creationId="{05EA409F-4FDE-7F59-6CAA-3310A4CF31FE}"/>
          </ac:graphicFrameMkLst>
        </pc:graphicFrameChg>
      </pc:sldChg>
      <pc:sldChg chg="addSp delSp modSp mod modShow">
        <pc:chgData name="Lapadre Proctor" userId="0da5e0d1-73c4-4b15-a3c4-5ff5336c6447" providerId="ADAL" clId="{5BA201B1-3DD7-449E-ADB8-A9256923C1A3}" dt="2023-10-12T18:30:49.290" v="1076" actId="729"/>
        <pc:sldMkLst>
          <pc:docMk/>
          <pc:sldMk cId="915020180" sldId="302"/>
        </pc:sldMkLst>
        <pc:spChg chg="add del mod">
          <ac:chgData name="Lapadre Proctor" userId="0da5e0d1-73c4-4b15-a3c4-5ff5336c6447" providerId="ADAL" clId="{5BA201B1-3DD7-449E-ADB8-A9256923C1A3}" dt="2023-10-12T18:21:45.646" v="1003"/>
          <ac:spMkLst>
            <pc:docMk/>
            <pc:sldMk cId="915020180" sldId="302"/>
            <ac:spMk id="3" creationId="{2F947C7C-F55D-8B31-FF00-153F466539D7}"/>
          </ac:spMkLst>
        </pc:spChg>
        <pc:spChg chg="mod">
          <ac:chgData name="Lapadre Proctor" userId="0da5e0d1-73c4-4b15-a3c4-5ff5336c6447" providerId="ADAL" clId="{5BA201B1-3DD7-449E-ADB8-A9256923C1A3}" dt="2023-10-12T18:22:39.773" v="1006" actId="26606"/>
          <ac:spMkLst>
            <pc:docMk/>
            <pc:sldMk cId="915020180" sldId="302"/>
            <ac:spMk id="4" creationId="{FA966B90-DD4F-FFC9-4849-619D735EFD7F}"/>
          </ac:spMkLst>
        </pc:spChg>
        <pc:spChg chg="add del mod">
          <ac:chgData name="Lapadre Proctor" userId="0da5e0d1-73c4-4b15-a3c4-5ff5336c6447" providerId="ADAL" clId="{5BA201B1-3DD7-449E-ADB8-A9256923C1A3}" dt="2023-10-12T18:22:30.574" v="1005"/>
          <ac:spMkLst>
            <pc:docMk/>
            <pc:sldMk cId="915020180" sldId="302"/>
            <ac:spMk id="6" creationId="{6FF4606E-A05C-1D0B-1B9A-36390F095245}"/>
          </ac:spMkLst>
        </pc:spChg>
        <pc:spChg chg="add mod">
          <ac:chgData name="Lapadre Proctor" userId="0da5e0d1-73c4-4b15-a3c4-5ff5336c6447" providerId="ADAL" clId="{5BA201B1-3DD7-449E-ADB8-A9256923C1A3}" dt="2023-10-12T18:27:18.574" v="1075" actId="12788"/>
          <ac:spMkLst>
            <pc:docMk/>
            <pc:sldMk cId="915020180" sldId="302"/>
            <ac:spMk id="10" creationId="{CB1F5EFF-E727-AC7D-63FE-F2C8E1311218}"/>
          </ac:spMkLst>
        </pc:spChg>
        <pc:spChg chg="add mod">
          <ac:chgData name="Lapadre Proctor" userId="0da5e0d1-73c4-4b15-a3c4-5ff5336c6447" providerId="ADAL" clId="{5BA201B1-3DD7-449E-ADB8-A9256923C1A3}" dt="2023-10-12T18:27:18.574" v="1075" actId="12788"/>
          <ac:spMkLst>
            <pc:docMk/>
            <pc:sldMk cId="915020180" sldId="302"/>
            <ac:spMk id="11" creationId="{AAE60B90-A99D-6137-FE77-D860EF79DE90}"/>
          </ac:spMkLst>
        </pc:spChg>
        <pc:spChg chg="del">
          <ac:chgData name="Lapadre Proctor" userId="0da5e0d1-73c4-4b15-a3c4-5ff5336c6447" providerId="ADAL" clId="{5BA201B1-3DD7-449E-ADB8-A9256923C1A3}" dt="2023-10-12T18:22:39.773" v="1006" actId="26606"/>
          <ac:spMkLst>
            <pc:docMk/>
            <pc:sldMk cId="915020180" sldId="302"/>
            <ac:spMk id="18" creationId="{07B05A51-65DA-91D0-581D-C09F6EF21338}"/>
          </ac:spMkLst>
        </pc:spChg>
        <pc:spChg chg="add">
          <ac:chgData name="Lapadre Proctor" userId="0da5e0d1-73c4-4b15-a3c4-5ff5336c6447" providerId="ADAL" clId="{5BA201B1-3DD7-449E-ADB8-A9256923C1A3}" dt="2023-10-12T18:22:39.773" v="1006" actId="26606"/>
          <ac:spMkLst>
            <pc:docMk/>
            <pc:sldMk cId="915020180" sldId="302"/>
            <ac:spMk id="23" creationId="{BBC7EE88-DE93-EE11-40C0-68B89860BBDF}"/>
          </ac:spMkLst>
        </pc:spChg>
        <pc:graphicFrameChg chg="del mod">
          <ac:chgData name="Lapadre Proctor" userId="0da5e0d1-73c4-4b15-a3c4-5ff5336c6447" providerId="ADAL" clId="{5BA201B1-3DD7-449E-ADB8-A9256923C1A3}" dt="2023-10-12T18:22:00.336" v="1004" actId="21"/>
          <ac:graphicFrameMkLst>
            <pc:docMk/>
            <pc:sldMk cId="915020180" sldId="302"/>
            <ac:graphicFrameMk id="7" creationId="{05EA409F-4FDE-7F59-6CAA-3310A4CF31FE}"/>
          </ac:graphicFrameMkLst>
        </pc:graphicFrameChg>
        <pc:picChg chg="add mod ord">
          <ac:chgData name="Lapadre Proctor" userId="0da5e0d1-73c4-4b15-a3c4-5ff5336c6447" providerId="ADAL" clId="{5BA201B1-3DD7-449E-ADB8-A9256923C1A3}" dt="2023-10-12T18:26:58.057" v="1073" actId="1076"/>
          <ac:picMkLst>
            <pc:docMk/>
            <pc:sldMk cId="915020180" sldId="302"/>
            <ac:picMk id="8" creationId="{542A7CEF-22B6-62CA-0B18-2AFDE8448417}"/>
          </ac:picMkLst>
        </pc:picChg>
      </pc:sldChg>
      <pc:sldChg chg="modSp add del mod">
        <pc:chgData name="Lapadre Proctor" userId="0da5e0d1-73c4-4b15-a3c4-5ff5336c6447" providerId="ADAL" clId="{5BA201B1-3DD7-449E-ADB8-A9256923C1A3}" dt="2023-10-12T17:23:07.649" v="774" actId="2696"/>
        <pc:sldMkLst>
          <pc:docMk/>
          <pc:sldMk cId="1561304983" sldId="318"/>
        </pc:sldMkLst>
        <pc:spChg chg="mod">
          <ac:chgData name="Lapadre Proctor" userId="0da5e0d1-73c4-4b15-a3c4-5ff5336c6447" providerId="ADAL" clId="{5BA201B1-3DD7-449E-ADB8-A9256923C1A3}" dt="2023-10-12T17:21:23.758" v="773" actId="33524"/>
          <ac:spMkLst>
            <pc:docMk/>
            <pc:sldMk cId="1561304983" sldId="318"/>
            <ac:spMk id="2" creationId="{3E3B7733-DAC9-03F7-2FDF-A1135972E852}"/>
          </ac:spMkLst>
        </pc:spChg>
      </pc:sldChg>
      <pc:sldChg chg="addSp delSp modSp add mod ord modShow">
        <pc:chgData name="Lapadre Proctor" userId="0da5e0d1-73c4-4b15-a3c4-5ff5336c6447" providerId="ADAL" clId="{5BA201B1-3DD7-449E-ADB8-A9256923C1A3}" dt="2023-10-12T20:07:32.695" v="1585" actId="14100"/>
        <pc:sldMkLst>
          <pc:docMk/>
          <pc:sldMk cId="1204705527" sldId="321"/>
        </pc:sldMkLst>
        <pc:spChg chg="add del mod ord">
          <ac:chgData name="Lapadre Proctor" userId="0da5e0d1-73c4-4b15-a3c4-5ff5336c6447" providerId="ADAL" clId="{5BA201B1-3DD7-449E-ADB8-A9256923C1A3}" dt="2023-10-12T18:32:56.702" v="1087" actId="21"/>
          <ac:spMkLst>
            <pc:docMk/>
            <pc:sldMk cId="1204705527" sldId="321"/>
            <ac:spMk id="3" creationId="{09AA4167-5435-A0EA-08CA-F416BAB5885E}"/>
          </ac:spMkLst>
        </pc:spChg>
        <pc:spChg chg="mod">
          <ac:chgData name="Lapadre Proctor" userId="0da5e0d1-73c4-4b15-a3c4-5ff5336c6447" providerId="ADAL" clId="{5BA201B1-3DD7-449E-ADB8-A9256923C1A3}" dt="2023-10-12T18:33:36.494" v="1094" actId="1076"/>
          <ac:spMkLst>
            <pc:docMk/>
            <pc:sldMk cId="1204705527" sldId="321"/>
            <ac:spMk id="4" creationId="{FA966B90-DD4F-FFC9-4849-619D735EFD7F}"/>
          </ac:spMkLst>
        </pc:spChg>
        <pc:spChg chg="add mod">
          <ac:chgData name="Lapadre Proctor" userId="0da5e0d1-73c4-4b15-a3c4-5ff5336c6447" providerId="ADAL" clId="{5BA201B1-3DD7-449E-ADB8-A9256923C1A3}" dt="2023-10-12T19:42:41.570" v="1565" actId="571"/>
          <ac:spMkLst>
            <pc:docMk/>
            <pc:sldMk cId="1204705527" sldId="321"/>
            <ac:spMk id="7" creationId="{1C5F8E43-9470-EF1C-D24C-27FB2CE6878D}"/>
          </ac:spMkLst>
        </pc:spChg>
        <pc:spChg chg="mod">
          <ac:chgData name="Lapadre Proctor" userId="0da5e0d1-73c4-4b15-a3c4-5ff5336c6447" providerId="ADAL" clId="{5BA201B1-3DD7-449E-ADB8-A9256923C1A3}" dt="2023-10-12T19:40:39.329" v="1563" actId="1076"/>
          <ac:spMkLst>
            <pc:docMk/>
            <pc:sldMk cId="1204705527" sldId="321"/>
            <ac:spMk id="9" creationId="{76636B5F-E76A-C1CD-EB73-88E5E6137252}"/>
          </ac:spMkLst>
        </pc:spChg>
        <pc:spChg chg="mod">
          <ac:chgData name="Lapadre Proctor" userId="0da5e0d1-73c4-4b15-a3c4-5ff5336c6447" providerId="ADAL" clId="{5BA201B1-3DD7-449E-ADB8-A9256923C1A3}" dt="2023-10-12T19:42:41.570" v="1565" actId="571"/>
          <ac:spMkLst>
            <pc:docMk/>
            <pc:sldMk cId="1204705527" sldId="321"/>
            <ac:spMk id="10" creationId="{661FC126-0B9F-9A77-FE25-470BAFE17CCC}"/>
          </ac:spMkLst>
        </pc:spChg>
        <pc:spChg chg="del">
          <ac:chgData name="Lapadre Proctor" userId="0da5e0d1-73c4-4b15-a3c4-5ff5336c6447" providerId="ADAL" clId="{5BA201B1-3DD7-449E-ADB8-A9256923C1A3}" dt="2023-10-12T18:31:42.914" v="1083" actId="21"/>
          <ac:spMkLst>
            <pc:docMk/>
            <pc:sldMk cId="1204705527" sldId="321"/>
            <ac:spMk id="10" creationId="{CB1F5EFF-E727-AC7D-63FE-F2C8E1311218}"/>
          </ac:spMkLst>
        </pc:spChg>
        <pc:spChg chg="del">
          <ac:chgData name="Lapadre Proctor" userId="0da5e0d1-73c4-4b15-a3c4-5ff5336c6447" providerId="ADAL" clId="{5BA201B1-3DD7-449E-ADB8-A9256923C1A3}" dt="2023-10-12T18:31:48.469" v="1084" actId="21"/>
          <ac:spMkLst>
            <pc:docMk/>
            <pc:sldMk cId="1204705527" sldId="321"/>
            <ac:spMk id="11" creationId="{AAE60B90-A99D-6137-FE77-D860EF79DE90}"/>
          </ac:spMkLst>
        </pc:spChg>
        <pc:spChg chg="mod">
          <ac:chgData name="Lapadre Proctor" userId="0da5e0d1-73c4-4b15-a3c4-5ff5336c6447" providerId="ADAL" clId="{5BA201B1-3DD7-449E-ADB8-A9256923C1A3}" dt="2023-10-12T20:07:24.689" v="1584" actId="255"/>
          <ac:spMkLst>
            <pc:docMk/>
            <pc:sldMk cId="1204705527" sldId="321"/>
            <ac:spMk id="12" creationId="{4685982E-5BA9-6F35-9589-B29C822CD6E6}"/>
          </ac:spMkLst>
        </pc:spChg>
        <pc:spChg chg="add mod">
          <ac:chgData name="Lapadre Proctor" userId="0da5e0d1-73c4-4b15-a3c4-5ff5336c6447" providerId="ADAL" clId="{5BA201B1-3DD7-449E-ADB8-A9256923C1A3}" dt="2023-10-12T19:47:05.026" v="1582" actId="12789"/>
          <ac:spMkLst>
            <pc:docMk/>
            <pc:sldMk cId="1204705527" sldId="321"/>
            <ac:spMk id="13" creationId="{3EAC338E-41FB-BFE1-8AF2-CA1F120E7F4E}"/>
          </ac:spMkLst>
        </pc:spChg>
        <pc:spChg chg="add mod topLvl">
          <ac:chgData name="Lapadre Proctor" userId="0da5e0d1-73c4-4b15-a3c4-5ff5336c6447" providerId="ADAL" clId="{5BA201B1-3DD7-449E-ADB8-A9256923C1A3}" dt="2023-10-12T19:47:05.026" v="1582" actId="12789"/>
          <ac:spMkLst>
            <pc:docMk/>
            <pc:sldMk cId="1204705527" sldId="321"/>
            <ac:spMk id="14" creationId="{E2C6665D-A13C-86FC-0158-3587DF111513}"/>
          </ac:spMkLst>
        </pc:spChg>
        <pc:spChg chg="mod">
          <ac:chgData name="Lapadre Proctor" userId="0da5e0d1-73c4-4b15-a3c4-5ff5336c6447" providerId="ADAL" clId="{5BA201B1-3DD7-449E-ADB8-A9256923C1A3}" dt="2023-10-12T20:07:24.689" v="1584" actId="255"/>
          <ac:spMkLst>
            <pc:docMk/>
            <pc:sldMk cId="1204705527" sldId="321"/>
            <ac:spMk id="15" creationId="{1BA82789-761B-0345-886A-10F25C3A101D}"/>
          </ac:spMkLst>
        </pc:spChg>
        <pc:spChg chg="mod topLvl">
          <ac:chgData name="Lapadre Proctor" userId="0da5e0d1-73c4-4b15-a3c4-5ff5336c6447" providerId="ADAL" clId="{5BA201B1-3DD7-449E-ADB8-A9256923C1A3}" dt="2023-10-12T20:07:24.689" v="1584" actId="255"/>
          <ac:spMkLst>
            <pc:docMk/>
            <pc:sldMk cId="1204705527" sldId="321"/>
            <ac:spMk id="16" creationId="{AE358E52-5393-CC06-3F88-80B637171FBA}"/>
          </ac:spMkLst>
        </pc:spChg>
        <pc:grpChg chg="add mod">
          <ac:chgData name="Lapadre Proctor" userId="0da5e0d1-73c4-4b15-a3c4-5ff5336c6447" providerId="ADAL" clId="{5BA201B1-3DD7-449E-ADB8-A9256923C1A3}" dt="2023-10-12T19:42:41.570" v="1565" actId="571"/>
          <ac:grpSpMkLst>
            <pc:docMk/>
            <pc:sldMk cId="1204705527" sldId="321"/>
            <ac:grpSpMk id="8" creationId="{D2764010-390D-8BAF-70BF-67B918F1684D}"/>
          </ac:grpSpMkLst>
        </pc:grpChg>
        <pc:grpChg chg="mod">
          <ac:chgData name="Lapadre Proctor" userId="0da5e0d1-73c4-4b15-a3c4-5ff5336c6447" providerId="ADAL" clId="{5BA201B1-3DD7-449E-ADB8-A9256923C1A3}" dt="2023-10-12T20:07:32.695" v="1585" actId="14100"/>
          <ac:grpSpMkLst>
            <pc:docMk/>
            <pc:sldMk cId="1204705527" sldId="321"/>
            <ac:grpSpMk id="17" creationId="{C258E6C9-E910-5853-BDF0-F45899511721}"/>
          </ac:grpSpMkLst>
        </pc:grpChg>
        <pc:grpChg chg="del mod">
          <ac:chgData name="Lapadre Proctor" userId="0da5e0d1-73c4-4b15-a3c4-5ff5336c6447" providerId="ADAL" clId="{5BA201B1-3DD7-449E-ADB8-A9256923C1A3}" dt="2023-10-12T19:31:56.310" v="1533" actId="165"/>
          <ac:grpSpMkLst>
            <pc:docMk/>
            <pc:sldMk cId="1204705527" sldId="321"/>
            <ac:grpSpMk id="19" creationId="{0AE5EA0F-1193-711D-4F42-AA51826C0256}"/>
          </ac:grpSpMkLst>
        </pc:grpChg>
        <pc:grpChg chg="mod">
          <ac:chgData name="Lapadre Proctor" userId="0da5e0d1-73c4-4b15-a3c4-5ff5336c6447" providerId="ADAL" clId="{5BA201B1-3DD7-449E-ADB8-A9256923C1A3}" dt="2023-10-12T19:23:30.482" v="1530" actId="1076"/>
          <ac:grpSpMkLst>
            <pc:docMk/>
            <pc:sldMk cId="1204705527" sldId="321"/>
            <ac:grpSpMk id="21" creationId="{0B986FFF-97B6-7789-4E7F-E166BCE97E54}"/>
          </ac:grpSpMkLst>
        </pc:grpChg>
        <pc:picChg chg="add del mod">
          <ac:chgData name="Lapadre Proctor" userId="0da5e0d1-73c4-4b15-a3c4-5ff5336c6447" providerId="ADAL" clId="{5BA201B1-3DD7-449E-ADB8-A9256923C1A3}" dt="2023-10-12T18:34:52.415" v="1099" actId="27803"/>
          <ac:picMkLst>
            <pc:docMk/>
            <pc:sldMk cId="1204705527" sldId="321"/>
            <ac:picMk id="5" creationId="{4685982E-5BA9-6F35-9589-B29C822CD6E6}"/>
          </ac:picMkLst>
        </pc:picChg>
        <pc:picChg chg="add del mod">
          <ac:chgData name="Lapadre Proctor" userId="0da5e0d1-73c4-4b15-a3c4-5ff5336c6447" providerId="ADAL" clId="{5BA201B1-3DD7-449E-ADB8-A9256923C1A3}" dt="2023-10-12T18:39:29.792" v="1158" actId="27803"/>
          <ac:picMkLst>
            <pc:docMk/>
            <pc:sldMk cId="1204705527" sldId="321"/>
            <ac:picMk id="6" creationId="{1BA82789-761B-0345-886A-10F25C3A101D}"/>
          </ac:picMkLst>
        </pc:picChg>
        <pc:picChg chg="add del mod">
          <ac:chgData name="Lapadre Proctor" userId="0da5e0d1-73c4-4b15-a3c4-5ff5336c6447" providerId="ADAL" clId="{5BA201B1-3DD7-449E-ADB8-A9256923C1A3}" dt="2023-10-12T18:40:58.285" v="1208" actId="27803"/>
          <ac:picMkLst>
            <pc:docMk/>
            <pc:sldMk cId="1204705527" sldId="321"/>
            <ac:picMk id="7" creationId="{AE358E52-5393-CC06-3F88-80B637171FBA}"/>
          </ac:picMkLst>
        </pc:picChg>
        <pc:picChg chg="del">
          <ac:chgData name="Lapadre Proctor" userId="0da5e0d1-73c4-4b15-a3c4-5ff5336c6447" providerId="ADAL" clId="{5BA201B1-3DD7-449E-ADB8-A9256923C1A3}" dt="2023-10-12T18:31:23.228" v="1081" actId="21"/>
          <ac:picMkLst>
            <pc:docMk/>
            <pc:sldMk cId="1204705527" sldId="321"/>
            <ac:picMk id="8" creationId="{542A7CEF-22B6-62CA-0B18-2AFDE8448417}"/>
          </ac:picMkLst>
        </pc:picChg>
        <pc:picChg chg="mod">
          <ac:chgData name="Lapadre Proctor" userId="0da5e0d1-73c4-4b15-a3c4-5ff5336c6447" providerId="ADAL" clId="{5BA201B1-3DD7-449E-ADB8-A9256923C1A3}" dt="2023-10-12T19:42:41.570" v="1565" actId="571"/>
          <ac:picMkLst>
            <pc:docMk/>
            <pc:sldMk cId="1204705527" sldId="321"/>
            <ac:picMk id="11" creationId="{8B77201F-14EC-14C1-D26D-BE5353694C10}"/>
          </ac:picMkLst>
        </pc:picChg>
        <pc:picChg chg="add mod">
          <ac:chgData name="Lapadre Proctor" userId="0da5e0d1-73c4-4b15-a3c4-5ff5336c6447" providerId="ADAL" clId="{5BA201B1-3DD7-449E-ADB8-A9256923C1A3}" dt="2023-10-12T19:13:24.378" v="1529" actId="1076"/>
          <ac:picMkLst>
            <pc:docMk/>
            <pc:sldMk cId="1204705527" sldId="321"/>
            <ac:picMk id="18" creationId="{D1FC814B-0B0E-9535-DBCA-50F7FE99352D}"/>
          </ac:picMkLst>
        </pc:picChg>
        <pc:picChg chg="add mod">
          <ac:chgData name="Lapadre Proctor" userId="0da5e0d1-73c4-4b15-a3c4-5ff5336c6447" providerId="ADAL" clId="{5BA201B1-3DD7-449E-ADB8-A9256923C1A3}" dt="2023-10-12T19:13:20.273" v="1528" actId="1076"/>
          <ac:picMkLst>
            <pc:docMk/>
            <pc:sldMk cId="1204705527" sldId="321"/>
            <ac:picMk id="20" creationId="{9AB9AAB6-9F0A-DDB9-C830-6CE9E0CD4561}"/>
          </ac:picMkLst>
        </pc:picChg>
        <pc:picChg chg="add mod topLvl">
          <ac:chgData name="Lapadre Proctor" userId="0da5e0d1-73c4-4b15-a3c4-5ff5336c6447" providerId="ADAL" clId="{5BA201B1-3DD7-449E-ADB8-A9256923C1A3}" dt="2023-10-12T19:32:03.714" v="1535" actId="1076"/>
          <ac:picMkLst>
            <pc:docMk/>
            <pc:sldMk cId="1204705527" sldId="321"/>
            <ac:picMk id="22" creationId="{9F7C6E75-C275-4D39-FC64-CC7B073E08AE}"/>
          </ac:picMkLst>
        </pc:picChg>
      </pc:sldChg>
      <pc:sldChg chg="modSp mod">
        <pc:chgData name="Lapadre Proctor" userId="0da5e0d1-73c4-4b15-a3c4-5ff5336c6447" providerId="ADAL" clId="{5BA201B1-3DD7-449E-ADB8-A9256923C1A3}" dt="2023-10-16T20:50:09.407" v="1595" actId="1076"/>
        <pc:sldMkLst>
          <pc:docMk/>
          <pc:sldMk cId="3164856064" sldId="365"/>
        </pc:sldMkLst>
        <pc:spChg chg="mod">
          <ac:chgData name="Lapadre Proctor" userId="0da5e0d1-73c4-4b15-a3c4-5ff5336c6447" providerId="ADAL" clId="{5BA201B1-3DD7-449E-ADB8-A9256923C1A3}" dt="2023-10-16T20:50:01.895" v="1594" actId="1076"/>
          <ac:spMkLst>
            <pc:docMk/>
            <pc:sldMk cId="3164856064" sldId="365"/>
            <ac:spMk id="7" creationId="{F7F2E836-E7CC-F961-36F3-423E0C4C4B21}"/>
          </ac:spMkLst>
        </pc:spChg>
        <pc:grpChg chg="mod">
          <ac:chgData name="Lapadre Proctor" userId="0da5e0d1-73c4-4b15-a3c4-5ff5336c6447" providerId="ADAL" clId="{5BA201B1-3DD7-449E-ADB8-A9256923C1A3}" dt="2023-10-16T20:50:09.407" v="1595" actId="1076"/>
          <ac:grpSpMkLst>
            <pc:docMk/>
            <pc:sldMk cId="3164856064" sldId="365"/>
            <ac:grpSpMk id="9" creationId="{82212BC4-DC0C-603A-9486-7308457445E7}"/>
          </ac:grpSpMkLst>
        </pc:grpChg>
      </pc:sldChg>
    </pc:docChg>
  </pc:docChgLst>
  <pc:docChgLst>
    <pc:chgData name="Matt Kennedy" userId="1c42adb8-e8da-4ed0-965b-4d7e0172c01f" providerId="ADAL" clId="{8978FFEC-D5F4-4FC2-9FD8-994DF4587C74}"/>
    <pc:docChg chg="addSld modSld modSection">
      <pc:chgData name="Matt Kennedy" userId="1c42adb8-e8da-4ed0-965b-4d7e0172c01f" providerId="ADAL" clId="{8978FFEC-D5F4-4FC2-9FD8-994DF4587C74}" dt="2023-11-07T16:55:34.559" v="197" actId="20577"/>
      <pc:docMkLst>
        <pc:docMk/>
      </pc:docMkLst>
      <pc:sldChg chg="modSp new mod">
        <pc:chgData name="Matt Kennedy" userId="1c42adb8-e8da-4ed0-965b-4d7e0172c01f" providerId="ADAL" clId="{8978FFEC-D5F4-4FC2-9FD8-994DF4587C74}" dt="2023-11-07T16:49:10.304" v="56" actId="20577"/>
        <pc:sldMkLst>
          <pc:docMk/>
          <pc:sldMk cId="1239797613" sldId="375"/>
        </pc:sldMkLst>
        <pc:spChg chg="mod">
          <ac:chgData name="Matt Kennedy" userId="1c42adb8-e8da-4ed0-965b-4d7e0172c01f" providerId="ADAL" clId="{8978FFEC-D5F4-4FC2-9FD8-994DF4587C74}" dt="2023-11-07T16:49:10.304" v="56" actId="20577"/>
          <ac:spMkLst>
            <pc:docMk/>
            <pc:sldMk cId="1239797613" sldId="375"/>
            <ac:spMk id="2" creationId="{8E69F90A-1359-8780-C36E-FAC12AB59BA6}"/>
          </ac:spMkLst>
        </pc:spChg>
        <pc:spChg chg="mod">
          <ac:chgData name="Matt Kennedy" userId="1c42adb8-e8da-4ed0-965b-4d7e0172c01f" providerId="ADAL" clId="{8978FFEC-D5F4-4FC2-9FD8-994DF4587C74}" dt="2023-11-07T16:31:24.327" v="23" actId="20577"/>
          <ac:spMkLst>
            <pc:docMk/>
            <pc:sldMk cId="1239797613" sldId="375"/>
            <ac:spMk id="5" creationId="{F9B8A90A-5E43-FB7F-D68B-FF393B8CC6CC}"/>
          </ac:spMkLst>
        </pc:spChg>
      </pc:sldChg>
      <pc:sldChg chg="modSp new mod">
        <pc:chgData name="Matt Kennedy" userId="1c42adb8-e8da-4ed0-965b-4d7e0172c01f" providerId="ADAL" clId="{8978FFEC-D5F4-4FC2-9FD8-994DF4587C74}" dt="2023-11-07T16:49:25.938" v="98" actId="20577"/>
        <pc:sldMkLst>
          <pc:docMk/>
          <pc:sldMk cId="2475706624" sldId="376"/>
        </pc:sldMkLst>
        <pc:spChg chg="mod">
          <ac:chgData name="Matt Kennedy" userId="1c42adb8-e8da-4ed0-965b-4d7e0172c01f" providerId="ADAL" clId="{8978FFEC-D5F4-4FC2-9FD8-994DF4587C74}" dt="2023-11-07T16:49:25.938" v="98" actId="20577"/>
          <ac:spMkLst>
            <pc:docMk/>
            <pc:sldMk cId="2475706624" sldId="376"/>
            <ac:spMk id="2" creationId="{0C32ED4A-14F2-FE17-0E77-3070C453577C}"/>
          </ac:spMkLst>
        </pc:spChg>
        <pc:spChg chg="mod">
          <ac:chgData name="Matt Kennedy" userId="1c42adb8-e8da-4ed0-965b-4d7e0172c01f" providerId="ADAL" clId="{8978FFEC-D5F4-4FC2-9FD8-994DF4587C74}" dt="2023-11-07T16:49:21.063" v="79" actId="20577"/>
          <ac:spMkLst>
            <pc:docMk/>
            <pc:sldMk cId="2475706624" sldId="376"/>
            <ac:spMk id="5" creationId="{74282343-4964-0FE1-BF22-9EECAB28C887}"/>
          </ac:spMkLst>
        </pc:spChg>
      </pc:sldChg>
      <pc:sldChg chg="modSp new mod">
        <pc:chgData name="Matt Kennedy" userId="1c42adb8-e8da-4ed0-965b-4d7e0172c01f" providerId="ADAL" clId="{8978FFEC-D5F4-4FC2-9FD8-994DF4587C74}" dt="2023-11-07T16:55:06.068" v="139" actId="20577"/>
        <pc:sldMkLst>
          <pc:docMk/>
          <pc:sldMk cId="1124308993" sldId="377"/>
        </pc:sldMkLst>
        <pc:spChg chg="mod">
          <ac:chgData name="Matt Kennedy" userId="1c42adb8-e8da-4ed0-965b-4d7e0172c01f" providerId="ADAL" clId="{8978FFEC-D5F4-4FC2-9FD8-994DF4587C74}" dt="2023-11-07T16:55:06.068" v="139" actId="20577"/>
          <ac:spMkLst>
            <pc:docMk/>
            <pc:sldMk cId="1124308993" sldId="377"/>
            <ac:spMk id="2" creationId="{506683C2-65EE-E38E-5D42-582CAC5EA8E3}"/>
          </ac:spMkLst>
        </pc:spChg>
        <pc:spChg chg="mod">
          <ac:chgData name="Matt Kennedy" userId="1c42adb8-e8da-4ed0-965b-4d7e0172c01f" providerId="ADAL" clId="{8978FFEC-D5F4-4FC2-9FD8-994DF4587C74}" dt="2023-11-07T16:49:34.139" v="118" actId="20577"/>
          <ac:spMkLst>
            <pc:docMk/>
            <pc:sldMk cId="1124308993" sldId="377"/>
            <ac:spMk id="5" creationId="{59C1C65F-D06D-C7C5-3DF1-7526AD8505EA}"/>
          </ac:spMkLst>
        </pc:spChg>
      </pc:sldChg>
      <pc:sldChg chg="modSp add mod">
        <pc:chgData name="Matt Kennedy" userId="1c42adb8-e8da-4ed0-965b-4d7e0172c01f" providerId="ADAL" clId="{8978FFEC-D5F4-4FC2-9FD8-994DF4587C74}" dt="2023-11-07T16:55:12.423" v="159" actId="20577"/>
        <pc:sldMkLst>
          <pc:docMk/>
          <pc:sldMk cId="345042710" sldId="378"/>
        </pc:sldMkLst>
        <pc:spChg chg="mod">
          <ac:chgData name="Matt Kennedy" userId="1c42adb8-e8da-4ed0-965b-4d7e0172c01f" providerId="ADAL" clId="{8978FFEC-D5F4-4FC2-9FD8-994DF4587C74}" dt="2023-11-07T16:55:12.423" v="159" actId="20577"/>
          <ac:spMkLst>
            <pc:docMk/>
            <pc:sldMk cId="345042710" sldId="378"/>
            <ac:spMk id="2" creationId="{506683C2-65EE-E38E-5D42-582CAC5EA8E3}"/>
          </ac:spMkLst>
        </pc:spChg>
      </pc:sldChg>
      <pc:sldChg chg="modSp add mod">
        <pc:chgData name="Matt Kennedy" userId="1c42adb8-e8da-4ed0-965b-4d7e0172c01f" providerId="ADAL" clId="{8978FFEC-D5F4-4FC2-9FD8-994DF4587C74}" dt="2023-11-07T16:55:17.739" v="170" actId="20577"/>
        <pc:sldMkLst>
          <pc:docMk/>
          <pc:sldMk cId="2551251622" sldId="379"/>
        </pc:sldMkLst>
        <pc:spChg chg="mod">
          <ac:chgData name="Matt Kennedy" userId="1c42adb8-e8da-4ed0-965b-4d7e0172c01f" providerId="ADAL" clId="{8978FFEC-D5F4-4FC2-9FD8-994DF4587C74}" dt="2023-11-07T16:55:17.739" v="170" actId="20577"/>
          <ac:spMkLst>
            <pc:docMk/>
            <pc:sldMk cId="2551251622" sldId="379"/>
            <ac:spMk id="2" creationId="{506683C2-65EE-E38E-5D42-582CAC5EA8E3}"/>
          </ac:spMkLst>
        </pc:spChg>
      </pc:sldChg>
      <pc:sldChg chg="modSp add mod">
        <pc:chgData name="Matt Kennedy" userId="1c42adb8-e8da-4ed0-965b-4d7e0172c01f" providerId="ADAL" clId="{8978FFEC-D5F4-4FC2-9FD8-994DF4587C74}" dt="2023-11-07T16:55:23.186" v="179" actId="20577"/>
        <pc:sldMkLst>
          <pc:docMk/>
          <pc:sldMk cId="46462694" sldId="380"/>
        </pc:sldMkLst>
        <pc:spChg chg="mod">
          <ac:chgData name="Matt Kennedy" userId="1c42adb8-e8da-4ed0-965b-4d7e0172c01f" providerId="ADAL" clId="{8978FFEC-D5F4-4FC2-9FD8-994DF4587C74}" dt="2023-11-07T16:55:23.186" v="179" actId="20577"/>
          <ac:spMkLst>
            <pc:docMk/>
            <pc:sldMk cId="46462694" sldId="380"/>
            <ac:spMk id="2" creationId="{506683C2-65EE-E38E-5D42-582CAC5EA8E3}"/>
          </ac:spMkLst>
        </pc:spChg>
      </pc:sldChg>
      <pc:sldChg chg="modSp add mod">
        <pc:chgData name="Matt Kennedy" userId="1c42adb8-e8da-4ed0-965b-4d7e0172c01f" providerId="ADAL" clId="{8978FFEC-D5F4-4FC2-9FD8-994DF4587C74}" dt="2023-11-07T16:55:27.023" v="189" actId="20577"/>
        <pc:sldMkLst>
          <pc:docMk/>
          <pc:sldMk cId="2687351200" sldId="381"/>
        </pc:sldMkLst>
        <pc:spChg chg="mod">
          <ac:chgData name="Matt Kennedy" userId="1c42adb8-e8da-4ed0-965b-4d7e0172c01f" providerId="ADAL" clId="{8978FFEC-D5F4-4FC2-9FD8-994DF4587C74}" dt="2023-11-07T16:55:27.023" v="189" actId="20577"/>
          <ac:spMkLst>
            <pc:docMk/>
            <pc:sldMk cId="2687351200" sldId="381"/>
            <ac:spMk id="2" creationId="{506683C2-65EE-E38E-5D42-582CAC5EA8E3}"/>
          </ac:spMkLst>
        </pc:spChg>
      </pc:sldChg>
      <pc:sldChg chg="modSp add mod">
        <pc:chgData name="Matt Kennedy" userId="1c42adb8-e8da-4ed0-965b-4d7e0172c01f" providerId="ADAL" clId="{8978FFEC-D5F4-4FC2-9FD8-994DF4587C74}" dt="2023-11-07T16:55:34.559" v="197" actId="20577"/>
        <pc:sldMkLst>
          <pc:docMk/>
          <pc:sldMk cId="3869350083" sldId="382"/>
        </pc:sldMkLst>
        <pc:spChg chg="mod">
          <ac:chgData name="Matt Kennedy" userId="1c42adb8-e8da-4ed0-965b-4d7e0172c01f" providerId="ADAL" clId="{8978FFEC-D5F4-4FC2-9FD8-994DF4587C74}" dt="2023-11-07T16:55:34.559" v="197" actId="20577"/>
          <ac:spMkLst>
            <pc:docMk/>
            <pc:sldMk cId="3869350083" sldId="382"/>
            <ac:spMk id="2" creationId="{506683C2-65EE-E38E-5D42-582CAC5EA8E3}"/>
          </ac:spMkLst>
        </pc:spChg>
      </pc:sldChg>
    </pc:docChg>
  </pc:docChgLst>
  <pc:docChgLst>
    <pc:chgData name="Lapadre Proctor" userId="0da5e0d1-73c4-4b15-a3c4-5ff5336c6447" providerId="ADAL" clId="{CC3C1190-F853-49DD-BBF3-9DB53413B1CC}"/>
    <pc:docChg chg="undo custSel modSld">
      <pc:chgData name="Lapadre Proctor" userId="0da5e0d1-73c4-4b15-a3c4-5ff5336c6447" providerId="ADAL" clId="{CC3C1190-F853-49DD-BBF3-9DB53413B1CC}" dt="2023-11-12T21:44:31.439" v="819" actId="20577"/>
      <pc:docMkLst>
        <pc:docMk/>
      </pc:docMkLst>
      <pc:sldChg chg="modSp mod">
        <pc:chgData name="Lapadre Proctor" userId="0da5e0d1-73c4-4b15-a3c4-5ff5336c6447" providerId="ADAL" clId="{CC3C1190-F853-49DD-BBF3-9DB53413B1CC}" dt="2023-11-12T21:20:32.489" v="792" actId="14100"/>
        <pc:sldMkLst>
          <pc:docMk/>
          <pc:sldMk cId="1370834139" sldId="298"/>
        </pc:sldMkLst>
        <pc:spChg chg="mod">
          <ac:chgData name="Lapadre Proctor" userId="0da5e0d1-73c4-4b15-a3c4-5ff5336c6447" providerId="ADAL" clId="{CC3C1190-F853-49DD-BBF3-9DB53413B1CC}" dt="2023-11-12T21:20:32.489" v="792" actId="14100"/>
          <ac:spMkLst>
            <pc:docMk/>
            <pc:sldMk cId="1370834139" sldId="298"/>
            <ac:spMk id="4" creationId="{A1A91F65-3DA7-37CB-A74C-462DD53A63B3}"/>
          </ac:spMkLst>
        </pc:spChg>
        <pc:spChg chg="mod">
          <ac:chgData name="Lapadre Proctor" userId="0da5e0d1-73c4-4b15-a3c4-5ff5336c6447" providerId="ADAL" clId="{CC3C1190-F853-49DD-BBF3-9DB53413B1CC}" dt="2023-11-12T21:20:32.489" v="792" actId="14100"/>
          <ac:spMkLst>
            <pc:docMk/>
            <pc:sldMk cId="1370834139" sldId="298"/>
            <ac:spMk id="6" creationId="{E0511D22-12BD-7B44-6157-23ED7CB988DA}"/>
          </ac:spMkLst>
        </pc:spChg>
        <pc:spChg chg="mod">
          <ac:chgData name="Lapadre Proctor" userId="0da5e0d1-73c4-4b15-a3c4-5ff5336c6447" providerId="ADAL" clId="{CC3C1190-F853-49DD-BBF3-9DB53413B1CC}" dt="2023-11-12T21:20:32.489" v="792" actId="14100"/>
          <ac:spMkLst>
            <pc:docMk/>
            <pc:sldMk cId="1370834139" sldId="298"/>
            <ac:spMk id="8" creationId="{75EFEDA5-66BF-FED5-FBC1-F16DC9683457}"/>
          </ac:spMkLst>
        </pc:spChg>
        <pc:spChg chg="mod">
          <ac:chgData name="Lapadre Proctor" userId="0da5e0d1-73c4-4b15-a3c4-5ff5336c6447" providerId="ADAL" clId="{CC3C1190-F853-49DD-BBF3-9DB53413B1CC}" dt="2023-11-12T21:20:32.489" v="792" actId="14100"/>
          <ac:spMkLst>
            <pc:docMk/>
            <pc:sldMk cId="1370834139" sldId="298"/>
            <ac:spMk id="9" creationId="{97C6FC8B-53EF-ABF9-DDD7-E7E90DA1CC5B}"/>
          </ac:spMkLst>
        </pc:spChg>
      </pc:sldChg>
      <pc:sldChg chg="modSp mod">
        <pc:chgData name="Lapadre Proctor" userId="0da5e0d1-73c4-4b15-a3c4-5ff5336c6447" providerId="ADAL" clId="{CC3C1190-F853-49DD-BBF3-9DB53413B1CC}" dt="2023-11-12T21:44:31.439" v="819" actId="20577"/>
        <pc:sldMkLst>
          <pc:docMk/>
          <pc:sldMk cId="2088423370" sldId="366"/>
        </pc:sldMkLst>
        <pc:spChg chg="mod">
          <ac:chgData name="Lapadre Proctor" userId="0da5e0d1-73c4-4b15-a3c4-5ff5336c6447" providerId="ADAL" clId="{CC3C1190-F853-49DD-BBF3-9DB53413B1CC}" dt="2023-11-12T20:43:12.414" v="451" actId="20577"/>
          <ac:spMkLst>
            <pc:docMk/>
            <pc:sldMk cId="2088423370" sldId="366"/>
            <ac:spMk id="31" creationId="{E1A2B09E-6659-7F24-BD91-23F48F91D9ED}"/>
          </ac:spMkLst>
        </pc:spChg>
        <pc:spChg chg="mod">
          <ac:chgData name="Lapadre Proctor" userId="0da5e0d1-73c4-4b15-a3c4-5ff5336c6447" providerId="ADAL" clId="{CC3C1190-F853-49DD-BBF3-9DB53413B1CC}" dt="2023-11-12T20:43:27.086" v="484" actId="20577"/>
          <ac:spMkLst>
            <pc:docMk/>
            <pc:sldMk cId="2088423370" sldId="366"/>
            <ac:spMk id="54" creationId="{9915BED3-A458-98DB-6676-37237A3A82B8}"/>
          </ac:spMkLst>
        </pc:spChg>
        <pc:spChg chg="mod">
          <ac:chgData name="Lapadre Proctor" userId="0da5e0d1-73c4-4b15-a3c4-5ff5336c6447" providerId="ADAL" clId="{CC3C1190-F853-49DD-BBF3-9DB53413B1CC}" dt="2023-11-12T20:43:58.517" v="575" actId="20577"/>
          <ac:spMkLst>
            <pc:docMk/>
            <pc:sldMk cId="2088423370" sldId="366"/>
            <ac:spMk id="55" creationId="{0087FD52-C38A-457B-7C5D-4B3D3F6FE6F0}"/>
          </ac:spMkLst>
        </pc:spChg>
        <pc:spChg chg="mod">
          <ac:chgData name="Lapadre Proctor" userId="0da5e0d1-73c4-4b15-a3c4-5ff5336c6447" providerId="ADAL" clId="{CC3C1190-F853-49DD-BBF3-9DB53413B1CC}" dt="2023-11-12T21:44:31.439" v="819" actId="20577"/>
          <ac:spMkLst>
            <pc:docMk/>
            <pc:sldMk cId="2088423370" sldId="366"/>
            <ac:spMk id="62" creationId="{F232E127-5AB4-3924-28CA-7747FB7CBABF}"/>
          </ac:spMkLst>
        </pc:spChg>
      </pc:sldChg>
      <pc:sldChg chg="addSp delSp modSp mod modShow">
        <pc:chgData name="Lapadre Proctor" userId="0da5e0d1-73c4-4b15-a3c4-5ff5336c6447" providerId="ADAL" clId="{CC3C1190-F853-49DD-BBF3-9DB53413B1CC}" dt="2023-11-12T21:20:57.227" v="793" actId="729"/>
        <pc:sldMkLst>
          <pc:docMk/>
          <pc:sldMk cId="2139901363" sldId="392"/>
        </pc:sldMkLst>
        <pc:spChg chg="mod">
          <ac:chgData name="Lapadre Proctor" userId="0da5e0d1-73c4-4b15-a3c4-5ff5336c6447" providerId="ADAL" clId="{CC3C1190-F853-49DD-BBF3-9DB53413B1CC}" dt="2023-11-12T20:09:20.808" v="233" actId="20577"/>
          <ac:spMkLst>
            <pc:docMk/>
            <pc:sldMk cId="2139901363" sldId="392"/>
            <ac:spMk id="4" creationId="{CE8610D9-EDC5-112E-857D-73B12F0E6535}"/>
          </ac:spMkLst>
        </pc:spChg>
        <pc:spChg chg="mod">
          <ac:chgData name="Lapadre Proctor" userId="0da5e0d1-73c4-4b15-a3c4-5ff5336c6447" providerId="ADAL" clId="{CC3C1190-F853-49DD-BBF3-9DB53413B1CC}" dt="2023-11-12T21:07:54.215" v="673" actId="208"/>
          <ac:spMkLst>
            <pc:docMk/>
            <pc:sldMk cId="2139901363" sldId="392"/>
            <ac:spMk id="8" creationId="{956D40E5-44F6-09D2-8BDD-3ED0BEA10ADC}"/>
          </ac:spMkLst>
        </pc:spChg>
        <pc:spChg chg="mod">
          <ac:chgData name="Lapadre Proctor" userId="0da5e0d1-73c4-4b15-a3c4-5ff5336c6447" providerId="ADAL" clId="{CC3C1190-F853-49DD-BBF3-9DB53413B1CC}" dt="2023-11-12T21:07:54.215" v="673" actId="208"/>
          <ac:spMkLst>
            <pc:docMk/>
            <pc:sldMk cId="2139901363" sldId="392"/>
            <ac:spMk id="9" creationId="{68ADC9D6-15D4-C7A0-BA77-143D39FE75E5}"/>
          </ac:spMkLst>
        </pc:spChg>
        <pc:spChg chg="mod">
          <ac:chgData name="Lapadre Proctor" userId="0da5e0d1-73c4-4b15-a3c4-5ff5336c6447" providerId="ADAL" clId="{CC3C1190-F853-49DD-BBF3-9DB53413B1CC}" dt="2023-11-12T21:07:54.215" v="673" actId="208"/>
          <ac:spMkLst>
            <pc:docMk/>
            <pc:sldMk cId="2139901363" sldId="392"/>
            <ac:spMk id="10" creationId="{D456C973-356E-C479-2137-65A60ECB7252}"/>
          </ac:spMkLst>
        </pc:spChg>
        <pc:spChg chg="mod">
          <ac:chgData name="Lapadre Proctor" userId="0da5e0d1-73c4-4b15-a3c4-5ff5336c6447" providerId="ADAL" clId="{CC3C1190-F853-49DD-BBF3-9DB53413B1CC}" dt="2023-11-12T18:33:06.401" v="168" actId="20577"/>
          <ac:spMkLst>
            <pc:docMk/>
            <pc:sldMk cId="2139901363" sldId="392"/>
            <ac:spMk id="11" creationId="{34CED835-A206-562B-1F07-C578D805188C}"/>
          </ac:spMkLst>
        </pc:spChg>
        <pc:spChg chg="mod">
          <ac:chgData name="Lapadre Proctor" userId="0da5e0d1-73c4-4b15-a3c4-5ff5336c6447" providerId="ADAL" clId="{CC3C1190-F853-49DD-BBF3-9DB53413B1CC}" dt="2023-11-12T18:34:08.995" v="223" actId="313"/>
          <ac:spMkLst>
            <pc:docMk/>
            <pc:sldMk cId="2139901363" sldId="392"/>
            <ac:spMk id="12" creationId="{C7A43253-E040-8954-EE49-A97BF3D0542B}"/>
          </ac:spMkLst>
        </pc:spChg>
        <pc:spChg chg="add mod">
          <ac:chgData name="Lapadre Proctor" userId="0da5e0d1-73c4-4b15-a3c4-5ff5336c6447" providerId="ADAL" clId="{CC3C1190-F853-49DD-BBF3-9DB53413B1CC}" dt="2023-11-12T18:33:40.378" v="202" actId="20577"/>
          <ac:spMkLst>
            <pc:docMk/>
            <pc:sldMk cId="2139901363" sldId="392"/>
            <ac:spMk id="13" creationId="{B219B0CE-C315-9C53-F47A-37024E2DE805}"/>
          </ac:spMkLst>
        </pc:spChg>
        <pc:spChg chg="add mod">
          <ac:chgData name="Lapadre Proctor" userId="0da5e0d1-73c4-4b15-a3c4-5ff5336c6447" providerId="ADAL" clId="{CC3C1190-F853-49DD-BBF3-9DB53413B1CC}" dt="2023-11-12T21:07:54.215" v="673" actId="208"/>
          <ac:spMkLst>
            <pc:docMk/>
            <pc:sldMk cId="2139901363" sldId="392"/>
            <ac:spMk id="15" creationId="{03E8153A-2D39-17AF-17D4-AF9C8155008A}"/>
          </ac:spMkLst>
        </pc:spChg>
        <pc:spChg chg="add mod">
          <ac:chgData name="Lapadre Proctor" userId="0da5e0d1-73c4-4b15-a3c4-5ff5336c6447" providerId="ADAL" clId="{CC3C1190-F853-49DD-BBF3-9DB53413B1CC}" dt="2023-11-12T18:34:00.807" v="222" actId="20577"/>
          <ac:spMkLst>
            <pc:docMk/>
            <pc:sldMk cId="2139901363" sldId="392"/>
            <ac:spMk id="16" creationId="{B883CE22-E029-490E-BEFF-25A98EE3443B}"/>
          </ac:spMkLst>
        </pc:spChg>
        <pc:grpChg chg="mod">
          <ac:chgData name="Lapadre Proctor" userId="0da5e0d1-73c4-4b15-a3c4-5ff5336c6447" providerId="ADAL" clId="{CC3C1190-F853-49DD-BBF3-9DB53413B1CC}" dt="2023-11-12T18:23:52.759" v="115" actId="164"/>
          <ac:grpSpMkLst>
            <pc:docMk/>
            <pc:sldMk cId="2139901363" sldId="392"/>
            <ac:grpSpMk id="7" creationId="{D555B0E3-4BF1-18F3-A349-0CB54B5B682C}"/>
          </ac:grpSpMkLst>
        </pc:grpChg>
        <pc:grpChg chg="add mod">
          <ac:chgData name="Lapadre Proctor" userId="0da5e0d1-73c4-4b15-a3c4-5ff5336c6447" providerId="ADAL" clId="{CC3C1190-F853-49DD-BBF3-9DB53413B1CC}" dt="2023-11-12T18:24:42.403" v="122" actId="164"/>
          <ac:grpSpMkLst>
            <pc:docMk/>
            <pc:sldMk cId="2139901363" sldId="392"/>
            <ac:grpSpMk id="14" creationId="{19301366-01A2-15F7-84F7-46833048B95B}"/>
          </ac:grpSpMkLst>
        </pc:grpChg>
        <pc:grpChg chg="add mod">
          <ac:chgData name="Lapadre Proctor" userId="0da5e0d1-73c4-4b15-a3c4-5ff5336c6447" providerId="ADAL" clId="{CC3C1190-F853-49DD-BBF3-9DB53413B1CC}" dt="2023-11-12T18:25:09.934" v="127" actId="1076"/>
          <ac:grpSpMkLst>
            <pc:docMk/>
            <pc:sldMk cId="2139901363" sldId="392"/>
            <ac:grpSpMk id="17" creationId="{0153108A-C7D9-69D0-F4DE-4BAC8840AAA4}"/>
          </ac:grpSpMkLst>
        </pc:grpChg>
        <pc:graphicFrameChg chg="add del mod modGraphic">
          <ac:chgData name="Lapadre Proctor" userId="0da5e0d1-73c4-4b15-a3c4-5ff5336c6447" providerId="ADAL" clId="{CC3C1190-F853-49DD-BBF3-9DB53413B1CC}" dt="2023-11-12T17:35:57.822" v="9" actId="478"/>
          <ac:graphicFrameMkLst>
            <pc:docMk/>
            <pc:sldMk cId="2139901363" sldId="392"/>
            <ac:graphicFrameMk id="5" creationId="{D128532B-827D-3B48-D396-6E2E07A70735}"/>
          </ac:graphicFrameMkLst>
        </pc:graphicFrameChg>
        <pc:graphicFrameChg chg="add del mod modGraphic">
          <ac:chgData name="Lapadre Proctor" userId="0da5e0d1-73c4-4b15-a3c4-5ff5336c6447" providerId="ADAL" clId="{CC3C1190-F853-49DD-BBF3-9DB53413B1CC}" dt="2023-11-12T18:00:11.287" v="88" actId="18245"/>
          <ac:graphicFrameMkLst>
            <pc:docMk/>
            <pc:sldMk cId="2139901363" sldId="392"/>
            <ac:graphicFrameMk id="6" creationId="{630A1EE0-33C4-735D-6BA5-2DC9D09B64C3}"/>
          </ac:graphicFrameMkLst>
        </pc:graphicFrameChg>
        <pc:graphicFrameChg chg="add del modGraphic">
          <ac:chgData name="Lapadre Proctor" userId="0da5e0d1-73c4-4b15-a3c4-5ff5336c6447" providerId="ADAL" clId="{CC3C1190-F853-49DD-BBF3-9DB53413B1CC}" dt="2023-11-12T19:37:08.306" v="225" actId="27309"/>
          <ac:graphicFrameMkLst>
            <pc:docMk/>
            <pc:sldMk cId="2139901363" sldId="392"/>
            <ac:graphicFrameMk id="19" creationId="{296FE116-C8AE-6E2E-656F-560C15E6915E}"/>
          </ac:graphicFrameMkLst>
        </pc:graphicFrameChg>
      </pc:sldChg>
      <pc:sldChg chg="addSp delSp modSp mod modClrScheme modShow chgLayout">
        <pc:chgData name="Lapadre Proctor" userId="0da5e0d1-73c4-4b15-a3c4-5ff5336c6447" providerId="ADAL" clId="{CC3C1190-F853-49DD-BBF3-9DB53413B1CC}" dt="2023-11-12T20:08:44.320" v="226" actId="729"/>
        <pc:sldMkLst>
          <pc:docMk/>
          <pc:sldMk cId="2705711892" sldId="393"/>
        </pc:sldMkLst>
        <pc:spChg chg="del">
          <ac:chgData name="Lapadre Proctor" userId="0da5e0d1-73c4-4b15-a3c4-5ff5336c6447" providerId="ADAL" clId="{CC3C1190-F853-49DD-BBF3-9DB53413B1CC}" dt="2023-11-12T17:21:43.004" v="2" actId="26606"/>
          <ac:spMkLst>
            <pc:docMk/>
            <pc:sldMk cId="2705711892" sldId="393"/>
            <ac:spMk id="2" creationId="{CB4D884E-1E3A-32DC-6E98-28EA9D884E8C}"/>
          </ac:spMkLst>
        </pc:spChg>
        <pc:spChg chg="mod ord">
          <ac:chgData name="Lapadre Proctor" userId="0da5e0d1-73c4-4b15-a3c4-5ff5336c6447" providerId="ADAL" clId="{CC3C1190-F853-49DD-BBF3-9DB53413B1CC}" dt="2023-11-12T17:21:43.004" v="2" actId="26606"/>
          <ac:spMkLst>
            <pc:docMk/>
            <pc:sldMk cId="2705711892" sldId="393"/>
            <ac:spMk id="3" creationId="{2838DA54-A0C3-13D3-0440-81E6661007D2}"/>
          </ac:spMkLst>
        </pc:spChg>
        <pc:spChg chg="mod">
          <ac:chgData name="Lapadre Proctor" userId="0da5e0d1-73c4-4b15-a3c4-5ff5336c6447" providerId="ADAL" clId="{CC3C1190-F853-49DD-BBF3-9DB53413B1CC}" dt="2023-11-12T17:21:43.004" v="2" actId="26606"/>
          <ac:spMkLst>
            <pc:docMk/>
            <pc:sldMk cId="2705711892" sldId="393"/>
            <ac:spMk id="4" creationId="{A66D0F95-73AD-5B00-B376-46D7DEE6E819}"/>
          </ac:spMkLst>
        </pc:spChg>
        <pc:spChg chg="add mod">
          <ac:chgData name="Lapadre Proctor" userId="0da5e0d1-73c4-4b15-a3c4-5ff5336c6447" providerId="ADAL" clId="{CC3C1190-F853-49DD-BBF3-9DB53413B1CC}" dt="2023-11-12T17:21:43.004" v="2" actId="26606"/>
          <ac:spMkLst>
            <pc:docMk/>
            <pc:sldMk cId="2705711892" sldId="393"/>
            <ac:spMk id="10" creationId="{6B3A2D8A-22FC-00EA-DE11-B516E4C00858}"/>
          </ac:spMkLst>
        </pc:spChg>
        <pc:spChg chg="add mod">
          <ac:chgData name="Lapadre Proctor" userId="0da5e0d1-73c4-4b15-a3c4-5ff5336c6447" providerId="ADAL" clId="{CC3C1190-F853-49DD-BBF3-9DB53413B1CC}" dt="2023-11-12T17:21:43.004" v="2" actId="26606"/>
          <ac:spMkLst>
            <pc:docMk/>
            <pc:sldMk cId="2705711892" sldId="393"/>
            <ac:spMk id="12" creationId="{950B86B7-23E1-6796-F1C5-BE5C680F5101}"/>
          </ac:spMkLst>
        </pc:spChg>
        <pc:graphicFrameChg chg="add mod modGraphic">
          <ac:chgData name="Lapadre Proctor" userId="0da5e0d1-73c4-4b15-a3c4-5ff5336c6447" providerId="ADAL" clId="{CC3C1190-F853-49DD-BBF3-9DB53413B1CC}" dt="2023-11-12T17:21:43.004" v="2" actId="26606"/>
          <ac:graphicFrameMkLst>
            <pc:docMk/>
            <pc:sldMk cId="2705711892" sldId="393"/>
            <ac:graphicFrameMk id="5" creationId="{2EEEC70E-571D-466A-8417-5D14B0A9B0B5}"/>
          </ac:graphicFrameMkLst>
        </pc:graphicFrameChg>
      </pc:sldChg>
    </pc:docChg>
  </pc:docChgLst>
  <pc:docChgLst>
    <pc:chgData name="Kencin Autry" userId="a6c17a38-3403-4b9b-b01e-849711fc5fbf" providerId="ADAL" clId="{62D114D5-D430-4E9C-BEB7-2499D580C18B}"/>
    <pc:docChg chg="undo custSel addSld delSld modSld sldOrd modSection">
      <pc:chgData name="Kencin Autry" userId="a6c17a38-3403-4b9b-b01e-849711fc5fbf" providerId="ADAL" clId="{62D114D5-D430-4E9C-BEB7-2499D580C18B}" dt="2024-02-28T12:11:15.788" v="1165" actId="255"/>
      <pc:docMkLst>
        <pc:docMk/>
      </pc:docMkLst>
      <pc:sldChg chg="addSp delSp modSp mod">
        <pc:chgData name="Kencin Autry" userId="a6c17a38-3403-4b9b-b01e-849711fc5fbf" providerId="ADAL" clId="{62D114D5-D430-4E9C-BEB7-2499D580C18B}" dt="2024-02-28T11:28:35.881" v="226" actId="2085"/>
        <pc:sldMkLst>
          <pc:docMk/>
          <pc:sldMk cId="3378180626" sldId="342"/>
        </pc:sldMkLst>
        <pc:spChg chg="mod">
          <ac:chgData name="Kencin Autry" userId="a6c17a38-3403-4b9b-b01e-849711fc5fbf" providerId="ADAL" clId="{62D114D5-D430-4E9C-BEB7-2499D580C18B}" dt="2024-02-28T11:27:47.637" v="219" actId="1076"/>
          <ac:spMkLst>
            <pc:docMk/>
            <pc:sldMk cId="3378180626" sldId="342"/>
            <ac:spMk id="11" creationId="{7DECC905-8774-62E0-A467-9DFED7C31E3F}"/>
          </ac:spMkLst>
        </pc:spChg>
        <pc:grpChg chg="add del">
          <ac:chgData name="Kencin Autry" userId="a6c17a38-3403-4b9b-b01e-849711fc5fbf" providerId="ADAL" clId="{62D114D5-D430-4E9C-BEB7-2499D580C18B}" dt="2024-02-28T11:26:31.613" v="210" actId="478"/>
          <ac:grpSpMkLst>
            <pc:docMk/>
            <pc:sldMk cId="3378180626" sldId="342"/>
            <ac:grpSpMk id="2" creationId="{0A5D4FF3-C485-0023-07C5-7E67F3EA303E}"/>
          </ac:grpSpMkLst>
        </pc:grpChg>
        <pc:graphicFrameChg chg="mod modGraphic">
          <ac:chgData name="Kencin Autry" userId="a6c17a38-3403-4b9b-b01e-849711fc5fbf" providerId="ADAL" clId="{62D114D5-D430-4E9C-BEB7-2499D580C18B}" dt="2024-02-28T11:26:20.407" v="206" actId="27180"/>
          <ac:graphicFrameMkLst>
            <pc:docMk/>
            <pc:sldMk cId="3378180626" sldId="342"/>
            <ac:graphicFrameMk id="5" creationId="{49B33F0D-EC56-A5AF-A601-0D66712C01FB}"/>
          </ac:graphicFrameMkLst>
        </pc:graphicFrameChg>
        <pc:graphicFrameChg chg="add mod modGraphic">
          <ac:chgData name="Kencin Autry" userId="a6c17a38-3403-4b9b-b01e-849711fc5fbf" providerId="ADAL" clId="{62D114D5-D430-4E9C-BEB7-2499D580C18B}" dt="2024-02-28T11:27:44.153" v="217" actId="2085"/>
          <ac:graphicFrameMkLst>
            <pc:docMk/>
            <pc:sldMk cId="3378180626" sldId="342"/>
            <ac:graphicFrameMk id="6" creationId="{C6A5E975-A0A4-2354-6168-2C39E91DB919}"/>
          </ac:graphicFrameMkLst>
        </pc:graphicFrameChg>
        <pc:graphicFrameChg chg="del">
          <ac:chgData name="Kencin Autry" userId="a6c17a38-3403-4b9b-b01e-849711fc5fbf" providerId="ADAL" clId="{62D114D5-D430-4E9C-BEB7-2499D580C18B}" dt="2024-02-28T11:26:29.255" v="208" actId="478"/>
          <ac:graphicFrameMkLst>
            <pc:docMk/>
            <pc:sldMk cId="3378180626" sldId="342"/>
            <ac:graphicFrameMk id="8" creationId="{7F3D3581-6C34-7B1B-F891-989A80B055C4}"/>
          </ac:graphicFrameMkLst>
        </pc:graphicFrameChg>
        <pc:graphicFrameChg chg="del">
          <ac:chgData name="Kencin Autry" userId="a6c17a38-3403-4b9b-b01e-849711fc5fbf" providerId="ADAL" clId="{62D114D5-D430-4E9C-BEB7-2499D580C18B}" dt="2024-02-28T11:26:27.564" v="207" actId="478"/>
          <ac:graphicFrameMkLst>
            <pc:docMk/>
            <pc:sldMk cId="3378180626" sldId="342"/>
            <ac:graphicFrameMk id="12" creationId="{44B464E2-2D6E-8E3D-8702-163C2CCDB440}"/>
          </ac:graphicFrameMkLst>
        </pc:graphicFrameChg>
        <pc:graphicFrameChg chg="mod modGraphic">
          <ac:chgData name="Kencin Autry" userId="a6c17a38-3403-4b9b-b01e-849711fc5fbf" providerId="ADAL" clId="{62D114D5-D430-4E9C-BEB7-2499D580C18B}" dt="2024-02-28T11:26:58.853" v="211" actId="27180"/>
          <ac:graphicFrameMkLst>
            <pc:docMk/>
            <pc:sldMk cId="3378180626" sldId="342"/>
            <ac:graphicFrameMk id="14" creationId="{23081F81-2862-967A-D05C-0AC8DE53DAAA}"/>
          </ac:graphicFrameMkLst>
        </pc:graphicFrameChg>
        <pc:graphicFrameChg chg="add mod modGraphic">
          <ac:chgData name="Kencin Autry" userId="a6c17a38-3403-4b9b-b01e-849711fc5fbf" providerId="ADAL" clId="{62D114D5-D430-4E9C-BEB7-2499D580C18B}" dt="2024-02-28T11:28:35.881" v="226" actId="2085"/>
          <ac:graphicFrameMkLst>
            <pc:docMk/>
            <pc:sldMk cId="3378180626" sldId="342"/>
            <ac:graphicFrameMk id="26" creationId="{4F47B95C-627B-9A69-CB9F-2112B596F211}"/>
          </ac:graphicFrameMkLst>
        </pc:graphicFrameChg>
      </pc:sldChg>
      <pc:sldChg chg="modSp mod delCm modCm">
        <pc:chgData name="Kencin Autry" userId="a6c17a38-3403-4b9b-b01e-849711fc5fbf" providerId="ADAL" clId="{62D114D5-D430-4E9C-BEB7-2499D580C18B}" dt="2024-02-28T12:03:17.188" v="1070" actId="1076"/>
        <pc:sldMkLst>
          <pc:docMk/>
          <pc:sldMk cId="37413045" sldId="355"/>
        </pc:sldMkLst>
        <pc:spChg chg="mod">
          <ac:chgData name="Kencin Autry" userId="a6c17a38-3403-4b9b-b01e-849711fc5fbf" providerId="ADAL" clId="{62D114D5-D430-4E9C-BEB7-2499D580C18B}" dt="2024-02-28T12:03:17.188" v="1070" actId="1076"/>
          <ac:spMkLst>
            <pc:docMk/>
            <pc:sldMk cId="37413045" sldId="355"/>
            <ac:spMk id="15" creationId="{1287F64D-5E7F-ECE0-CB76-6B44329C39A5}"/>
          </ac:spMkLst>
        </pc:spChg>
        <pc:spChg chg="mod">
          <ac:chgData name="Kencin Autry" userId="a6c17a38-3403-4b9b-b01e-849711fc5fbf" providerId="ADAL" clId="{62D114D5-D430-4E9C-BEB7-2499D580C18B}" dt="2024-02-28T12:03:17.188" v="1070" actId="1076"/>
          <ac:spMkLst>
            <pc:docMk/>
            <pc:sldMk cId="37413045" sldId="355"/>
            <ac:spMk id="17" creationId="{98D70764-A1B8-7EA4-5168-B804B73A5CCC}"/>
          </ac:spMkLst>
        </pc:spChg>
        <pc:spChg chg="mod">
          <ac:chgData name="Kencin Autry" userId="a6c17a38-3403-4b9b-b01e-849711fc5fbf" providerId="ADAL" clId="{62D114D5-D430-4E9C-BEB7-2499D580C18B}" dt="2024-02-28T12:03:17.188" v="1070" actId="1076"/>
          <ac:spMkLst>
            <pc:docMk/>
            <pc:sldMk cId="37413045" sldId="355"/>
            <ac:spMk id="18" creationId="{BB1FA73B-C846-8D28-E89D-C0CE29878309}"/>
          </ac:spMkLst>
        </pc:spChg>
        <pc:grpChg chg="mod">
          <ac:chgData name="Kencin Autry" userId="a6c17a38-3403-4b9b-b01e-849711fc5fbf" providerId="ADAL" clId="{62D114D5-D430-4E9C-BEB7-2499D580C18B}" dt="2024-02-28T12:03:17.188" v="1070" actId="1076"/>
          <ac:grpSpMkLst>
            <pc:docMk/>
            <pc:sldMk cId="37413045" sldId="355"/>
            <ac:grpSpMk id="27" creationId="{0C71E32B-30BB-B977-CC89-65ACE313E471}"/>
          </ac:grpSpMkLst>
        </pc:grpChg>
        <pc:grpChg chg="mod">
          <ac:chgData name="Kencin Autry" userId="a6c17a38-3403-4b9b-b01e-849711fc5fbf" providerId="ADAL" clId="{62D114D5-D430-4E9C-BEB7-2499D580C18B}" dt="2024-02-28T12:03:17.188" v="1070" actId="1076"/>
          <ac:grpSpMkLst>
            <pc:docMk/>
            <pc:sldMk cId="37413045" sldId="355"/>
            <ac:grpSpMk id="32" creationId="{CE65FAE0-1BAE-D0E2-6838-2A2BEF45C642}"/>
          </ac:grpSpMkLst>
        </pc:grpChg>
        <pc:picChg chg="mod">
          <ac:chgData name="Kencin Autry" userId="a6c17a38-3403-4b9b-b01e-849711fc5fbf" providerId="ADAL" clId="{62D114D5-D430-4E9C-BEB7-2499D580C18B}" dt="2024-02-28T12:03:17.188" v="1070" actId="1076"/>
          <ac:picMkLst>
            <pc:docMk/>
            <pc:sldMk cId="37413045" sldId="355"/>
            <ac:picMk id="38" creationId="{7D53592B-5B6A-A605-E6DC-9E58AF1B10BE}"/>
          </ac:picMkLst>
        </pc:picChg>
      </pc:sldChg>
      <pc:sldChg chg="del">
        <pc:chgData name="Kencin Autry" userId="a6c17a38-3403-4b9b-b01e-849711fc5fbf" providerId="ADAL" clId="{62D114D5-D430-4E9C-BEB7-2499D580C18B}" dt="2024-02-27T21:56:03.439" v="54" actId="2696"/>
        <pc:sldMkLst>
          <pc:docMk/>
          <pc:sldMk cId="402754200" sldId="360"/>
        </pc:sldMkLst>
      </pc:sldChg>
      <pc:sldChg chg="addSp delSp modSp mod modNotesTx">
        <pc:chgData name="Kencin Autry" userId="a6c17a38-3403-4b9b-b01e-849711fc5fbf" providerId="ADAL" clId="{62D114D5-D430-4E9C-BEB7-2499D580C18B}" dt="2024-02-28T12:10:18.814" v="1153" actId="12788"/>
        <pc:sldMkLst>
          <pc:docMk/>
          <pc:sldMk cId="2088423370" sldId="366"/>
        </pc:sldMkLst>
        <pc:spChg chg="del">
          <ac:chgData name="Kencin Autry" userId="a6c17a38-3403-4b9b-b01e-849711fc5fbf" providerId="ADAL" clId="{62D114D5-D430-4E9C-BEB7-2499D580C18B}" dt="2024-02-28T12:09:32.162" v="1144" actId="478"/>
          <ac:spMkLst>
            <pc:docMk/>
            <pc:sldMk cId="2088423370" sldId="366"/>
            <ac:spMk id="54" creationId="{1042F45D-CEC5-76D5-1947-BB3F2D3B7E52}"/>
          </ac:spMkLst>
        </pc:spChg>
        <pc:spChg chg="del">
          <ac:chgData name="Kencin Autry" userId="a6c17a38-3403-4b9b-b01e-849711fc5fbf" providerId="ADAL" clId="{62D114D5-D430-4E9C-BEB7-2499D580C18B}" dt="2024-02-28T12:09:40.819" v="1146" actId="478"/>
          <ac:spMkLst>
            <pc:docMk/>
            <pc:sldMk cId="2088423370" sldId="366"/>
            <ac:spMk id="62" creationId="{F232E127-5AB4-3924-28CA-7747FB7CBABF}"/>
          </ac:spMkLst>
        </pc:spChg>
        <pc:spChg chg="add mod">
          <ac:chgData name="Kencin Autry" userId="a6c17a38-3403-4b9b-b01e-849711fc5fbf" providerId="ADAL" clId="{62D114D5-D430-4E9C-BEB7-2499D580C18B}" dt="2024-02-28T12:10:18.814" v="1153" actId="12788"/>
          <ac:spMkLst>
            <pc:docMk/>
            <pc:sldMk cId="2088423370" sldId="366"/>
            <ac:spMk id="72" creationId="{5510580A-0CE3-BE52-A6E3-E216E6464323}"/>
          </ac:spMkLst>
        </pc:spChg>
        <pc:spChg chg="add mod">
          <ac:chgData name="Kencin Autry" userId="a6c17a38-3403-4b9b-b01e-849711fc5fbf" providerId="ADAL" clId="{62D114D5-D430-4E9C-BEB7-2499D580C18B}" dt="2024-02-28T12:09:58.630" v="1148" actId="12788"/>
          <ac:spMkLst>
            <pc:docMk/>
            <pc:sldMk cId="2088423370" sldId="366"/>
            <ac:spMk id="73" creationId="{020707E2-A411-EA26-E3DE-771A9E48746A}"/>
          </ac:spMkLst>
        </pc:spChg>
        <pc:grpChg chg="mod">
          <ac:chgData name="Kencin Autry" userId="a6c17a38-3403-4b9b-b01e-849711fc5fbf" providerId="ADAL" clId="{62D114D5-D430-4E9C-BEB7-2499D580C18B}" dt="2024-02-28T12:10:18.814" v="1153" actId="12788"/>
          <ac:grpSpMkLst>
            <pc:docMk/>
            <pc:sldMk cId="2088423370" sldId="366"/>
            <ac:grpSpMk id="9" creationId="{4CEF0687-4FD2-F2FD-37D5-F3FB10556C0E}"/>
          </ac:grpSpMkLst>
        </pc:grpChg>
        <pc:grpChg chg="mod">
          <ac:chgData name="Kencin Autry" userId="a6c17a38-3403-4b9b-b01e-849711fc5fbf" providerId="ADAL" clId="{62D114D5-D430-4E9C-BEB7-2499D580C18B}" dt="2024-02-28T12:09:58.630" v="1148" actId="12788"/>
          <ac:grpSpMkLst>
            <pc:docMk/>
            <pc:sldMk cId="2088423370" sldId="366"/>
            <ac:grpSpMk id="56" creationId="{0D7548B4-99BB-CFD9-6996-37AC7C20682D}"/>
          </ac:grpSpMkLst>
        </pc:grpChg>
      </pc:sldChg>
      <pc:sldChg chg="ord">
        <pc:chgData name="Kencin Autry" userId="a6c17a38-3403-4b9b-b01e-849711fc5fbf" providerId="ADAL" clId="{62D114D5-D430-4E9C-BEB7-2499D580C18B}" dt="2024-02-28T11:45:16.332" v="887"/>
        <pc:sldMkLst>
          <pc:docMk/>
          <pc:sldMk cId="3016493680" sldId="386"/>
        </pc:sldMkLst>
      </pc:sldChg>
      <pc:sldChg chg="del">
        <pc:chgData name="Kencin Autry" userId="a6c17a38-3403-4b9b-b01e-849711fc5fbf" providerId="ADAL" clId="{62D114D5-D430-4E9C-BEB7-2499D580C18B}" dt="2024-02-27T21:55:57.199" v="53" actId="2696"/>
        <pc:sldMkLst>
          <pc:docMk/>
          <pc:sldMk cId="2166987630" sldId="405"/>
        </pc:sldMkLst>
      </pc:sldChg>
      <pc:sldChg chg="del">
        <pc:chgData name="Kencin Autry" userId="a6c17a38-3403-4b9b-b01e-849711fc5fbf" providerId="ADAL" clId="{62D114D5-D430-4E9C-BEB7-2499D580C18B}" dt="2024-02-27T21:55:53.086" v="52" actId="2696"/>
        <pc:sldMkLst>
          <pc:docMk/>
          <pc:sldMk cId="1923470792" sldId="408"/>
        </pc:sldMkLst>
      </pc:sldChg>
      <pc:sldChg chg="addSp delSp del mod modShow">
        <pc:chgData name="Kencin Autry" userId="a6c17a38-3403-4b9b-b01e-849711fc5fbf" providerId="ADAL" clId="{62D114D5-D430-4E9C-BEB7-2499D580C18B}" dt="2024-02-28T11:20:04.445" v="117" actId="2696"/>
        <pc:sldMkLst>
          <pc:docMk/>
          <pc:sldMk cId="326258754" sldId="413"/>
        </pc:sldMkLst>
        <pc:grpChg chg="add del">
          <ac:chgData name="Kencin Autry" userId="a6c17a38-3403-4b9b-b01e-849711fc5fbf" providerId="ADAL" clId="{62D114D5-D430-4E9C-BEB7-2499D580C18B}" dt="2024-02-27T21:56:30.992" v="56" actId="478"/>
          <ac:grpSpMkLst>
            <pc:docMk/>
            <pc:sldMk cId="326258754" sldId="413"/>
            <ac:grpSpMk id="12" creationId="{E3C6780F-3B01-7251-FC5C-DD9D5573F948}"/>
          </ac:grpSpMkLst>
        </pc:grpChg>
      </pc:sldChg>
      <pc:sldChg chg="addSp delSp modSp mod">
        <pc:chgData name="Kencin Autry" userId="a6c17a38-3403-4b9b-b01e-849711fc5fbf" providerId="ADAL" clId="{62D114D5-D430-4E9C-BEB7-2499D580C18B}" dt="2024-02-28T11:53:45.609" v="1006" actId="478"/>
        <pc:sldMkLst>
          <pc:docMk/>
          <pc:sldMk cId="3071672090" sldId="415"/>
        </pc:sldMkLst>
        <pc:spChg chg="add del">
          <ac:chgData name="Kencin Autry" userId="a6c17a38-3403-4b9b-b01e-849711fc5fbf" providerId="ADAL" clId="{62D114D5-D430-4E9C-BEB7-2499D580C18B}" dt="2024-02-28T11:53:45.609" v="1006" actId="478"/>
          <ac:spMkLst>
            <pc:docMk/>
            <pc:sldMk cId="3071672090" sldId="415"/>
            <ac:spMk id="2" creationId="{FFC6912D-F1DF-7745-D59F-43E0D40644F2}"/>
          </ac:spMkLst>
        </pc:spChg>
        <pc:spChg chg="add mod">
          <ac:chgData name="Kencin Autry" userId="a6c17a38-3403-4b9b-b01e-849711fc5fbf" providerId="ADAL" clId="{62D114D5-D430-4E9C-BEB7-2499D580C18B}" dt="2024-02-28T11:53:34.966" v="999"/>
          <ac:spMkLst>
            <pc:docMk/>
            <pc:sldMk cId="3071672090" sldId="415"/>
            <ac:spMk id="4" creationId="{0C7B8F77-54AD-9E39-7B01-E1251C9C7812}"/>
          </ac:spMkLst>
        </pc:spChg>
        <pc:spChg chg="add mod">
          <ac:chgData name="Kencin Autry" userId="a6c17a38-3403-4b9b-b01e-849711fc5fbf" providerId="ADAL" clId="{62D114D5-D430-4E9C-BEB7-2499D580C18B}" dt="2024-02-28T11:53:37.349" v="1001"/>
          <ac:spMkLst>
            <pc:docMk/>
            <pc:sldMk cId="3071672090" sldId="415"/>
            <ac:spMk id="5" creationId="{70637FB9-7FEF-26E0-3826-65C685078FF0}"/>
          </ac:spMkLst>
        </pc:spChg>
        <pc:spChg chg="add del mod">
          <ac:chgData name="Kencin Autry" userId="a6c17a38-3403-4b9b-b01e-849711fc5fbf" providerId="ADAL" clId="{62D114D5-D430-4E9C-BEB7-2499D580C18B}" dt="2024-02-28T11:53:45.261" v="1005"/>
          <ac:spMkLst>
            <pc:docMk/>
            <pc:sldMk cId="3071672090" sldId="415"/>
            <ac:spMk id="6" creationId="{3A52E6E2-8031-E003-06E2-F0C703A2A72C}"/>
          </ac:spMkLst>
        </pc:spChg>
      </pc:sldChg>
      <pc:sldChg chg="modSp mod modAnim">
        <pc:chgData name="Kencin Autry" userId="a6c17a38-3403-4b9b-b01e-849711fc5fbf" providerId="ADAL" clId="{62D114D5-D430-4E9C-BEB7-2499D580C18B}" dt="2024-02-28T12:00:56.551" v="1055"/>
        <pc:sldMkLst>
          <pc:docMk/>
          <pc:sldMk cId="3724834776" sldId="420"/>
        </pc:sldMkLst>
        <pc:spChg chg="mod">
          <ac:chgData name="Kencin Autry" userId="a6c17a38-3403-4b9b-b01e-849711fc5fbf" providerId="ADAL" clId="{62D114D5-D430-4E9C-BEB7-2499D580C18B}" dt="2024-02-28T11:53:49.487" v="1012" actId="255"/>
          <ac:spMkLst>
            <pc:docMk/>
            <pc:sldMk cId="3724834776" sldId="420"/>
            <ac:spMk id="7" creationId="{CEE564B2-2A47-F794-0F15-C75E4F99B1B5}"/>
          </ac:spMkLst>
        </pc:spChg>
      </pc:sldChg>
      <pc:sldChg chg="modSp mod">
        <pc:chgData name="Kencin Autry" userId="a6c17a38-3403-4b9b-b01e-849711fc5fbf" providerId="ADAL" clId="{62D114D5-D430-4E9C-BEB7-2499D580C18B}" dt="2024-02-28T12:01:32.602" v="1068" actId="20577"/>
        <pc:sldMkLst>
          <pc:docMk/>
          <pc:sldMk cId="1529422243" sldId="422"/>
        </pc:sldMkLst>
        <pc:spChg chg="mod">
          <ac:chgData name="Kencin Autry" userId="a6c17a38-3403-4b9b-b01e-849711fc5fbf" providerId="ADAL" clId="{62D114D5-D430-4E9C-BEB7-2499D580C18B}" dt="2024-02-28T12:01:32.602" v="1068" actId="20577"/>
          <ac:spMkLst>
            <pc:docMk/>
            <pc:sldMk cId="1529422243" sldId="422"/>
            <ac:spMk id="6" creationId="{E17E7767-CC1A-342E-A9D8-023114EBDEC1}"/>
          </ac:spMkLst>
        </pc:spChg>
      </pc:sldChg>
      <pc:sldChg chg="addSp delSp modSp new mod">
        <pc:chgData name="Kencin Autry" userId="a6c17a38-3403-4b9b-b01e-849711fc5fbf" providerId="ADAL" clId="{62D114D5-D430-4E9C-BEB7-2499D580C18B}" dt="2024-02-28T11:55:46.983" v="1034" actId="1076"/>
        <pc:sldMkLst>
          <pc:docMk/>
          <pc:sldMk cId="1829247047" sldId="424"/>
        </pc:sldMkLst>
        <pc:spChg chg="del">
          <ac:chgData name="Kencin Autry" userId="a6c17a38-3403-4b9b-b01e-849711fc5fbf" providerId="ADAL" clId="{62D114D5-D430-4E9C-BEB7-2499D580C18B}" dt="2024-02-22T01:30:39.246" v="1" actId="478"/>
          <ac:spMkLst>
            <pc:docMk/>
            <pc:sldMk cId="1829247047" sldId="424"/>
            <ac:spMk id="2" creationId="{5CFD0F80-0245-039A-62B7-36012B9D81AE}"/>
          </ac:spMkLst>
        </pc:spChg>
        <pc:spChg chg="del">
          <ac:chgData name="Kencin Autry" userId="a6c17a38-3403-4b9b-b01e-849711fc5fbf" providerId="ADAL" clId="{62D114D5-D430-4E9C-BEB7-2499D580C18B}" dt="2024-02-22T01:30:41.390" v="2" actId="478"/>
          <ac:spMkLst>
            <pc:docMk/>
            <pc:sldMk cId="1829247047" sldId="424"/>
            <ac:spMk id="3" creationId="{E31E174B-8DE0-6C6D-276B-7AAB53E88AB2}"/>
          </ac:spMkLst>
        </pc:spChg>
        <pc:picChg chg="del">
          <ac:chgData name="Kencin Autry" userId="a6c17a38-3403-4b9b-b01e-849711fc5fbf" providerId="ADAL" clId="{62D114D5-D430-4E9C-BEB7-2499D580C18B}" dt="2024-02-28T11:55:21.091" v="1026" actId="478"/>
          <ac:picMkLst>
            <pc:docMk/>
            <pc:sldMk cId="1829247047" sldId="424"/>
            <ac:picMk id="2" creationId="{9CFE3760-844A-EE5B-2507-26A6FEDED1A8}"/>
          </ac:picMkLst>
        </pc:picChg>
        <pc:picChg chg="del">
          <ac:chgData name="Kencin Autry" userId="a6c17a38-3403-4b9b-b01e-849711fc5fbf" providerId="ADAL" clId="{62D114D5-D430-4E9C-BEB7-2499D580C18B}" dt="2024-02-28T11:55:20.420" v="1025" actId="478"/>
          <ac:picMkLst>
            <pc:docMk/>
            <pc:sldMk cId="1829247047" sldId="424"/>
            <ac:picMk id="3" creationId="{5500CC92-4F9A-4FBC-CF8C-C441AFD9161B}"/>
          </ac:picMkLst>
        </pc:picChg>
        <pc:picChg chg="add mod">
          <ac:chgData name="Kencin Autry" userId="a6c17a38-3403-4b9b-b01e-849711fc5fbf" providerId="ADAL" clId="{62D114D5-D430-4E9C-BEB7-2499D580C18B}" dt="2024-02-27T21:59:58.164" v="102" actId="27614"/>
          <ac:picMkLst>
            <pc:docMk/>
            <pc:sldMk cId="1829247047" sldId="424"/>
            <ac:picMk id="3" creationId="{CF5C7442-4AEA-1DE2-EE04-2CB098664E55}"/>
          </ac:picMkLst>
        </pc:picChg>
        <pc:picChg chg="del">
          <ac:chgData name="Kencin Autry" userId="a6c17a38-3403-4b9b-b01e-849711fc5fbf" providerId="ADAL" clId="{62D114D5-D430-4E9C-BEB7-2499D580C18B}" dt="2024-02-28T11:54:55.156" v="1017" actId="478"/>
          <ac:picMkLst>
            <pc:docMk/>
            <pc:sldMk cId="1829247047" sldId="424"/>
            <ac:picMk id="6" creationId="{CF5C7442-4AEA-1DE2-EE04-2CB098664E55}"/>
          </ac:picMkLst>
        </pc:picChg>
        <pc:picChg chg="add del mod">
          <ac:chgData name="Kencin Autry" userId="a6c17a38-3403-4b9b-b01e-849711fc5fbf" providerId="ADAL" clId="{62D114D5-D430-4E9C-BEB7-2499D580C18B}" dt="2024-02-22T01:32:54.086" v="13" actId="478"/>
          <ac:picMkLst>
            <pc:docMk/>
            <pc:sldMk cId="1829247047" sldId="424"/>
            <ac:picMk id="7" creationId="{6E2B2300-355D-1E3F-740A-706A0C6C4B1D}"/>
          </ac:picMkLst>
        </pc:picChg>
        <pc:picChg chg="add del mod">
          <ac:chgData name="Kencin Autry" userId="a6c17a38-3403-4b9b-b01e-849711fc5fbf" providerId="ADAL" clId="{62D114D5-D430-4E9C-BEB7-2499D580C18B}" dt="2024-02-27T22:00:06.768" v="106" actId="478"/>
          <ac:picMkLst>
            <pc:docMk/>
            <pc:sldMk cId="1829247047" sldId="424"/>
            <ac:picMk id="7" creationId="{F072AB6C-DE42-1A29-A74C-EF5E1DA41825}"/>
          </ac:picMkLst>
        </pc:picChg>
        <pc:picChg chg="add del mod">
          <ac:chgData name="Kencin Autry" userId="a6c17a38-3403-4b9b-b01e-849711fc5fbf" providerId="ADAL" clId="{62D114D5-D430-4E9C-BEB7-2499D580C18B}" dt="2024-02-28T11:55:11.812" v="1022" actId="478"/>
          <ac:picMkLst>
            <pc:docMk/>
            <pc:sldMk cId="1829247047" sldId="424"/>
            <ac:picMk id="9" creationId="{0F219609-AA04-F003-FE3E-B7A40CEE5B74}"/>
          </ac:picMkLst>
        </pc:picChg>
        <pc:picChg chg="add del mod">
          <ac:chgData name="Kencin Autry" userId="a6c17a38-3403-4b9b-b01e-849711fc5fbf" providerId="ADAL" clId="{62D114D5-D430-4E9C-BEB7-2499D580C18B}" dt="2024-02-22T01:32:54.086" v="13" actId="478"/>
          <ac:picMkLst>
            <pc:docMk/>
            <pc:sldMk cId="1829247047" sldId="424"/>
            <ac:picMk id="9" creationId="{F641EC56-983E-410F-E5AC-44063D7544B4}"/>
          </ac:picMkLst>
        </pc:picChg>
        <pc:picChg chg="add del mod">
          <ac:chgData name="Kencin Autry" userId="a6c17a38-3403-4b9b-b01e-849711fc5fbf" providerId="ADAL" clId="{62D114D5-D430-4E9C-BEB7-2499D580C18B}" dt="2024-02-22T01:32:54.086" v="13" actId="478"/>
          <ac:picMkLst>
            <pc:docMk/>
            <pc:sldMk cId="1829247047" sldId="424"/>
            <ac:picMk id="11" creationId="{0F5B0EB8-79D7-CCC7-47CD-39F37605A371}"/>
          </ac:picMkLst>
        </pc:picChg>
        <pc:picChg chg="add del mod">
          <ac:chgData name="Kencin Autry" userId="a6c17a38-3403-4b9b-b01e-849711fc5fbf" providerId="ADAL" clId="{62D114D5-D430-4E9C-BEB7-2499D580C18B}" dt="2024-02-28T11:55:43.824" v="1032" actId="478"/>
          <ac:picMkLst>
            <pc:docMk/>
            <pc:sldMk cId="1829247047" sldId="424"/>
            <ac:picMk id="13" creationId="{AEC6BC71-D52C-9741-2F38-B9B5B5C9F8B6}"/>
          </ac:picMkLst>
        </pc:picChg>
        <pc:picChg chg="add mod modCrop">
          <ac:chgData name="Kencin Autry" userId="a6c17a38-3403-4b9b-b01e-849711fc5fbf" providerId="ADAL" clId="{62D114D5-D430-4E9C-BEB7-2499D580C18B}" dt="2024-02-28T11:55:45.169" v="1033" actId="1076"/>
          <ac:picMkLst>
            <pc:docMk/>
            <pc:sldMk cId="1829247047" sldId="424"/>
            <ac:picMk id="15" creationId="{02B7F9B2-C6C4-773F-4507-AD8CCFEBE593}"/>
          </ac:picMkLst>
        </pc:picChg>
        <pc:picChg chg="add mod modCrop">
          <ac:chgData name="Kencin Autry" userId="a6c17a38-3403-4b9b-b01e-849711fc5fbf" providerId="ADAL" clId="{62D114D5-D430-4E9C-BEB7-2499D580C18B}" dt="2024-02-28T11:55:46.983" v="1034" actId="1076"/>
          <ac:picMkLst>
            <pc:docMk/>
            <pc:sldMk cId="1829247047" sldId="424"/>
            <ac:picMk id="17" creationId="{0630169E-4F63-9019-5186-53A958AFB168}"/>
          </ac:picMkLst>
        </pc:picChg>
        <pc:picChg chg="add del mod modCrop">
          <ac:chgData name="Kencin Autry" userId="a6c17a38-3403-4b9b-b01e-849711fc5fbf" providerId="ADAL" clId="{62D114D5-D430-4E9C-BEB7-2499D580C18B}" dt="2024-02-22T01:35:11.476" v="47" actId="478"/>
          <ac:picMkLst>
            <pc:docMk/>
            <pc:sldMk cId="1829247047" sldId="424"/>
            <ac:picMk id="19" creationId="{F7D29869-F5CF-A126-2C8B-7405E5DDB668}"/>
          </ac:picMkLst>
        </pc:picChg>
      </pc:sldChg>
      <pc:sldChg chg="modSp mod delCm modNotesTx">
        <pc:chgData name="Kencin Autry" userId="a6c17a38-3403-4b9b-b01e-849711fc5fbf" providerId="ADAL" clId="{62D114D5-D430-4E9C-BEB7-2499D580C18B}" dt="2024-02-28T12:11:15.788" v="1165" actId="255"/>
        <pc:sldMkLst>
          <pc:docMk/>
          <pc:sldMk cId="1533878592" sldId="425"/>
        </pc:sldMkLst>
        <pc:spChg chg="mod">
          <ac:chgData name="Kencin Autry" userId="a6c17a38-3403-4b9b-b01e-849711fc5fbf" providerId="ADAL" clId="{62D114D5-D430-4E9C-BEB7-2499D580C18B}" dt="2024-02-28T12:10:42.150" v="1158" actId="20577"/>
          <ac:spMkLst>
            <pc:docMk/>
            <pc:sldMk cId="1533878592" sldId="425"/>
            <ac:spMk id="2" creationId="{3003AD83-484A-0D6B-B550-035E499E0768}"/>
          </ac:spMkLst>
        </pc:spChg>
        <pc:spChg chg="mod">
          <ac:chgData name="Kencin Autry" userId="a6c17a38-3403-4b9b-b01e-849711fc5fbf" providerId="ADAL" clId="{62D114D5-D430-4E9C-BEB7-2499D580C18B}" dt="2024-02-28T12:11:11.234" v="1164" actId="1076"/>
          <ac:spMkLst>
            <pc:docMk/>
            <pc:sldMk cId="1533878592" sldId="425"/>
            <ac:spMk id="9" creationId="{AF899FA7-8D1F-F3AE-A9D4-5850E321F059}"/>
          </ac:spMkLst>
        </pc:spChg>
        <pc:spChg chg="mod">
          <ac:chgData name="Kencin Autry" userId="a6c17a38-3403-4b9b-b01e-849711fc5fbf" providerId="ADAL" clId="{62D114D5-D430-4E9C-BEB7-2499D580C18B}" dt="2024-02-28T12:11:15.788" v="1165" actId="255"/>
          <ac:spMkLst>
            <pc:docMk/>
            <pc:sldMk cId="1533878592" sldId="425"/>
            <ac:spMk id="11" creationId="{4724D58E-20BE-D94F-75B8-52EC55291463}"/>
          </ac:spMkLst>
        </pc:spChg>
        <pc:spChg chg="mod">
          <ac:chgData name="Kencin Autry" userId="a6c17a38-3403-4b9b-b01e-849711fc5fbf" providerId="ADAL" clId="{62D114D5-D430-4E9C-BEB7-2499D580C18B}" dt="2024-02-28T12:11:02.791" v="1161" actId="1076"/>
          <ac:spMkLst>
            <pc:docMk/>
            <pc:sldMk cId="1533878592" sldId="425"/>
            <ac:spMk id="12" creationId="{B3A79690-3444-CC4A-86C6-87D707C2575B}"/>
          </ac:spMkLst>
        </pc:spChg>
      </pc:sldChg>
      <pc:sldChg chg="del">
        <pc:chgData name="Kencin Autry" userId="a6c17a38-3403-4b9b-b01e-849711fc5fbf" providerId="ADAL" clId="{62D114D5-D430-4E9C-BEB7-2499D580C18B}" dt="2024-02-28T11:19:13.421" v="115" actId="2696"/>
        <pc:sldMkLst>
          <pc:docMk/>
          <pc:sldMk cId="2129984186" sldId="427"/>
        </pc:sldMkLst>
      </pc:sldChg>
      <pc:sldChg chg="addSp delSp modSp mod">
        <pc:chgData name="Kencin Autry" userId="a6c17a38-3403-4b9b-b01e-849711fc5fbf" providerId="ADAL" clId="{62D114D5-D430-4E9C-BEB7-2499D580C18B}" dt="2024-02-28T11:46:07.841" v="931"/>
        <pc:sldMkLst>
          <pc:docMk/>
          <pc:sldMk cId="3892563963" sldId="428"/>
        </pc:sldMkLst>
        <pc:spChg chg="del">
          <ac:chgData name="Kencin Autry" userId="a6c17a38-3403-4b9b-b01e-849711fc5fbf" providerId="ADAL" clId="{62D114D5-D430-4E9C-BEB7-2499D580C18B}" dt="2024-02-28T11:46:06.561" v="930" actId="478"/>
          <ac:spMkLst>
            <pc:docMk/>
            <pc:sldMk cId="3892563963" sldId="428"/>
            <ac:spMk id="2" creationId="{F6CE12BF-9B44-482D-C066-72E6C18FB0A0}"/>
          </ac:spMkLst>
        </pc:spChg>
        <pc:spChg chg="add del mod">
          <ac:chgData name="Kencin Autry" userId="a6c17a38-3403-4b9b-b01e-849711fc5fbf" providerId="ADAL" clId="{62D114D5-D430-4E9C-BEB7-2499D580C18B}" dt="2024-02-28T11:23:17.457" v="175" actId="478"/>
          <ac:spMkLst>
            <pc:docMk/>
            <pc:sldMk cId="3892563963" sldId="428"/>
            <ac:spMk id="3" creationId="{EF1E2DB3-C31B-8A3F-9001-500F973AABB9}"/>
          </ac:spMkLst>
        </pc:spChg>
        <pc:spChg chg="add mod">
          <ac:chgData name="Kencin Autry" userId="a6c17a38-3403-4b9b-b01e-849711fc5fbf" providerId="ADAL" clId="{62D114D5-D430-4E9C-BEB7-2499D580C18B}" dt="2024-02-28T11:46:07.841" v="931"/>
          <ac:spMkLst>
            <pc:docMk/>
            <pc:sldMk cId="3892563963" sldId="428"/>
            <ac:spMk id="7" creationId="{4D14223E-992E-5829-5F9C-9F2EFE98405C}"/>
          </ac:spMkLst>
        </pc:spChg>
      </pc:sldChg>
      <pc:sldChg chg="addSp delSp modSp mod">
        <pc:chgData name="Kencin Autry" userId="a6c17a38-3403-4b9b-b01e-849711fc5fbf" providerId="ADAL" clId="{62D114D5-D430-4E9C-BEB7-2499D580C18B}" dt="2024-02-28T12:05:50.652" v="1098" actId="12788"/>
        <pc:sldMkLst>
          <pc:docMk/>
          <pc:sldMk cId="1822269896" sldId="429"/>
        </pc:sldMkLst>
        <pc:spChg chg="mod">
          <ac:chgData name="Kencin Autry" userId="a6c17a38-3403-4b9b-b01e-849711fc5fbf" providerId="ADAL" clId="{62D114D5-D430-4E9C-BEB7-2499D580C18B}" dt="2024-02-28T12:05:43.965" v="1096" actId="12788"/>
          <ac:spMkLst>
            <pc:docMk/>
            <pc:sldMk cId="1822269896" sldId="429"/>
            <ac:spMk id="2" creationId="{DB83F43F-7351-A472-F85B-01565AF43D39}"/>
          </ac:spMkLst>
        </pc:spChg>
        <pc:spChg chg="mod">
          <ac:chgData name="Kencin Autry" userId="a6c17a38-3403-4b9b-b01e-849711fc5fbf" providerId="ADAL" clId="{62D114D5-D430-4E9C-BEB7-2499D580C18B}" dt="2024-02-28T12:05:47.516" v="1097" actId="12788"/>
          <ac:spMkLst>
            <pc:docMk/>
            <pc:sldMk cId="1822269896" sldId="429"/>
            <ac:spMk id="6" creationId="{F5698E34-ECC2-9EC5-F8FC-B4DEEE404F84}"/>
          </ac:spMkLst>
        </pc:spChg>
        <pc:spChg chg="mod">
          <ac:chgData name="Kencin Autry" userId="a6c17a38-3403-4b9b-b01e-849711fc5fbf" providerId="ADAL" clId="{62D114D5-D430-4E9C-BEB7-2499D580C18B}" dt="2024-02-28T12:05:50.652" v="1098" actId="12788"/>
          <ac:spMkLst>
            <pc:docMk/>
            <pc:sldMk cId="1822269896" sldId="429"/>
            <ac:spMk id="8" creationId="{8002384F-97D5-9A7C-662D-E65003315136}"/>
          </ac:spMkLst>
        </pc:spChg>
        <pc:spChg chg="add mod">
          <ac:chgData name="Kencin Autry" userId="a6c17a38-3403-4b9b-b01e-849711fc5fbf" providerId="ADAL" clId="{62D114D5-D430-4E9C-BEB7-2499D580C18B}" dt="2024-02-28T11:47:44.202" v="976"/>
          <ac:spMkLst>
            <pc:docMk/>
            <pc:sldMk cId="1822269896" sldId="429"/>
            <ac:spMk id="10" creationId="{629BA3D1-0DEC-E3A8-75AD-E76D2B67ED2A}"/>
          </ac:spMkLst>
        </pc:spChg>
        <pc:spChg chg="del mod">
          <ac:chgData name="Kencin Autry" userId="a6c17a38-3403-4b9b-b01e-849711fc5fbf" providerId="ADAL" clId="{62D114D5-D430-4E9C-BEB7-2499D580C18B}" dt="2024-02-28T11:47:42.717" v="975" actId="478"/>
          <ac:spMkLst>
            <pc:docMk/>
            <pc:sldMk cId="1822269896" sldId="429"/>
            <ac:spMk id="11" creationId="{EBB6D5CB-6B25-5540-8E34-1521F4A67B83}"/>
          </ac:spMkLst>
        </pc:spChg>
        <pc:picChg chg="mod">
          <ac:chgData name="Kencin Autry" userId="a6c17a38-3403-4b9b-b01e-849711fc5fbf" providerId="ADAL" clId="{62D114D5-D430-4E9C-BEB7-2499D580C18B}" dt="2024-02-28T12:05:47.516" v="1097" actId="12788"/>
          <ac:picMkLst>
            <pc:docMk/>
            <pc:sldMk cId="1822269896" sldId="429"/>
            <ac:picMk id="7" creationId="{1B1282FE-C6C5-D368-FFF7-7ADAC0CDEFD2}"/>
          </ac:picMkLst>
        </pc:picChg>
        <pc:picChg chg="mod">
          <ac:chgData name="Kencin Autry" userId="a6c17a38-3403-4b9b-b01e-849711fc5fbf" providerId="ADAL" clId="{62D114D5-D430-4E9C-BEB7-2499D580C18B}" dt="2024-02-28T12:05:50.652" v="1098" actId="12788"/>
          <ac:picMkLst>
            <pc:docMk/>
            <pc:sldMk cId="1822269896" sldId="429"/>
            <ac:picMk id="9" creationId="{D3383B5E-D48B-F7CF-535E-08CF9EAEFECB}"/>
          </ac:picMkLst>
        </pc:picChg>
        <pc:picChg chg="mod">
          <ac:chgData name="Kencin Autry" userId="a6c17a38-3403-4b9b-b01e-849711fc5fbf" providerId="ADAL" clId="{62D114D5-D430-4E9C-BEB7-2499D580C18B}" dt="2024-02-28T12:05:43.965" v="1096" actId="12788"/>
          <ac:picMkLst>
            <pc:docMk/>
            <pc:sldMk cId="1822269896" sldId="429"/>
            <ac:picMk id="13" creationId="{62A2555F-806B-1709-4493-505C984B6080}"/>
          </ac:picMkLst>
        </pc:picChg>
      </pc:sldChg>
      <pc:sldChg chg="addSp delSp modSp mod">
        <pc:chgData name="Kencin Autry" userId="a6c17a38-3403-4b9b-b01e-849711fc5fbf" providerId="ADAL" clId="{62D114D5-D430-4E9C-BEB7-2499D580C18B}" dt="2024-02-28T11:46:00.501" v="929"/>
        <pc:sldMkLst>
          <pc:docMk/>
          <pc:sldMk cId="2368930091" sldId="430"/>
        </pc:sldMkLst>
        <pc:spChg chg="del">
          <ac:chgData name="Kencin Autry" userId="a6c17a38-3403-4b9b-b01e-849711fc5fbf" providerId="ADAL" clId="{62D114D5-D430-4E9C-BEB7-2499D580C18B}" dt="2024-02-28T11:45:59.518" v="928" actId="478"/>
          <ac:spMkLst>
            <pc:docMk/>
            <pc:sldMk cId="2368930091" sldId="430"/>
            <ac:spMk id="2" creationId="{50CFCCF9-1209-E3F8-77A0-5BB29985B791}"/>
          </ac:spMkLst>
        </pc:spChg>
        <pc:spChg chg="add mod">
          <ac:chgData name="Kencin Autry" userId="a6c17a38-3403-4b9b-b01e-849711fc5fbf" providerId="ADAL" clId="{62D114D5-D430-4E9C-BEB7-2499D580C18B}" dt="2024-02-28T11:46:00.501" v="929"/>
          <ac:spMkLst>
            <pc:docMk/>
            <pc:sldMk cId="2368930091" sldId="430"/>
            <ac:spMk id="5" creationId="{E52F46B1-19F6-A57E-A3FA-8EFCD9831834}"/>
          </ac:spMkLst>
        </pc:spChg>
        <pc:spChg chg="mod">
          <ac:chgData name="Kencin Autry" userId="a6c17a38-3403-4b9b-b01e-849711fc5fbf" providerId="ADAL" clId="{62D114D5-D430-4E9C-BEB7-2499D580C18B}" dt="2024-02-28T11:21:02.952" v="173" actId="20577"/>
          <ac:spMkLst>
            <pc:docMk/>
            <pc:sldMk cId="2368930091" sldId="430"/>
            <ac:spMk id="15" creationId="{3235A85B-2280-05AC-9652-83FD0F12B330}"/>
          </ac:spMkLst>
        </pc:spChg>
      </pc:sldChg>
      <pc:sldChg chg="del">
        <pc:chgData name="Kencin Autry" userId="a6c17a38-3403-4b9b-b01e-849711fc5fbf" providerId="ADAL" clId="{62D114D5-D430-4E9C-BEB7-2499D580C18B}" dt="2024-02-28T11:25:24.254" v="201" actId="2696"/>
        <pc:sldMkLst>
          <pc:docMk/>
          <pc:sldMk cId="2805178943" sldId="431"/>
        </pc:sldMkLst>
      </pc:sldChg>
      <pc:sldChg chg="del">
        <pc:chgData name="Kencin Autry" userId="a6c17a38-3403-4b9b-b01e-849711fc5fbf" providerId="ADAL" clId="{62D114D5-D430-4E9C-BEB7-2499D580C18B}" dt="2024-02-28T11:25:31.467" v="202" actId="2696"/>
        <pc:sldMkLst>
          <pc:docMk/>
          <pc:sldMk cId="2934740364" sldId="432"/>
        </pc:sldMkLst>
      </pc:sldChg>
      <pc:sldChg chg="del">
        <pc:chgData name="Kencin Autry" userId="a6c17a38-3403-4b9b-b01e-849711fc5fbf" providerId="ADAL" clId="{62D114D5-D430-4E9C-BEB7-2499D580C18B}" dt="2024-02-28T11:54:04.473" v="1014" actId="2696"/>
        <pc:sldMkLst>
          <pc:docMk/>
          <pc:sldMk cId="2147305687" sldId="433"/>
        </pc:sldMkLst>
      </pc:sldChg>
      <pc:sldChg chg="del">
        <pc:chgData name="Kencin Autry" userId="a6c17a38-3403-4b9b-b01e-849711fc5fbf" providerId="ADAL" clId="{62D114D5-D430-4E9C-BEB7-2499D580C18B}" dt="2024-02-28T11:25:50.863" v="205" actId="2696"/>
        <pc:sldMkLst>
          <pc:docMk/>
          <pc:sldMk cId="197814879" sldId="434"/>
        </pc:sldMkLst>
      </pc:sldChg>
      <pc:sldChg chg="del">
        <pc:chgData name="Kencin Autry" userId="a6c17a38-3403-4b9b-b01e-849711fc5fbf" providerId="ADAL" clId="{62D114D5-D430-4E9C-BEB7-2499D580C18B}" dt="2024-02-27T21:58:33.998" v="98" actId="2696"/>
        <pc:sldMkLst>
          <pc:docMk/>
          <pc:sldMk cId="891204514" sldId="435"/>
        </pc:sldMkLst>
      </pc:sldChg>
      <pc:sldChg chg="addSp modSp">
        <pc:chgData name="Kencin Autry" userId="a6c17a38-3403-4b9b-b01e-849711fc5fbf" providerId="ADAL" clId="{62D114D5-D430-4E9C-BEB7-2499D580C18B}" dt="2024-02-28T11:46:10.431" v="932"/>
        <pc:sldMkLst>
          <pc:docMk/>
          <pc:sldMk cId="4215935552" sldId="436"/>
        </pc:sldMkLst>
        <pc:spChg chg="add mod">
          <ac:chgData name="Kencin Autry" userId="a6c17a38-3403-4b9b-b01e-849711fc5fbf" providerId="ADAL" clId="{62D114D5-D430-4E9C-BEB7-2499D580C18B}" dt="2024-02-28T11:46:10.431" v="932"/>
          <ac:spMkLst>
            <pc:docMk/>
            <pc:sldMk cId="4215935552" sldId="436"/>
            <ac:spMk id="27" creationId="{BEBAB14A-8921-43FD-08F2-A7DF5B3936BA}"/>
          </ac:spMkLst>
        </pc:spChg>
      </pc:sldChg>
      <pc:sldChg chg="modSp mod modNotesTx">
        <pc:chgData name="Kencin Autry" userId="a6c17a38-3403-4b9b-b01e-849711fc5fbf" providerId="ADAL" clId="{62D114D5-D430-4E9C-BEB7-2499D580C18B}" dt="2024-02-28T12:02:18.414" v="1069" actId="166"/>
        <pc:sldMkLst>
          <pc:docMk/>
          <pc:sldMk cId="1787249657" sldId="438"/>
        </pc:sldMkLst>
        <pc:picChg chg="ord">
          <ac:chgData name="Kencin Autry" userId="a6c17a38-3403-4b9b-b01e-849711fc5fbf" providerId="ADAL" clId="{62D114D5-D430-4E9C-BEB7-2499D580C18B}" dt="2024-02-28T12:02:18.414" v="1069" actId="166"/>
          <ac:picMkLst>
            <pc:docMk/>
            <pc:sldMk cId="1787249657" sldId="438"/>
            <ac:picMk id="11" creationId="{9B1B7AA4-7563-7AB6-4ABD-0F9233F19A90}"/>
          </ac:picMkLst>
        </pc:picChg>
        <pc:picChg chg="ord">
          <ac:chgData name="Kencin Autry" userId="a6c17a38-3403-4b9b-b01e-849711fc5fbf" providerId="ADAL" clId="{62D114D5-D430-4E9C-BEB7-2499D580C18B}" dt="2024-02-28T12:02:18.414" v="1069" actId="166"/>
          <ac:picMkLst>
            <pc:docMk/>
            <pc:sldMk cId="1787249657" sldId="438"/>
            <ac:picMk id="14" creationId="{8962EEE0-A85B-4E3C-67FC-3A3F83CBF607}"/>
          </ac:picMkLst>
        </pc:picChg>
      </pc:sldChg>
      <pc:sldChg chg="modNotesTx">
        <pc:chgData name="Kencin Autry" userId="a6c17a38-3403-4b9b-b01e-849711fc5fbf" providerId="ADAL" clId="{62D114D5-D430-4E9C-BEB7-2499D580C18B}" dt="2024-02-28T11:25:46.452" v="203"/>
        <pc:sldMkLst>
          <pc:docMk/>
          <pc:sldMk cId="3996921962" sldId="439"/>
        </pc:sldMkLst>
      </pc:sldChg>
      <pc:sldChg chg="modSp add mod">
        <pc:chgData name="Kencin Autry" userId="a6c17a38-3403-4b9b-b01e-849711fc5fbf" providerId="ADAL" clId="{62D114D5-D430-4E9C-BEB7-2499D580C18B}" dt="2024-02-27T21:57:19.157" v="87" actId="14100"/>
        <pc:sldMkLst>
          <pc:docMk/>
          <pc:sldMk cId="3929771248" sldId="442"/>
        </pc:sldMkLst>
        <pc:spChg chg="mod">
          <ac:chgData name="Kencin Autry" userId="a6c17a38-3403-4b9b-b01e-849711fc5fbf" providerId="ADAL" clId="{62D114D5-D430-4E9C-BEB7-2499D580C18B}" dt="2024-02-27T21:57:11.513" v="85" actId="14100"/>
          <ac:spMkLst>
            <pc:docMk/>
            <pc:sldMk cId="3929771248" sldId="442"/>
            <ac:spMk id="8" creationId="{3E2163B9-DD3F-16A5-3CFE-206F9B578DF9}"/>
          </ac:spMkLst>
        </pc:spChg>
        <pc:spChg chg="mod">
          <ac:chgData name="Kencin Autry" userId="a6c17a38-3403-4b9b-b01e-849711fc5fbf" providerId="ADAL" clId="{62D114D5-D430-4E9C-BEB7-2499D580C18B}" dt="2024-02-27T21:57:19.157" v="87" actId="14100"/>
          <ac:spMkLst>
            <pc:docMk/>
            <pc:sldMk cId="3929771248" sldId="442"/>
            <ac:spMk id="11" creationId="{1513177C-6220-C09B-40EB-CC55504ECDBA}"/>
          </ac:spMkLst>
        </pc:spChg>
      </pc:sldChg>
      <pc:sldChg chg="del">
        <pc:chgData name="Kencin Autry" userId="a6c17a38-3403-4b9b-b01e-849711fc5fbf" providerId="ADAL" clId="{62D114D5-D430-4E9C-BEB7-2499D580C18B}" dt="2024-02-28T11:25:49.079" v="204" actId="2696"/>
        <pc:sldMkLst>
          <pc:docMk/>
          <pc:sldMk cId="3079070077" sldId="443"/>
        </pc:sldMkLst>
      </pc:sldChg>
      <pc:sldChg chg="del">
        <pc:chgData name="Kencin Autry" userId="a6c17a38-3403-4b9b-b01e-849711fc5fbf" providerId="ADAL" clId="{62D114D5-D430-4E9C-BEB7-2499D580C18B}" dt="2024-02-28T11:54:06.402" v="1015" actId="2696"/>
        <pc:sldMkLst>
          <pc:docMk/>
          <pc:sldMk cId="1393372548" sldId="444"/>
        </pc:sldMkLst>
      </pc:sldChg>
      <pc:sldChg chg="del">
        <pc:chgData name="Kencin Autry" userId="a6c17a38-3403-4b9b-b01e-849711fc5fbf" providerId="ADAL" clId="{62D114D5-D430-4E9C-BEB7-2499D580C18B}" dt="2024-02-28T11:25:08.499" v="199" actId="2696"/>
        <pc:sldMkLst>
          <pc:docMk/>
          <pc:sldMk cId="2164738825" sldId="445"/>
        </pc:sldMkLst>
      </pc:sldChg>
      <pc:sldChg chg="addSp modSp modTransition">
        <pc:chgData name="Kencin Autry" userId="a6c17a38-3403-4b9b-b01e-849711fc5fbf" providerId="ADAL" clId="{62D114D5-D430-4E9C-BEB7-2499D580C18B}" dt="2024-02-28T12:04:39.552" v="1081" actId="120"/>
        <pc:sldMkLst>
          <pc:docMk/>
          <pc:sldMk cId="1269182976" sldId="446"/>
        </pc:sldMkLst>
        <pc:spChg chg="add mod">
          <ac:chgData name="Kencin Autry" userId="a6c17a38-3403-4b9b-b01e-849711fc5fbf" providerId="ADAL" clId="{62D114D5-D430-4E9C-BEB7-2499D580C18B}" dt="2024-02-28T11:46:21.083" v="936"/>
          <ac:spMkLst>
            <pc:docMk/>
            <pc:sldMk cId="1269182976" sldId="446"/>
            <ac:spMk id="2" creationId="{C4F56921-3504-1EBB-1920-A84AAEE9F788}"/>
          </ac:spMkLst>
        </pc:spChg>
        <pc:graphicFrameChg chg="mod">
          <ac:chgData name="Kencin Autry" userId="a6c17a38-3403-4b9b-b01e-849711fc5fbf" providerId="ADAL" clId="{62D114D5-D430-4E9C-BEB7-2499D580C18B}" dt="2024-02-28T12:04:39.552" v="1081" actId="120"/>
          <ac:graphicFrameMkLst>
            <pc:docMk/>
            <pc:sldMk cId="1269182976" sldId="446"/>
            <ac:graphicFrameMk id="15" creationId="{A0E4D729-D8AE-0766-EB6C-6AB3061A6D72}"/>
          </ac:graphicFrameMkLst>
        </pc:graphicFrameChg>
      </pc:sldChg>
      <pc:sldChg chg="addSp modSp">
        <pc:chgData name="Kencin Autry" userId="a6c17a38-3403-4b9b-b01e-849711fc5fbf" providerId="ADAL" clId="{62D114D5-D430-4E9C-BEB7-2499D580C18B}" dt="2024-02-28T11:46:12.777" v="933"/>
        <pc:sldMkLst>
          <pc:docMk/>
          <pc:sldMk cId="749772301" sldId="447"/>
        </pc:sldMkLst>
        <pc:spChg chg="add mod">
          <ac:chgData name="Kencin Autry" userId="a6c17a38-3403-4b9b-b01e-849711fc5fbf" providerId="ADAL" clId="{62D114D5-D430-4E9C-BEB7-2499D580C18B}" dt="2024-02-28T11:46:12.777" v="933"/>
          <ac:spMkLst>
            <pc:docMk/>
            <pc:sldMk cId="749772301" sldId="447"/>
            <ac:spMk id="44" creationId="{2205FF46-DA30-14D8-210B-DD92FCFC1285}"/>
          </ac:spMkLst>
        </pc:spChg>
      </pc:sldChg>
      <pc:sldChg chg="addSp modSp">
        <pc:chgData name="Kencin Autry" userId="a6c17a38-3403-4b9b-b01e-849711fc5fbf" providerId="ADAL" clId="{62D114D5-D430-4E9C-BEB7-2499D580C18B}" dt="2024-02-28T11:46:15.414" v="934"/>
        <pc:sldMkLst>
          <pc:docMk/>
          <pc:sldMk cId="772955199" sldId="448"/>
        </pc:sldMkLst>
        <pc:spChg chg="add mod">
          <ac:chgData name="Kencin Autry" userId="a6c17a38-3403-4b9b-b01e-849711fc5fbf" providerId="ADAL" clId="{62D114D5-D430-4E9C-BEB7-2499D580C18B}" dt="2024-02-28T11:46:15.414" v="934"/>
          <ac:spMkLst>
            <pc:docMk/>
            <pc:sldMk cId="772955199" sldId="448"/>
            <ac:spMk id="5" creationId="{55F5070E-4151-18D4-5492-AEB4EAE58976}"/>
          </ac:spMkLst>
        </pc:spChg>
      </pc:sldChg>
      <pc:sldChg chg="addSp modSp mod modTransition">
        <pc:chgData name="Kencin Autry" userId="a6c17a38-3403-4b9b-b01e-849711fc5fbf" providerId="ADAL" clId="{62D114D5-D430-4E9C-BEB7-2499D580C18B}" dt="2024-02-28T12:04:13.562" v="1078" actId="255"/>
        <pc:sldMkLst>
          <pc:docMk/>
          <pc:sldMk cId="1853319066" sldId="450"/>
        </pc:sldMkLst>
        <pc:spChg chg="add mod">
          <ac:chgData name="Kencin Autry" userId="a6c17a38-3403-4b9b-b01e-849711fc5fbf" providerId="ADAL" clId="{62D114D5-D430-4E9C-BEB7-2499D580C18B}" dt="2024-02-28T11:46:18.210" v="935"/>
          <ac:spMkLst>
            <pc:docMk/>
            <pc:sldMk cId="1853319066" sldId="450"/>
            <ac:spMk id="11" creationId="{95CF890F-7115-1905-1ED6-1CCC50CFF506}"/>
          </ac:spMkLst>
        </pc:spChg>
        <pc:spChg chg="mod">
          <ac:chgData name="Kencin Autry" userId="a6c17a38-3403-4b9b-b01e-849711fc5fbf" providerId="ADAL" clId="{62D114D5-D430-4E9C-BEB7-2499D580C18B}" dt="2024-02-28T12:04:13.562" v="1078" actId="255"/>
          <ac:spMkLst>
            <pc:docMk/>
            <pc:sldMk cId="1853319066" sldId="450"/>
            <ac:spMk id="42" creationId="{30FDD7FE-92CF-86D0-BE2E-8A1D1C9C81A9}"/>
          </ac:spMkLst>
        </pc:spChg>
        <pc:spChg chg="mod">
          <ac:chgData name="Kencin Autry" userId="a6c17a38-3403-4b9b-b01e-849711fc5fbf" providerId="ADAL" clId="{62D114D5-D430-4E9C-BEB7-2499D580C18B}" dt="2024-02-28T12:03:52.618" v="1073" actId="255"/>
          <ac:spMkLst>
            <pc:docMk/>
            <pc:sldMk cId="1853319066" sldId="450"/>
            <ac:spMk id="44" creationId="{4B3C251E-AD46-49DD-C302-702660D026AF}"/>
          </ac:spMkLst>
        </pc:spChg>
        <pc:spChg chg="mod">
          <ac:chgData name="Kencin Autry" userId="a6c17a38-3403-4b9b-b01e-849711fc5fbf" providerId="ADAL" clId="{62D114D5-D430-4E9C-BEB7-2499D580C18B}" dt="2024-02-28T12:04:02.782" v="1076" actId="255"/>
          <ac:spMkLst>
            <pc:docMk/>
            <pc:sldMk cId="1853319066" sldId="450"/>
            <ac:spMk id="46" creationId="{603C19F7-9C24-8EA7-8B9E-15A4A8956CE4}"/>
          </ac:spMkLst>
        </pc:spChg>
      </pc:sldChg>
      <pc:sldChg chg="addCm modCm">
        <pc:chgData name="Kencin Autry" userId="a6c17a38-3403-4b9b-b01e-849711fc5fbf" providerId="ADAL" clId="{62D114D5-D430-4E9C-BEB7-2499D580C18B}" dt="2024-02-28T04:14:39.721" v="114"/>
        <pc:sldMkLst>
          <pc:docMk/>
          <pc:sldMk cId="1853319066" sldId="451"/>
        </pc:sldMkLst>
      </pc:sldChg>
      <pc:sldChg chg="modNotesTx">
        <pc:chgData name="Kencin Autry" userId="a6c17a38-3403-4b9b-b01e-849711fc5fbf" providerId="ADAL" clId="{62D114D5-D430-4E9C-BEB7-2499D580C18B}" dt="2024-02-28T11:49:11.880" v="987" actId="20577"/>
        <pc:sldMkLst>
          <pc:docMk/>
          <pc:sldMk cId="1858808433" sldId="451"/>
        </pc:sldMkLst>
      </pc:sldChg>
      <pc:sldChg chg="addSp delSp modSp mod">
        <pc:chgData name="Kencin Autry" userId="a6c17a38-3403-4b9b-b01e-849711fc5fbf" providerId="ADAL" clId="{62D114D5-D430-4E9C-BEB7-2499D580C18B}" dt="2024-02-28T11:20:22.120" v="120"/>
        <pc:sldMkLst>
          <pc:docMk/>
          <pc:sldMk cId="3929771248" sldId="452"/>
        </pc:sldMkLst>
        <pc:spChg chg="add mod">
          <ac:chgData name="Kencin Autry" userId="a6c17a38-3403-4b9b-b01e-849711fc5fbf" providerId="ADAL" clId="{62D114D5-D430-4E9C-BEB7-2499D580C18B}" dt="2024-02-28T11:20:22.120" v="120"/>
          <ac:spMkLst>
            <pc:docMk/>
            <pc:sldMk cId="3929771248" sldId="452"/>
            <ac:spMk id="2" creationId="{A0131C4F-C163-D80C-035E-15BF3859CC7D}"/>
          </ac:spMkLst>
        </pc:spChg>
        <pc:spChg chg="del">
          <ac:chgData name="Kencin Autry" userId="a6c17a38-3403-4b9b-b01e-849711fc5fbf" providerId="ADAL" clId="{62D114D5-D430-4E9C-BEB7-2499D580C18B}" dt="2024-02-28T11:20:21.031" v="119" actId="478"/>
          <ac:spMkLst>
            <pc:docMk/>
            <pc:sldMk cId="3929771248" sldId="452"/>
            <ac:spMk id="8" creationId="{3E2163B9-DD3F-16A5-3CFE-206F9B578DF9}"/>
          </ac:spMkLst>
        </pc:spChg>
        <pc:spChg chg="del">
          <ac:chgData name="Kencin Autry" userId="a6c17a38-3403-4b9b-b01e-849711fc5fbf" providerId="ADAL" clId="{62D114D5-D430-4E9C-BEB7-2499D580C18B}" dt="2024-02-28T11:20:19.517" v="118" actId="478"/>
          <ac:spMkLst>
            <pc:docMk/>
            <pc:sldMk cId="3929771248" sldId="452"/>
            <ac:spMk id="11" creationId="{1513177C-6220-C09B-40EB-CC55504ECDBA}"/>
          </ac:spMkLst>
        </pc:spChg>
      </pc:sldChg>
      <pc:sldChg chg="del">
        <pc:chgData name="Kencin Autry" userId="a6c17a38-3403-4b9b-b01e-849711fc5fbf" providerId="ADAL" clId="{62D114D5-D430-4E9C-BEB7-2499D580C18B}" dt="2024-02-28T11:25:17.680" v="200" actId="2696"/>
        <pc:sldMkLst>
          <pc:docMk/>
          <pc:sldMk cId="1853319066" sldId="453"/>
        </pc:sldMkLst>
      </pc:sldChg>
      <pc:sldChg chg="addSp delSp modSp new mod modTransition">
        <pc:chgData name="Kencin Autry" userId="a6c17a38-3403-4b9b-b01e-849711fc5fbf" providerId="ADAL" clId="{62D114D5-D430-4E9C-BEB7-2499D580C18B}" dt="2024-02-28T11:56:37.779" v="1041" actId="478"/>
        <pc:sldMkLst>
          <pc:docMk/>
          <pc:sldMk cId="2288459921" sldId="453"/>
        </pc:sldMkLst>
        <pc:spChg chg="del">
          <ac:chgData name="Kencin Autry" userId="a6c17a38-3403-4b9b-b01e-849711fc5fbf" providerId="ADAL" clId="{62D114D5-D430-4E9C-BEB7-2499D580C18B}" dt="2024-02-28T11:29:22.460" v="263" actId="478"/>
          <ac:spMkLst>
            <pc:docMk/>
            <pc:sldMk cId="2288459921" sldId="453"/>
            <ac:spMk id="2" creationId="{6A4EEC35-6661-B1DC-E44E-1645D3A226AF}"/>
          </ac:spMkLst>
        </pc:spChg>
        <pc:spChg chg="mod">
          <ac:chgData name="Kencin Autry" userId="a6c17a38-3403-4b9b-b01e-849711fc5fbf" providerId="ADAL" clId="{62D114D5-D430-4E9C-BEB7-2499D580C18B}" dt="2024-02-28T11:29:12.810" v="261" actId="20577"/>
          <ac:spMkLst>
            <pc:docMk/>
            <pc:sldMk cId="2288459921" sldId="453"/>
            <ac:spMk id="5" creationId="{FF43E349-0640-1AEA-82DB-C63B252111FA}"/>
          </ac:spMkLst>
        </pc:spChg>
        <pc:spChg chg="add del mod">
          <ac:chgData name="Kencin Autry" userId="a6c17a38-3403-4b9b-b01e-849711fc5fbf" providerId="ADAL" clId="{62D114D5-D430-4E9C-BEB7-2499D580C18B}" dt="2024-02-28T11:30:01.811" v="307" actId="478"/>
          <ac:spMkLst>
            <pc:docMk/>
            <pc:sldMk cId="2288459921" sldId="453"/>
            <ac:spMk id="6" creationId="{8E307B48-12A4-A076-AB67-93168AAE9401}"/>
          </ac:spMkLst>
        </pc:spChg>
        <pc:spChg chg="add del mod">
          <ac:chgData name="Kencin Autry" userId="a6c17a38-3403-4b9b-b01e-849711fc5fbf" providerId="ADAL" clId="{62D114D5-D430-4E9C-BEB7-2499D580C18B}" dt="2024-02-28T11:30:02.825" v="308" actId="478"/>
          <ac:spMkLst>
            <pc:docMk/>
            <pc:sldMk cId="2288459921" sldId="453"/>
            <ac:spMk id="7" creationId="{60B4ACEB-F369-B959-5CA9-AD93709A4B9F}"/>
          </ac:spMkLst>
        </pc:spChg>
        <pc:spChg chg="add del mod">
          <ac:chgData name="Kencin Autry" userId="a6c17a38-3403-4b9b-b01e-849711fc5fbf" providerId="ADAL" clId="{62D114D5-D430-4E9C-BEB7-2499D580C18B}" dt="2024-02-28T11:33:56.232" v="329" actId="478"/>
          <ac:spMkLst>
            <pc:docMk/>
            <pc:sldMk cId="2288459921" sldId="453"/>
            <ac:spMk id="12" creationId="{5A4AC962-DA30-AE71-7ABE-7DE9489480C1}"/>
          </ac:spMkLst>
        </pc:spChg>
        <pc:spChg chg="add del mod">
          <ac:chgData name="Kencin Autry" userId="a6c17a38-3403-4b9b-b01e-849711fc5fbf" providerId="ADAL" clId="{62D114D5-D430-4E9C-BEB7-2499D580C18B}" dt="2024-02-28T11:36:03.179" v="369" actId="478"/>
          <ac:spMkLst>
            <pc:docMk/>
            <pc:sldMk cId="2288459921" sldId="453"/>
            <ac:spMk id="13" creationId="{FA7930C0-682E-546D-A7ED-25ABEA662C23}"/>
          </ac:spMkLst>
        </pc:spChg>
        <pc:spChg chg="add del mod">
          <ac:chgData name="Kencin Autry" userId="a6c17a38-3403-4b9b-b01e-849711fc5fbf" providerId="ADAL" clId="{62D114D5-D430-4E9C-BEB7-2499D580C18B}" dt="2024-02-28T11:36:04.707" v="370" actId="478"/>
          <ac:spMkLst>
            <pc:docMk/>
            <pc:sldMk cId="2288459921" sldId="453"/>
            <ac:spMk id="14" creationId="{0FDFD349-7FBE-B63B-EDD8-4246F78C1744}"/>
          </ac:spMkLst>
        </pc:spChg>
        <pc:spChg chg="add del mod">
          <ac:chgData name="Kencin Autry" userId="a6c17a38-3403-4b9b-b01e-849711fc5fbf" providerId="ADAL" clId="{62D114D5-D430-4E9C-BEB7-2499D580C18B}" dt="2024-02-28T11:36:59.913" v="382" actId="478"/>
          <ac:spMkLst>
            <pc:docMk/>
            <pc:sldMk cId="2288459921" sldId="453"/>
            <ac:spMk id="16" creationId="{870FFB7B-C914-5C8F-C971-9F0A3AE5A86B}"/>
          </ac:spMkLst>
        </pc:spChg>
        <pc:spChg chg="add del mod">
          <ac:chgData name="Kencin Autry" userId="a6c17a38-3403-4b9b-b01e-849711fc5fbf" providerId="ADAL" clId="{62D114D5-D430-4E9C-BEB7-2499D580C18B}" dt="2024-02-28T11:36:59.928" v="384"/>
          <ac:spMkLst>
            <pc:docMk/>
            <pc:sldMk cId="2288459921" sldId="453"/>
            <ac:spMk id="17" creationId="{5A4B22D9-41F6-48CC-03A5-2A228348113B}"/>
          </ac:spMkLst>
        </pc:spChg>
        <pc:spChg chg="add del mod">
          <ac:chgData name="Kencin Autry" userId="a6c17a38-3403-4b9b-b01e-849711fc5fbf" providerId="ADAL" clId="{62D114D5-D430-4E9C-BEB7-2499D580C18B}" dt="2024-02-28T11:37:28.070" v="391"/>
          <ac:spMkLst>
            <pc:docMk/>
            <pc:sldMk cId="2288459921" sldId="453"/>
            <ac:spMk id="18" creationId="{00B62961-832D-CE70-ACD4-831D124DE7B7}"/>
          </ac:spMkLst>
        </pc:spChg>
        <pc:spChg chg="add mod">
          <ac:chgData name="Kencin Autry" userId="a6c17a38-3403-4b9b-b01e-849711fc5fbf" providerId="ADAL" clId="{62D114D5-D430-4E9C-BEB7-2499D580C18B}" dt="2024-02-28T11:47:36.215" v="973" actId="1076"/>
          <ac:spMkLst>
            <pc:docMk/>
            <pc:sldMk cId="2288459921" sldId="453"/>
            <ac:spMk id="19" creationId="{2D61C365-5FBE-8EA0-03D3-2E57203D34AE}"/>
          </ac:spMkLst>
        </pc:spChg>
        <pc:spChg chg="add mod">
          <ac:chgData name="Kencin Autry" userId="a6c17a38-3403-4b9b-b01e-849711fc5fbf" providerId="ADAL" clId="{62D114D5-D430-4E9C-BEB7-2499D580C18B}" dt="2024-02-28T11:46:24.128" v="937"/>
          <ac:spMkLst>
            <pc:docMk/>
            <pc:sldMk cId="2288459921" sldId="453"/>
            <ac:spMk id="20" creationId="{DA8D2FB2-73D9-709B-AF71-577CDDC9B90F}"/>
          </ac:spMkLst>
        </pc:spChg>
        <pc:picChg chg="add del mod modCrop">
          <ac:chgData name="Kencin Autry" userId="a6c17a38-3403-4b9b-b01e-849711fc5fbf" providerId="ADAL" clId="{62D114D5-D430-4E9C-BEB7-2499D580C18B}" dt="2024-02-28T11:37:05.508" v="385" actId="1076"/>
          <ac:picMkLst>
            <pc:docMk/>
            <pc:sldMk cId="2288459921" sldId="453"/>
            <ac:picMk id="9" creationId="{72FFBD94-B1F7-788F-0F06-712930FF15B7}"/>
          </ac:picMkLst>
        </pc:picChg>
        <pc:picChg chg="add mod">
          <ac:chgData name="Kencin Autry" userId="a6c17a38-3403-4b9b-b01e-849711fc5fbf" providerId="ADAL" clId="{62D114D5-D430-4E9C-BEB7-2499D580C18B}" dt="2024-02-28T11:37:12.992" v="386" actId="1076"/>
          <ac:picMkLst>
            <pc:docMk/>
            <pc:sldMk cId="2288459921" sldId="453"/>
            <ac:picMk id="10" creationId="{6BFFFF45-C76A-B7C2-3AC3-B21198947587}"/>
          </ac:picMkLst>
        </pc:picChg>
        <pc:picChg chg="add mod">
          <ac:chgData name="Kencin Autry" userId="a6c17a38-3403-4b9b-b01e-849711fc5fbf" providerId="ADAL" clId="{62D114D5-D430-4E9C-BEB7-2499D580C18B}" dt="2024-02-28T11:37:12.992" v="386" actId="1076"/>
          <ac:picMkLst>
            <pc:docMk/>
            <pc:sldMk cId="2288459921" sldId="453"/>
            <ac:picMk id="11" creationId="{00982B83-744C-6C50-BA2D-5736EEA7302C}"/>
          </ac:picMkLst>
        </pc:picChg>
        <pc:picChg chg="add del mod">
          <ac:chgData name="Kencin Autry" userId="a6c17a38-3403-4b9b-b01e-849711fc5fbf" providerId="ADAL" clId="{62D114D5-D430-4E9C-BEB7-2499D580C18B}" dt="2024-02-28T11:35:56.304" v="365" actId="478"/>
          <ac:picMkLst>
            <pc:docMk/>
            <pc:sldMk cId="2288459921" sldId="453"/>
            <ac:picMk id="15" creationId="{7E94CD61-FADC-8890-A62E-18EAA98BF38D}"/>
          </ac:picMkLst>
        </pc:picChg>
        <pc:picChg chg="add del mod">
          <ac:chgData name="Kencin Autry" userId="a6c17a38-3403-4b9b-b01e-849711fc5fbf" providerId="ADAL" clId="{62D114D5-D430-4E9C-BEB7-2499D580C18B}" dt="2024-02-28T11:56:37.779" v="1041" actId="478"/>
          <ac:picMkLst>
            <pc:docMk/>
            <pc:sldMk cId="2288459921" sldId="453"/>
            <ac:picMk id="21" creationId="{88E50D30-B9A9-33C5-59DE-A8DC55A95A27}"/>
          </ac:picMkLst>
        </pc:picChg>
      </pc:sldChg>
      <pc:sldChg chg="addSp delSp modSp mod">
        <pc:chgData name="Kencin Autry" userId="a6c17a38-3403-4b9b-b01e-849711fc5fbf" providerId="ADAL" clId="{62D114D5-D430-4E9C-BEB7-2499D580C18B}" dt="2024-02-28T11:45:54.801" v="927" actId="1076"/>
        <pc:sldMkLst>
          <pc:docMk/>
          <pc:sldMk cId="3553023639" sldId="454"/>
        </pc:sldMkLst>
        <pc:spChg chg="add del mod">
          <ac:chgData name="Kencin Autry" userId="a6c17a38-3403-4b9b-b01e-849711fc5fbf" providerId="ADAL" clId="{62D114D5-D430-4E9C-BEB7-2499D580C18B}" dt="2024-02-28T11:45:30.927" v="889" actId="478"/>
          <ac:spMkLst>
            <pc:docMk/>
            <pc:sldMk cId="3553023639" sldId="454"/>
            <ac:spMk id="5" creationId="{2E41E379-BB6D-F0A5-995D-2C2273767791}"/>
          </ac:spMkLst>
        </pc:spChg>
        <pc:spChg chg="add mod">
          <ac:chgData name="Kencin Autry" userId="a6c17a38-3403-4b9b-b01e-849711fc5fbf" providerId="ADAL" clId="{62D114D5-D430-4E9C-BEB7-2499D580C18B}" dt="2024-02-28T11:45:54.801" v="927" actId="1076"/>
          <ac:spMkLst>
            <pc:docMk/>
            <pc:sldMk cId="3553023639" sldId="454"/>
            <ac:spMk id="6" creationId="{874237E7-60B5-C13D-3261-1A4E6BEECAC2}"/>
          </ac:spMkLst>
        </pc:spChg>
        <pc:spChg chg="mod">
          <ac:chgData name="Kencin Autry" userId="a6c17a38-3403-4b9b-b01e-849711fc5fbf" providerId="ADAL" clId="{62D114D5-D430-4E9C-BEB7-2499D580C18B}" dt="2024-02-28T11:44:37.120" v="885" actId="5793"/>
          <ac:spMkLst>
            <pc:docMk/>
            <pc:sldMk cId="3553023639" sldId="454"/>
            <ac:spMk id="11" creationId="{E9BD2D13-C645-39E1-3066-99D9E96CB88D}"/>
          </ac:spMkLst>
        </pc:spChg>
      </pc:sldChg>
      <pc:sldChg chg="addSp delSp modSp new mod">
        <pc:chgData name="Kencin Autry" userId="a6c17a38-3403-4b9b-b01e-849711fc5fbf" providerId="ADAL" clId="{62D114D5-D430-4E9C-BEB7-2499D580C18B}" dt="2024-02-28T11:55:38.424" v="1031" actId="1076"/>
        <pc:sldMkLst>
          <pc:docMk/>
          <pc:sldMk cId="1366838535" sldId="455"/>
        </pc:sldMkLst>
        <pc:spChg chg="del">
          <ac:chgData name="Kencin Autry" userId="a6c17a38-3403-4b9b-b01e-849711fc5fbf" providerId="ADAL" clId="{62D114D5-D430-4E9C-BEB7-2499D580C18B}" dt="2024-02-28T11:55:01.566" v="1018" actId="478"/>
          <ac:spMkLst>
            <pc:docMk/>
            <pc:sldMk cId="1366838535" sldId="455"/>
            <ac:spMk id="2" creationId="{F745CB87-26A8-39A2-0F7E-470954D0855D}"/>
          </ac:spMkLst>
        </pc:spChg>
        <pc:spChg chg="del">
          <ac:chgData name="Kencin Autry" userId="a6c17a38-3403-4b9b-b01e-849711fc5fbf" providerId="ADAL" clId="{62D114D5-D430-4E9C-BEB7-2499D580C18B}" dt="2024-02-28T11:55:04.323" v="1019" actId="478"/>
          <ac:spMkLst>
            <pc:docMk/>
            <pc:sldMk cId="1366838535" sldId="455"/>
            <ac:spMk id="3" creationId="{6F35E2CC-63A9-C6ED-8BE4-06DD4E40C8ED}"/>
          </ac:spMkLst>
        </pc:spChg>
        <pc:picChg chg="add mod">
          <ac:chgData name="Kencin Autry" userId="a6c17a38-3403-4b9b-b01e-849711fc5fbf" providerId="ADAL" clId="{62D114D5-D430-4E9C-BEB7-2499D580C18B}" dt="2024-02-28T11:55:09.401" v="1021" actId="1076"/>
          <ac:picMkLst>
            <pc:docMk/>
            <pc:sldMk cId="1366838535" sldId="455"/>
            <ac:picMk id="6" creationId="{CB38BAF6-A6DE-1D0E-6494-17395ECBAA84}"/>
          </ac:picMkLst>
        </pc:picChg>
        <pc:picChg chg="add mod">
          <ac:chgData name="Kencin Autry" userId="a6c17a38-3403-4b9b-b01e-849711fc5fbf" providerId="ADAL" clId="{62D114D5-D430-4E9C-BEB7-2499D580C18B}" dt="2024-02-28T11:55:17.999" v="1024" actId="1076"/>
          <ac:picMkLst>
            <pc:docMk/>
            <pc:sldMk cId="1366838535" sldId="455"/>
            <ac:picMk id="7" creationId="{24F55244-D540-9BCD-1A13-461979663BBF}"/>
          </ac:picMkLst>
        </pc:picChg>
        <pc:picChg chg="add mod">
          <ac:chgData name="Kencin Autry" userId="a6c17a38-3403-4b9b-b01e-849711fc5fbf" providerId="ADAL" clId="{62D114D5-D430-4E9C-BEB7-2499D580C18B}" dt="2024-02-28T11:55:38.424" v="1031" actId="1076"/>
          <ac:picMkLst>
            <pc:docMk/>
            <pc:sldMk cId="1366838535" sldId="455"/>
            <ac:picMk id="8" creationId="{7EE97457-62C4-CEFE-01C5-EE3F09159365}"/>
          </ac:picMkLst>
        </pc:picChg>
      </pc:sldChg>
      <pc:sldChg chg="addSp delSp modSp new del mod">
        <pc:chgData name="Kencin Autry" userId="a6c17a38-3403-4b9b-b01e-849711fc5fbf" providerId="ADAL" clId="{62D114D5-D430-4E9C-BEB7-2499D580C18B}" dt="2024-02-28T12:08:31.013" v="1138" actId="2696"/>
        <pc:sldMkLst>
          <pc:docMk/>
          <pc:sldMk cId="3557086386" sldId="456"/>
        </pc:sldMkLst>
        <pc:spChg chg="del">
          <ac:chgData name="Kencin Autry" userId="a6c17a38-3403-4b9b-b01e-849711fc5fbf" providerId="ADAL" clId="{62D114D5-D430-4E9C-BEB7-2499D580C18B}" dt="2024-02-28T12:07:44.247" v="1126" actId="478"/>
          <ac:spMkLst>
            <pc:docMk/>
            <pc:sldMk cId="3557086386" sldId="456"/>
            <ac:spMk id="2" creationId="{0ABE9B19-C16E-C23E-5EBC-16B6BCCAE669}"/>
          </ac:spMkLst>
        </pc:spChg>
        <pc:spChg chg="mod">
          <ac:chgData name="Kencin Autry" userId="a6c17a38-3403-4b9b-b01e-849711fc5fbf" providerId="ADAL" clId="{62D114D5-D430-4E9C-BEB7-2499D580C18B}" dt="2024-02-28T12:07:45.774" v="1127" actId="1076"/>
          <ac:spMkLst>
            <pc:docMk/>
            <pc:sldMk cId="3557086386" sldId="456"/>
            <ac:spMk id="5" creationId="{242D210B-1326-4F45-6F41-2836AB6377E6}"/>
          </ac:spMkLst>
        </pc:spChg>
        <pc:picChg chg="add mod modCrop">
          <ac:chgData name="Kencin Autry" userId="a6c17a38-3403-4b9b-b01e-849711fc5fbf" providerId="ADAL" clId="{62D114D5-D430-4E9C-BEB7-2499D580C18B}" dt="2024-02-28T12:08:26.375" v="1137" actId="14100"/>
          <ac:picMkLst>
            <pc:docMk/>
            <pc:sldMk cId="3557086386" sldId="456"/>
            <ac:picMk id="7" creationId="{0404277B-C27F-305F-E669-4E1C43AAB387}"/>
          </ac:picMkLst>
        </pc:picChg>
      </pc:sldChg>
    </pc:docChg>
  </pc:docChgLst>
  <pc:docChgLst>
    <pc:chgData name="Timothy Norman" userId="S::twn19@fsu.edu::cc343d98-d9c0-4f38-9d50-cd6f44f9c3f5" providerId="AD" clId="Web-{A97601CB-374F-4219-AC9A-329320D3B008}"/>
    <pc:docChg chg="modSld">
      <pc:chgData name="Timothy Norman" userId="S::twn19@fsu.edu::cc343d98-d9c0-4f38-9d50-cd6f44f9c3f5" providerId="AD" clId="Web-{A97601CB-374F-4219-AC9A-329320D3B008}" dt="2024-02-27T15:37:15.026" v="33" actId="20577"/>
      <pc:docMkLst>
        <pc:docMk/>
      </pc:docMkLst>
      <pc:sldChg chg="addSp modSp">
        <pc:chgData name="Timothy Norman" userId="S::twn19@fsu.edu::cc343d98-d9c0-4f38-9d50-cd6f44f9c3f5" providerId="AD" clId="Web-{A97601CB-374F-4219-AC9A-329320D3B008}" dt="2024-02-27T15:37:15.026" v="33" actId="20577"/>
        <pc:sldMkLst>
          <pc:docMk/>
          <pc:sldMk cId="1533878592" sldId="425"/>
        </pc:sldMkLst>
        <pc:spChg chg="mod">
          <ac:chgData name="Timothy Norman" userId="S::twn19@fsu.edu::cc343d98-d9c0-4f38-9d50-cd6f44f9c3f5" providerId="AD" clId="Web-{A97601CB-374F-4219-AC9A-329320D3B008}" dt="2024-02-27T15:37:15.026" v="33" actId="20577"/>
          <ac:spMkLst>
            <pc:docMk/>
            <pc:sldMk cId="1533878592" sldId="425"/>
            <ac:spMk id="5" creationId="{C3F03781-873F-E2B9-1123-C2F61E0E1B77}"/>
          </ac:spMkLst>
        </pc:spChg>
        <pc:spChg chg="mod">
          <ac:chgData name="Timothy Norman" userId="S::twn19@fsu.edu::cc343d98-d9c0-4f38-9d50-cd6f44f9c3f5" providerId="AD" clId="Web-{A97601CB-374F-4219-AC9A-329320D3B008}" dt="2024-02-27T15:37:08.417" v="20" actId="20577"/>
          <ac:spMkLst>
            <pc:docMk/>
            <pc:sldMk cId="1533878592" sldId="425"/>
            <ac:spMk id="6" creationId="{D3154784-E270-9E5B-708B-C8BCD267B0A2}"/>
          </ac:spMkLst>
        </pc:spChg>
        <pc:picChg chg="add mod">
          <ac:chgData name="Timothy Norman" userId="S::twn19@fsu.edu::cc343d98-d9c0-4f38-9d50-cd6f44f9c3f5" providerId="AD" clId="Web-{A97601CB-374F-4219-AC9A-329320D3B008}" dt="2024-02-27T15:36:58.807" v="19" actId="1076"/>
          <ac:picMkLst>
            <pc:docMk/>
            <pc:sldMk cId="1533878592" sldId="425"/>
            <ac:picMk id="8" creationId="{6E566B9F-A616-1009-E5A2-465B9595FA68}"/>
          </ac:picMkLst>
        </pc:picChg>
        <pc:picChg chg="add mod">
          <ac:chgData name="Timothy Norman" userId="S::twn19@fsu.edu::cc343d98-d9c0-4f38-9d50-cd6f44f9c3f5" providerId="AD" clId="Web-{A97601CB-374F-4219-AC9A-329320D3B008}" dt="2024-02-27T15:36:54.494" v="18" actId="1076"/>
          <ac:picMkLst>
            <pc:docMk/>
            <pc:sldMk cId="1533878592" sldId="425"/>
            <ac:picMk id="10" creationId="{07D9929B-5FC0-2E30-3597-FC338446CFDE}"/>
          </ac:picMkLst>
        </pc:picChg>
      </pc:sldChg>
    </pc:docChg>
  </pc:docChgLst>
  <pc:docChgLst>
    <pc:chgData name="Matt KENNEDY" userId="1c42adb8-e8da-4ed0-965b-4d7e0172c01f" providerId="ADAL" clId="{CFBA048D-5B66-4E88-817D-6708100C6B58}"/>
    <pc:docChg chg="custSel addSld modSld modSection">
      <pc:chgData name="Matt KENNEDY" userId="1c42adb8-e8da-4ed0-965b-4d7e0172c01f" providerId="ADAL" clId="{CFBA048D-5B66-4E88-817D-6708100C6B58}" dt="2023-10-03T20:35:01.030" v="211" actId="478"/>
      <pc:docMkLst>
        <pc:docMk/>
      </pc:docMkLst>
      <pc:sldChg chg="addSp delSp modSp mod">
        <pc:chgData name="Matt KENNEDY" userId="1c42adb8-e8da-4ed0-965b-4d7e0172c01f" providerId="ADAL" clId="{CFBA048D-5B66-4E88-817D-6708100C6B58}" dt="2023-10-03T20:25:00.621" v="207" actId="1076"/>
        <pc:sldMkLst>
          <pc:docMk/>
          <pc:sldMk cId="1270984281" sldId="286"/>
        </pc:sldMkLst>
        <pc:spChg chg="add mod">
          <ac:chgData name="Matt KENNEDY" userId="1c42adb8-e8da-4ed0-965b-4d7e0172c01f" providerId="ADAL" clId="{CFBA048D-5B66-4E88-817D-6708100C6B58}" dt="2023-10-03T20:04:52.616" v="171" actId="478"/>
          <ac:spMkLst>
            <pc:docMk/>
            <pc:sldMk cId="1270984281" sldId="286"/>
            <ac:spMk id="5" creationId="{E9E0F954-0B05-005C-EB73-9482A207F856}"/>
          </ac:spMkLst>
        </pc:spChg>
        <pc:picChg chg="del">
          <ac:chgData name="Matt KENNEDY" userId="1c42adb8-e8da-4ed0-965b-4d7e0172c01f" providerId="ADAL" clId="{CFBA048D-5B66-4E88-817D-6708100C6B58}" dt="2023-10-03T20:04:52.616" v="171" actId="478"/>
          <ac:picMkLst>
            <pc:docMk/>
            <pc:sldMk cId="1270984281" sldId="286"/>
            <ac:picMk id="9" creationId="{A03A2715-FBE2-9DE0-2DCB-75E42C16EEBE}"/>
          </ac:picMkLst>
        </pc:picChg>
        <pc:picChg chg="add del mod">
          <ac:chgData name="Matt KENNEDY" userId="1c42adb8-e8da-4ed0-965b-4d7e0172c01f" providerId="ADAL" clId="{CFBA048D-5B66-4E88-817D-6708100C6B58}" dt="2023-10-03T20:05:53.963" v="180" actId="478"/>
          <ac:picMkLst>
            <pc:docMk/>
            <pc:sldMk cId="1270984281" sldId="286"/>
            <ac:picMk id="3074" creationId="{073D6F76-F386-B157-A93E-1C055331FC85}"/>
          </ac:picMkLst>
        </pc:picChg>
        <pc:picChg chg="add mod">
          <ac:chgData name="Matt KENNEDY" userId="1c42adb8-e8da-4ed0-965b-4d7e0172c01f" providerId="ADAL" clId="{CFBA048D-5B66-4E88-817D-6708100C6B58}" dt="2023-10-03T20:25:00.621" v="207" actId="1076"/>
          <ac:picMkLst>
            <pc:docMk/>
            <pc:sldMk cId="1270984281" sldId="286"/>
            <ac:picMk id="3076" creationId="{489E635F-AE36-38BA-580F-29262E81DB31}"/>
          </ac:picMkLst>
        </pc:picChg>
      </pc:sldChg>
      <pc:sldChg chg="addSp delSp modSp mod">
        <pc:chgData name="Matt KENNEDY" userId="1c42adb8-e8da-4ed0-965b-4d7e0172c01f" providerId="ADAL" clId="{CFBA048D-5B66-4E88-817D-6708100C6B58}" dt="2023-10-03T20:27:34.468" v="208" actId="14100"/>
        <pc:sldMkLst>
          <pc:docMk/>
          <pc:sldMk cId="2405727058" sldId="287"/>
        </pc:sldMkLst>
        <pc:grpChg chg="del">
          <ac:chgData name="Matt KENNEDY" userId="1c42adb8-e8da-4ed0-965b-4d7e0172c01f" providerId="ADAL" clId="{CFBA048D-5B66-4E88-817D-6708100C6B58}" dt="2023-10-03T20:13:04.409" v="193" actId="478"/>
          <ac:grpSpMkLst>
            <pc:docMk/>
            <pc:sldMk cId="2405727058" sldId="287"/>
            <ac:grpSpMk id="10" creationId="{A84BE263-B4BB-C619-B496-CEBC94CE4316}"/>
          </ac:grpSpMkLst>
        </pc:grpChg>
        <pc:picChg chg="del">
          <ac:chgData name="Matt KENNEDY" userId="1c42adb8-e8da-4ed0-965b-4d7e0172c01f" providerId="ADAL" clId="{CFBA048D-5B66-4E88-817D-6708100C6B58}" dt="2023-10-03T20:13:04.409" v="193" actId="478"/>
          <ac:picMkLst>
            <pc:docMk/>
            <pc:sldMk cId="2405727058" sldId="287"/>
            <ac:picMk id="15" creationId="{AAAC3034-2A79-7FB5-9BA9-ECFACC458CA2}"/>
          </ac:picMkLst>
        </pc:picChg>
        <pc:picChg chg="add mod">
          <ac:chgData name="Matt KENNEDY" userId="1c42adb8-e8da-4ed0-965b-4d7e0172c01f" providerId="ADAL" clId="{CFBA048D-5B66-4E88-817D-6708100C6B58}" dt="2023-10-03T20:13:49.864" v="204" actId="14100"/>
          <ac:picMkLst>
            <pc:docMk/>
            <pc:sldMk cId="2405727058" sldId="287"/>
            <ac:picMk id="23" creationId="{73A9CEA8-DA37-982B-BCF1-1851BC46DCBF}"/>
          </ac:picMkLst>
        </pc:picChg>
        <pc:picChg chg="mod">
          <ac:chgData name="Matt KENNEDY" userId="1c42adb8-e8da-4ed0-965b-4d7e0172c01f" providerId="ADAL" clId="{CFBA048D-5B66-4E88-817D-6708100C6B58}" dt="2023-10-03T20:27:34.468" v="208" actId="14100"/>
          <ac:picMkLst>
            <pc:docMk/>
            <pc:sldMk cId="2405727058" sldId="287"/>
            <ac:picMk id="24" creationId="{EB4995D3-044D-425F-A35E-FB119D518A49}"/>
          </ac:picMkLst>
        </pc:picChg>
      </pc:sldChg>
      <pc:sldChg chg="modSp new mod">
        <pc:chgData name="Matt KENNEDY" userId="1c42adb8-e8da-4ed0-965b-4d7e0172c01f" providerId="ADAL" clId="{CFBA048D-5B66-4E88-817D-6708100C6B58}" dt="2023-10-03T19:55:00.620" v="26" actId="20577"/>
        <pc:sldMkLst>
          <pc:docMk/>
          <pc:sldMk cId="3060998247" sldId="288"/>
        </pc:sldMkLst>
        <pc:spChg chg="mod">
          <ac:chgData name="Matt KENNEDY" userId="1c42adb8-e8da-4ed0-965b-4d7e0172c01f" providerId="ADAL" clId="{CFBA048D-5B66-4E88-817D-6708100C6B58}" dt="2023-10-03T19:55:00.620" v="26" actId="20577"/>
          <ac:spMkLst>
            <pc:docMk/>
            <pc:sldMk cId="3060998247" sldId="288"/>
            <ac:spMk id="5" creationId="{1B779BBC-BCD7-AEF4-21D0-E41EF88A82F8}"/>
          </ac:spMkLst>
        </pc:spChg>
      </pc:sldChg>
      <pc:sldChg chg="delSp modSp new mod">
        <pc:chgData name="Matt KENNEDY" userId="1c42adb8-e8da-4ed0-965b-4d7e0172c01f" providerId="ADAL" clId="{CFBA048D-5B66-4E88-817D-6708100C6B58}" dt="2023-10-03T20:35:01.030" v="211" actId="478"/>
        <pc:sldMkLst>
          <pc:docMk/>
          <pc:sldMk cId="3014378138" sldId="289"/>
        </pc:sldMkLst>
        <pc:spChg chg="mod">
          <ac:chgData name="Matt KENNEDY" userId="1c42adb8-e8da-4ed0-965b-4d7e0172c01f" providerId="ADAL" clId="{CFBA048D-5B66-4E88-817D-6708100C6B58}" dt="2023-10-03T19:55:22.036" v="36" actId="20577"/>
          <ac:spMkLst>
            <pc:docMk/>
            <pc:sldMk cId="3014378138" sldId="289"/>
            <ac:spMk id="5" creationId="{1F32D40B-030E-1805-BB6A-719E82FB10D8}"/>
          </ac:spMkLst>
        </pc:spChg>
        <pc:spChg chg="del">
          <ac:chgData name="Matt KENNEDY" userId="1c42adb8-e8da-4ed0-965b-4d7e0172c01f" providerId="ADAL" clId="{CFBA048D-5B66-4E88-817D-6708100C6B58}" dt="2023-10-03T20:35:01.030" v="211" actId="478"/>
          <ac:spMkLst>
            <pc:docMk/>
            <pc:sldMk cId="3014378138" sldId="289"/>
            <ac:spMk id="11" creationId="{E5148CD7-226B-ED2D-E34D-7A421A6F62C7}"/>
          </ac:spMkLst>
        </pc:spChg>
        <pc:graphicFrameChg chg="mod">
          <ac:chgData name="Matt KENNEDY" userId="1c42adb8-e8da-4ed0-965b-4d7e0172c01f" providerId="ADAL" clId="{CFBA048D-5B66-4E88-817D-6708100C6B58}" dt="2023-10-03T20:03:20.394" v="165"/>
          <ac:graphicFrameMkLst>
            <pc:docMk/>
            <pc:sldMk cId="3014378138" sldId="289"/>
            <ac:graphicFrameMk id="7" creationId="{5F4B019B-B97D-9A6A-E5CE-6B537E5315C5}"/>
          </ac:graphicFrameMkLst>
        </pc:graphicFrameChg>
      </pc:sldChg>
      <pc:sldChg chg="addSp delSp modSp new mod modClrScheme chgLayout">
        <pc:chgData name="Matt KENNEDY" userId="1c42adb8-e8da-4ed0-965b-4d7e0172c01f" providerId="ADAL" clId="{CFBA048D-5B66-4E88-817D-6708100C6B58}" dt="2023-10-03T20:34:57.321" v="210" actId="478"/>
        <pc:sldMkLst>
          <pc:docMk/>
          <pc:sldMk cId="715350199" sldId="290"/>
        </pc:sldMkLst>
        <pc:spChg chg="del mod ord">
          <ac:chgData name="Matt KENNEDY" userId="1c42adb8-e8da-4ed0-965b-4d7e0172c01f" providerId="ADAL" clId="{CFBA048D-5B66-4E88-817D-6708100C6B58}" dt="2023-10-03T19:56:15.882" v="74" actId="700"/>
          <ac:spMkLst>
            <pc:docMk/>
            <pc:sldMk cId="715350199" sldId="290"/>
            <ac:spMk id="2" creationId="{04C9966B-2869-C33E-AC7D-94402BF28987}"/>
          </ac:spMkLst>
        </pc:spChg>
        <pc:spChg chg="del mod ord">
          <ac:chgData name="Matt KENNEDY" userId="1c42adb8-e8da-4ed0-965b-4d7e0172c01f" providerId="ADAL" clId="{CFBA048D-5B66-4E88-817D-6708100C6B58}" dt="2023-10-03T20:34:57.321" v="210" actId="478"/>
          <ac:spMkLst>
            <pc:docMk/>
            <pc:sldMk cId="715350199" sldId="290"/>
            <ac:spMk id="3" creationId="{0A400185-F90B-CD2B-4261-48AB1DAA56DA}"/>
          </ac:spMkLst>
        </pc:spChg>
        <pc:spChg chg="mod ord">
          <ac:chgData name="Matt KENNEDY" userId="1c42adb8-e8da-4ed0-965b-4d7e0172c01f" providerId="ADAL" clId="{CFBA048D-5B66-4E88-817D-6708100C6B58}" dt="2023-10-03T19:59:23.600" v="137" actId="700"/>
          <ac:spMkLst>
            <pc:docMk/>
            <pc:sldMk cId="715350199" sldId="290"/>
            <ac:spMk id="4" creationId="{0FDCF9E0-8755-DD10-E68A-DFA5EE980410}"/>
          </ac:spMkLst>
        </pc:spChg>
        <pc:spChg chg="mod ord">
          <ac:chgData name="Matt KENNEDY" userId="1c42adb8-e8da-4ed0-965b-4d7e0172c01f" providerId="ADAL" clId="{CFBA048D-5B66-4E88-817D-6708100C6B58}" dt="2023-10-03T19:59:38.482" v="147" actId="20577"/>
          <ac:spMkLst>
            <pc:docMk/>
            <pc:sldMk cId="715350199" sldId="290"/>
            <ac:spMk id="5" creationId="{F15CE329-2467-11BA-6941-E43CFE8A151E}"/>
          </ac:spMkLst>
        </pc:spChg>
        <pc:spChg chg="add del mod ord">
          <ac:chgData name="Matt KENNEDY" userId="1c42adb8-e8da-4ed0-965b-4d7e0172c01f" providerId="ADAL" clId="{CFBA048D-5B66-4E88-817D-6708100C6B58}" dt="2023-10-03T19:59:35.161" v="139" actId="478"/>
          <ac:spMkLst>
            <pc:docMk/>
            <pc:sldMk cId="715350199" sldId="290"/>
            <ac:spMk id="6" creationId="{AC2A95F5-A4EB-DEB9-CBB0-3E446CECAA9A}"/>
          </ac:spMkLst>
        </pc:spChg>
        <pc:spChg chg="add del mod ord">
          <ac:chgData name="Matt KENNEDY" userId="1c42adb8-e8da-4ed0-965b-4d7e0172c01f" providerId="ADAL" clId="{CFBA048D-5B66-4E88-817D-6708100C6B58}" dt="2023-10-03T19:58:58.970" v="111"/>
          <ac:spMkLst>
            <pc:docMk/>
            <pc:sldMk cId="715350199" sldId="290"/>
            <ac:spMk id="7" creationId="{9FCBC426-703E-9781-4631-0EA7AF3983F1}"/>
          </ac:spMkLst>
        </pc:spChg>
        <pc:spChg chg="add del mod ord">
          <ac:chgData name="Matt KENNEDY" userId="1c42adb8-e8da-4ed0-965b-4d7e0172c01f" providerId="ADAL" clId="{CFBA048D-5B66-4E88-817D-6708100C6B58}" dt="2023-10-03T19:59:26.863" v="138" actId="478"/>
          <ac:spMkLst>
            <pc:docMk/>
            <pc:sldMk cId="715350199" sldId="290"/>
            <ac:spMk id="8" creationId="{FD0F525D-153D-8278-1A87-14D8494078D9}"/>
          </ac:spMkLst>
        </pc:spChg>
        <pc:spChg chg="add del mod ord">
          <ac:chgData name="Matt KENNEDY" userId="1c42adb8-e8da-4ed0-965b-4d7e0172c01f" providerId="ADAL" clId="{CFBA048D-5B66-4E88-817D-6708100C6B58}" dt="2023-10-03T19:59:18.230" v="135" actId="6264"/>
          <ac:spMkLst>
            <pc:docMk/>
            <pc:sldMk cId="715350199" sldId="290"/>
            <ac:spMk id="9" creationId="{30FD59B7-0239-9CE2-16C6-C985D1D2FDEF}"/>
          </ac:spMkLst>
        </pc:spChg>
        <pc:spChg chg="add del mod">
          <ac:chgData name="Matt KENNEDY" userId="1c42adb8-e8da-4ed0-965b-4d7e0172c01f" providerId="ADAL" clId="{CFBA048D-5B66-4E88-817D-6708100C6B58}" dt="2023-10-03T19:59:18.230" v="135" actId="6264"/>
          <ac:spMkLst>
            <pc:docMk/>
            <pc:sldMk cId="715350199" sldId="290"/>
            <ac:spMk id="10" creationId="{57E43461-D05A-1C6C-7296-7005CE0B1C77}"/>
          </ac:spMkLst>
        </pc:spChg>
        <pc:spChg chg="add del mod">
          <ac:chgData name="Matt KENNEDY" userId="1c42adb8-e8da-4ed0-965b-4d7e0172c01f" providerId="ADAL" clId="{CFBA048D-5B66-4E88-817D-6708100C6B58}" dt="2023-10-03T19:59:18.230" v="135" actId="6264"/>
          <ac:spMkLst>
            <pc:docMk/>
            <pc:sldMk cId="715350199" sldId="290"/>
            <ac:spMk id="11" creationId="{E80116AD-3A30-FBEE-297C-C902CB730F42}"/>
          </ac:spMkLst>
        </pc:spChg>
        <pc:spChg chg="add del mod">
          <ac:chgData name="Matt KENNEDY" userId="1c42adb8-e8da-4ed0-965b-4d7e0172c01f" providerId="ADAL" clId="{CFBA048D-5B66-4E88-817D-6708100C6B58}" dt="2023-10-03T19:59:18.230" v="135" actId="6264"/>
          <ac:spMkLst>
            <pc:docMk/>
            <pc:sldMk cId="715350199" sldId="290"/>
            <ac:spMk id="12" creationId="{0A462B47-6564-AC39-CEBD-D8B16D97776F}"/>
          </ac:spMkLst>
        </pc:spChg>
        <pc:spChg chg="add del mod">
          <ac:chgData name="Matt KENNEDY" userId="1c42adb8-e8da-4ed0-965b-4d7e0172c01f" providerId="ADAL" clId="{CFBA048D-5B66-4E88-817D-6708100C6B58}" dt="2023-10-03T19:59:18.230" v="135" actId="6264"/>
          <ac:spMkLst>
            <pc:docMk/>
            <pc:sldMk cId="715350199" sldId="290"/>
            <ac:spMk id="13" creationId="{6FCD8735-8173-2199-A363-4519879BE3D4}"/>
          </ac:spMkLst>
        </pc:spChg>
        <pc:spChg chg="add del mod">
          <ac:chgData name="Matt KENNEDY" userId="1c42adb8-e8da-4ed0-965b-4d7e0172c01f" providerId="ADAL" clId="{CFBA048D-5B66-4E88-817D-6708100C6B58}" dt="2023-10-03T19:59:18.230" v="135" actId="6264"/>
          <ac:spMkLst>
            <pc:docMk/>
            <pc:sldMk cId="715350199" sldId="290"/>
            <ac:spMk id="14" creationId="{9172C607-0F30-D605-73DA-D2B6159D6A61}"/>
          </ac:spMkLst>
        </pc:spChg>
        <pc:spChg chg="add del mod">
          <ac:chgData name="Matt KENNEDY" userId="1c42adb8-e8da-4ed0-965b-4d7e0172c01f" providerId="ADAL" clId="{CFBA048D-5B66-4E88-817D-6708100C6B58}" dt="2023-10-03T19:59:18.230" v="135" actId="6264"/>
          <ac:spMkLst>
            <pc:docMk/>
            <pc:sldMk cId="715350199" sldId="290"/>
            <ac:spMk id="15" creationId="{32A91C3E-A2DD-E10B-D051-D0DBC6015CDC}"/>
          </ac:spMkLst>
        </pc:spChg>
        <pc:spChg chg="add del mod ord">
          <ac:chgData name="Matt KENNEDY" userId="1c42adb8-e8da-4ed0-965b-4d7e0172c01f" providerId="ADAL" clId="{CFBA048D-5B66-4E88-817D-6708100C6B58}" dt="2023-10-03T19:59:20.367" v="136" actId="6264"/>
          <ac:spMkLst>
            <pc:docMk/>
            <pc:sldMk cId="715350199" sldId="290"/>
            <ac:spMk id="16" creationId="{7037DE2F-6F3A-1C4B-025F-981EDDB3C2B0}"/>
          </ac:spMkLst>
        </pc:spChg>
        <pc:spChg chg="add del mod">
          <ac:chgData name="Matt KENNEDY" userId="1c42adb8-e8da-4ed0-965b-4d7e0172c01f" providerId="ADAL" clId="{CFBA048D-5B66-4E88-817D-6708100C6B58}" dt="2023-10-03T19:59:20.367" v="136" actId="6264"/>
          <ac:spMkLst>
            <pc:docMk/>
            <pc:sldMk cId="715350199" sldId="290"/>
            <ac:spMk id="17" creationId="{DFDB1E79-1471-CE82-6010-BCA135E5AD13}"/>
          </ac:spMkLst>
        </pc:spChg>
        <pc:spChg chg="add del mod">
          <ac:chgData name="Matt KENNEDY" userId="1c42adb8-e8da-4ed0-965b-4d7e0172c01f" providerId="ADAL" clId="{CFBA048D-5B66-4E88-817D-6708100C6B58}" dt="2023-10-03T19:59:20.367" v="136" actId="6264"/>
          <ac:spMkLst>
            <pc:docMk/>
            <pc:sldMk cId="715350199" sldId="290"/>
            <ac:spMk id="18" creationId="{F6F2D851-B049-8B50-DFC7-9640E2155B88}"/>
          </ac:spMkLst>
        </pc:spChg>
        <pc:spChg chg="add del mod">
          <ac:chgData name="Matt KENNEDY" userId="1c42adb8-e8da-4ed0-965b-4d7e0172c01f" providerId="ADAL" clId="{CFBA048D-5B66-4E88-817D-6708100C6B58}" dt="2023-10-03T19:59:20.367" v="136" actId="6264"/>
          <ac:spMkLst>
            <pc:docMk/>
            <pc:sldMk cId="715350199" sldId="290"/>
            <ac:spMk id="19" creationId="{59EC0D07-AEB3-7146-B737-544E1EA6F368}"/>
          </ac:spMkLst>
        </pc:spChg>
        <pc:spChg chg="add del mod">
          <ac:chgData name="Matt KENNEDY" userId="1c42adb8-e8da-4ed0-965b-4d7e0172c01f" providerId="ADAL" clId="{CFBA048D-5B66-4E88-817D-6708100C6B58}" dt="2023-10-03T19:59:20.367" v="136" actId="6264"/>
          <ac:spMkLst>
            <pc:docMk/>
            <pc:sldMk cId="715350199" sldId="290"/>
            <ac:spMk id="20" creationId="{56ACDBF2-066E-C773-1A27-5D5F1EFF5A9F}"/>
          </ac:spMkLst>
        </pc:spChg>
        <pc:spChg chg="add del mod">
          <ac:chgData name="Matt KENNEDY" userId="1c42adb8-e8da-4ed0-965b-4d7e0172c01f" providerId="ADAL" clId="{CFBA048D-5B66-4E88-817D-6708100C6B58}" dt="2023-10-03T19:59:20.367" v="136" actId="6264"/>
          <ac:spMkLst>
            <pc:docMk/>
            <pc:sldMk cId="715350199" sldId="290"/>
            <ac:spMk id="21" creationId="{D5B04B2D-A0CE-79C0-D896-F210FFE752CC}"/>
          </ac:spMkLst>
        </pc:spChg>
        <pc:spChg chg="add del mod">
          <ac:chgData name="Matt KENNEDY" userId="1c42adb8-e8da-4ed0-965b-4d7e0172c01f" providerId="ADAL" clId="{CFBA048D-5B66-4E88-817D-6708100C6B58}" dt="2023-10-03T19:59:20.367" v="136" actId="6264"/>
          <ac:spMkLst>
            <pc:docMk/>
            <pc:sldMk cId="715350199" sldId="290"/>
            <ac:spMk id="22" creationId="{DDE237CA-A6A8-8423-3212-693899EB592D}"/>
          </ac:spMkLst>
        </pc:spChg>
        <pc:spChg chg="add del mod ord">
          <ac:chgData name="Matt KENNEDY" userId="1c42adb8-e8da-4ed0-965b-4d7e0172c01f" providerId="ADAL" clId="{CFBA048D-5B66-4E88-817D-6708100C6B58}" dt="2023-10-03T19:59:23.600" v="137" actId="700"/>
          <ac:spMkLst>
            <pc:docMk/>
            <pc:sldMk cId="715350199" sldId="290"/>
            <ac:spMk id="23" creationId="{C4C6A7EB-7422-5459-B6C6-A45AF6607E51}"/>
          </ac:spMkLst>
        </pc:spChg>
        <pc:picChg chg="add mod ord">
          <ac:chgData name="Matt KENNEDY" userId="1c42adb8-e8da-4ed0-965b-4d7e0172c01f" providerId="ADAL" clId="{CFBA048D-5B66-4E88-817D-6708100C6B58}" dt="2023-10-03T19:59:43.478" v="149" actId="14100"/>
          <ac:picMkLst>
            <pc:docMk/>
            <pc:sldMk cId="715350199" sldId="290"/>
            <ac:picMk id="1026" creationId="{35D6155F-96F1-EF0D-DAEF-68116B3B5C8D}"/>
          </ac:picMkLst>
        </pc:picChg>
        <pc:picChg chg="add mod">
          <ac:chgData name="Matt KENNEDY" userId="1c42adb8-e8da-4ed0-965b-4d7e0172c01f" providerId="ADAL" clId="{CFBA048D-5B66-4E88-817D-6708100C6B58}" dt="2023-10-03T20:02:47.332" v="164" actId="14100"/>
          <ac:picMkLst>
            <pc:docMk/>
            <pc:sldMk cId="715350199" sldId="290"/>
            <ac:picMk id="1028" creationId="{ADBC9338-C960-F849-AB9A-978D3A72BEE3}"/>
          </ac:picMkLst>
        </pc:picChg>
        <pc:picChg chg="add mod">
          <ac:chgData name="Matt KENNEDY" userId="1c42adb8-e8da-4ed0-965b-4d7e0172c01f" providerId="ADAL" clId="{CFBA048D-5B66-4E88-817D-6708100C6B58}" dt="2023-10-03T20:02:21.872" v="162" actId="1076"/>
          <ac:picMkLst>
            <pc:docMk/>
            <pc:sldMk cId="715350199" sldId="290"/>
            <ac:picMk id="1030" creationId="{6CA51A17-BFAA-7053-D807-14131D731B00}"/>
          </ac:picMkLst>
        </pc:picChg>
      </pc:sldChg>
      <pc:sldChg chg="modSp new mod">
        <pc:chgData name="Matt KENNEDY" userId="1c42adb8-e8da-4ed0-965b-4d7e0172c01f" providerId="ADAL" clId="{CFBA048D-5B66-4E88-817D-6708100C6B58}" dt="2023-10-03T19:55:52.625" v="57" actId="20577"/>
        <pc:sldMkLst>
          <pc:docMk/>
          <pc:sldMk cId="2410488473" sldId="291"/>
        </pc:sldMkLst>
        <pc:spChg chg="mod">
          <ac:chgData name="Matt KENNEDY" userId="1c42adb8-e8da-4ed0-965b-4d7e0172c01f" providerId="ADAL" clId="{CFBA048D-5B66-4E88-817D-6708100C6B58}" dt="2023-10-03T19:55:52.625" v="57" actId="20577"/>
          <ac:spMkLst>
            <pc:docMk/>
            <pc:sldMk cId="2410488473" sldId="291"/>
            <ac:spMk id="5" creationId="{3102ED2C-E660-47CA-9EFC-C0C8A5B55B86}"/>
          </ac:spMkLst>
        </pc:spChg>
      </pc:sldChg>
      <pc:sldChg chg="modSp new mod">
        <pc:chgData name="Matt KENNEDY" userId="1c42adb8-e8da-4ed0-965b-4d7e0172c01f" providerId="ADAL" clId="{CFBA048D-5B66-4E88-817D-6708100C6B58}" dt="2023-10-03T19:56:03.503" v="73" actId="20577"/>
        <pc:sldMkLst>
          <pc:docMk/>
          <pc:sldMk cId="3451932924" sldId="292"/>
        </pc:sldMkLst>
        <pc:spChg chg="mod">
          <ac:chgData name="Matt KENNEDY" userId="1c42adb8-e8da-4ed0-965b-4d7e0172c01f" providerId="ADAL" clId="{CFBA048D-5B66-4E88-817D-6708100C6B58}" dt="2023-10-03T19:56:03.503" v="73" actId="20577"/>
          <ac:spMkLst>
            <pc:docMk/>
            <pc:sldMk cId="3451932924" sldId="292"/>
            <ac:spMk id="5" creationId="{37336ACC-2AA1-25A2-ADAB-F3270F8A2CAF}"/>
          </ac:spMkLst>
        </pc:spChg>
      </pc:sldChg>
      <pc:sldChg chg="addSp delSp modSp new mod">
        <pc:chgData name="Matt KENNEDY" userId="1c42adb8-e8da-4ed0-965b-4d7e0172c01f" providerId="ADAL" clId="{CFBA048D-5B66-4E88-817D-6708100C6B58}" dt="2023-10-03T20:34:53.701" v="209" actId="478"/>
        <pc:sldMkLst>
          <pc:docMk/>
          <pc:sldMk cId="3490426637" sldId="293"/>
        </pc:sldMkLst>
        <pc:spChg chg="del">
          <ac:chgData name="Matt KENNEDY" userId="1c42adb8-e8da-4ed0-965b-4d7e0172c01f" providerId="ADAL" clId="{CFBA048D-5B66-4E88-817D-6708100C6B58}" dt="2023-10-03T20:03:58.418" v="166" actId="478"/>
          <ac:spMkLst>
            <pc:docMk/>
            <pc:sldMk cId="3490426637" sldId="293"/>
            <ac:spMk id="2" creationId="{4A4E27F6-D6F1-C660-838B-585798B92F49}"/>
          </ac:spMkLst>
        </pc:spChg>
        <pc:spChg chg="del">
          <ac:chgData name="Matt KENNEDY" userId="1c42adb8-e8da-4ed0-965b-4d7e0172c01f" providerId="ADAL" clId="{CFBA048D-5B66-4E88-817D-6708100C6B58}" dt="2023-10-03T20:04:04.519" v="168" actId="26606"/>
          <ac:spMkLst>
            <pc:docMk/>
            <pc:sldMk cId="3490426637" sldId="293"/>
            <ac:spMk id="3" creationId="{DBCFDF0E-5F1D-BEB1-D05D-358E944F3476}"/>
          </ac:spMkLst>
        </pc:spChg>
        <pc:spChg chg="mod">
          <ac:chgData name="Matt KENNEDY" userId="1c42adb8-e8da-4ed0-965b-4d7e0172c01f" providerId="ADAL" clId="{CFBA048D-5B66-4E88-817D-6708100C6B58}" dt="2023-10-03T20:04:04.519" v="168" actId="26606"/>
          <ac:spMkLst>
            <pc:docMk/>
            <pc:sldMk cId="3490426637" sldId="293"/>
            <ac:spMk id="4" creationId="{5F56C40E-6347-8928-0139-C1378B9F0619}"/>
          </ac:spMkLst>
        </pc:spChg>
        <pc:spChg chg="mod">
          <ac:chgData name="Matt KENNEDY" userId="1c42adb8-e8da-4ed0-965b-4d7e0172c01f" providerId="ADAL" clId="{CFBA048D-5B66-4E88-817D-6708100C6B58}" dt="2023-10-03T20:04:04.519" v="168" actId="26606"/>
          <ac:spMkLst>
            <pc:docMk/>
            <pc:sldMk cId="3490426637" sldId="293"/>
            <ac:spMk id="5" creationId="{7D765C2F-D132-2B62-DAD0-DE5F4AEB988C}"/>
          </ac:spMkLst>
        </pc:spChg>
        <pc:spChg chg="add del">
          <ac:chgData name="Matt KENNEDY" userId="1c42adb8-e8da-4ed0-965b-4d7e0172c01f" providerId="ADAL" clId="{CFBA048D-5B66-4E88-817D-6708100C6B58}" dt="2023-10-03T20:34:53.701" v="209" actId="478"/>
          <ac:spMkLst>
            <pc:docMk/>
            <pc:sldMk cId="3490426637" sldId="293"/>
            <ac:spMk id="2055" creationId="{352B94D2-9458-B228-8135-BD217F61B0D6}"/>
          </ac:spMkLst>
        </pc:spChg>
        <pc:picChg chg="add del mod ord">
          <ac:chgData name="Matt KENNEDY" userId="1c42adb8-e8da-4ed0-965b-4d7e0172c01f" providerId="ADAL" clId="{CFBA048D-5B66-4E88-817D-6708100C6B58}" dt="2023-10-03T20:10:32.221" v="188" actId="478"/>
          <ac:picMkLst>
            <pc:docMk/>
            <pc:sldMk cId="3490426637" sldId="293"/>
            <ac:picMk id="2050" creationId="{F05622E4-8BD9-770B-347E-9F8F732F6057}"/>
          </ac:picMkLst>
        </pc:picChg>
        <pc:picChg chg="add mod">
          <ac:chgData name="Matt KENNEDY" userId="1c42adb8-e8da-4ed0-965b-4d7e0172c01f" providerId="ADAL" clId="{CFBA048D-5B66-4E88-817D-6708100C6B58}" dt="2023-10-03T20:09:24.748" v="186" actId="14100"/>
          <ac:picMkLst>
            <pc:docMk/>
            <pc:sldMk cId="3490426637" sldId="293"/>
            <ac:picMk id="2052" creationId="{2327F232-6D50-6D88-C8E5-921D2B2392AB}"/>
          </ac:picMkLst>
        </pc:picChg>
        <pc:picChg chg="add mod">
          <ac:chgData name="Matt KENNEDY" userId="1c42adb8-e8da-4ed0-965b-4d7e0172c01f" providerId="ADAL" clId="{CFBA048D-5B66-4E88-817D-6708100C6B58}" dt="2023-10-03T20:10:43.722" v="192" actId="1076"/>
          <ac:picMkLst>
            <pc:docMk/>
            <pc:sldMk cId="3490426637" sldId="293"/>
            <ac:picMk id="2054" creationId="{C0C7654C-DA24-BC5F-6616-479580265E2B}"/>
          </ac:picMkLst>
        </pc:picChg>
      </pc:sldChg>
    </pc:docChg>
  </pc:docChgLst>
  <pc:docChgLst>
    <pc:chgData name="Timothy Norman" userId="S::twn19@fsu.edu::cc343d98-d9c0-4f38-9d50-cd6f44f9c3f5" providerId="AD" clId="Web-{CF84F198-8B16-4C50-8CF4-59FFB2692472}"/>
    <pc:docChg chg="sldOrd modSection">
      <pc:chgData name="Timothy Norman" userId="S::twn19@fsu.edu::cc343d98-d9c0-4f38-9d50-cd6f44f9c3f5" providerId="AD" clId="Web-{CF84F198-8B16-4C50-8CF4-59FFB2692472}" dt="2023-10-17T01:50:32.032" v="3"/>
      <pc:docMkLst>
        <pc:docMk/>
      </pc:docMkLst>
      <pc:sldChg chg="ord">
        <pc:chgData name="Timothy Norman" userId="S::twn19@fsu.edu::cc343d98-d9c0-4f38-9d50-cd6f44f9c3f5" providerId="AD" clId="Web-{CF84F198-8B16-4C50-8CF4-59FFB2692472}" dt="2023-10-17T01:45:19.181" v="0"/>
        <pc:sldMkLst>
          <pc:docMk/>
          <pc:sldMk cId="3590480115" sldId="328"/>
        </pc:sldMkLst>
      </pc:sldChg>
      <pc:sldChg chg="ord">
        <pc:chgData name="Timothy Norman" userId="S::twn19@fsu.edu::cc343d98-d9c0-4f38-9d50-cd6f44f9c3f5" providerId="AD" clId="Web-{CF84F198-8B16-4C50-8CF4-59FFB2692472}" dt="2023-10-17T01:45:29.712" v="1"/>
        <pc:sldMkLst>
          <pc:docMk/>
          <pc:sldMk cId="2014520622" sldId="363"/>
        </pc:sldMkLst>
      </pc:sldChg>
      <pc:sldChg chg="ord">
        <pc:chgData name="Timothy Norman" userId="S::twn19@fsu.edu::cc343d98-d9c0-4f38-9d50-cd6f44f9c3f5" providerId="AD" clId="Web-{CF84F198-8B16-4C50-8CF4-59FFB2692472}" dt="2023-10-17T01:50:32.032" v="3"/>
        <pc:sldMkLst>
          <pc:docMk/>
          <pc:sldMk cId="2792769154" sldId="364"/>
        </pc:sldMkLst>
      </pc:sldChg>
    </pc:docChg>
  </pc:docChgLst>
  <pc:docChgLst>
    <pc:chgData name="Lapadre Proctor" userId="S::ljp20@fsu.edu::0da5e0d1-73c4-4b15-a3c4-5ff5336c6447" providerId="AD" clId="Web-{6DE46A27-E890-0CD6-6FFE-96728EDF7C43}"/>
    <pc:docChg chg="sldOrd">
      <pc:chgData name="Lapadre Proctor" userId="S::ljp20@fsu.edu::0da5e0d1-73c4-4b15-a3c4-5ff5336c6447" providerId="AD" clId="Web-{6DE46A27-E890-0CD6-6FFE-96728EDF7C43}" dt="2024-03-07T20:56:23.931" v="0"/>
      <pc:docMkLst>
        <pc:docMk/>
      </pc:docMkLst>
      <pc:sldChg chg="ord">
        <pc:chgData name="Lapadre Proctor" userId="S::ljp20@fsu.edu::0da5e0d1-73c4-4b15-a3c4-5ff5336c6447" providerId="AD" clId="Web-{6DE46A27-E890-0CD6-6FFE-96728EDF7C43}" dt="2024-03-07T20:56:23.931" v="0"/>
        <pc:sldMkLst>
          <pc:docMk/>
          <pc:sldMk cId="1239797613" sldId="375"/>
        </pc:sldMkLst>
      </pc:sldChg>
    </pc:docChg>
  </pc:docChgLst>
  <pc:docChgLst>
    <pc:chgData name="Timothy Norman" userId="S::twn19@fsu.edu::cc343d98-d9c0-4f38-9d50-cd6f44f9c3f5" providerId="AD" clId="Web-{8B2E55D6-7802-4C74-87F8-B2D11174C477}"/>
    <pc:docChg chg="modSld sldOrd modSection">
      <pc:chgData name="Timothy Norman" userId="S::twn19@fsu.edu::cc343d98-d9c0-4f38-9d50-cd6f44f9c3f5" providerId="AD" clId="Web-{8B2E55D6-7802-4C74-87F8-B2D11174C477}" dt="2023-10-16T21:25:30.469" v="6" actId="1076"/>
      <pc:docMkLst>
        <pc:docMk/>
      </pc:docMkLst>
      <pc:sldChg chg="mod ord modShow">
        <pc:chgData name="Timothy Norman" userId="S::twn19@fsu.edu::cc343d98-d9c0-4f38-9d50-cd6f44f9c3f5" providerId="AD" clId="Web-{8B2E55D6-7802-4C74-87F8-B2D11174C477}" dt="2023-10-16T21:13:10.515" v="1"/>
        <pc:sldMkLst>
          <pc:docMk/>
          <pc:sldMk cId="3590426285" sldId="343"/>
        </pc:sldMkLst>
      </pc:sldChg>
      <pc:sldChg chg="modSp">
        <pc:chgData name="Timothy Norman" userId="S::twn19@fsu.edu::cc343d98-d9c0-4f38-9d50-cd6f44f9c3f5" providerId="AD" clId="Web-{8B2E55D6-7802-4C74-87F8-B2D11174C477}" dt="2023-10-16T21:25:30.469" v="6" actId="1076"/>
        <pc:sldMkLst>
          <pc:docMk/>
          <pc:sldMk cId="2145058222" sldId="361"/>
        </pc:sldMkLst>
        <pc:spChg chg="mod">
          <ac:chgData name="Timothy Norman" userId="S::twn19@fsu.edu::cc343d98-d9c0-4f38-9d50-cd6f44f9c3f5" providerId="AD" clId="Web-{8B2E55D6-7802-4C74-87F8-B2D11174C477}" dt="2023-10-16T21:25:20.359" v="5" actId="20577"/>
          <ac:spMkLst>
            <pc:docMk/>
            <pc:sldMk cId="2145058222" sldId="361"/>
            <ac:spMk id="11" creationId="{F48EC010-ADF3-5550-8570-FAA9019B261E}"/>
          </ac:spMkLst>
        </pc:spChg>
        <pc:graphicFrameChg chg="mod">
          <ac:chgData name="Timothy Norman" userId="S::twn19@fsu.edu::cc343d98-d9c0-4f38-9d50-cd6f44f9c3f5" providerId="AD" clId="Web-{8B2E55D6-7802-4C74-87F8-B2D11174C477}" dt="2023-10-16T21:25:30.469" v="6" actId="1076"/>
          <ac:graphicFrameMkLst>
            <pc:docMk/>
            <pc:sldMk cId="2145058222" sldId="361"/>
            <ac:graphicFrameMk id="94" creationId="{84A31160-7B28-F80A-C3E2-23691FE1B7FF}"/>
          </ac:graphicFrameMkLst>
        </pc:graphicFrameChg>
        <pc:graphicFrameChg chg="mod">
          <ac:chgData name="Timothy Norman" userId="S::twn19@fsu.edu::cc343d98-d9c0-4f38-9d50-cd6f44f9c3f5" providerId="AD" clId="Web-{8B2E55D6-7802-4C74-87F8-B2D11174C477}" dt="2023-10-16T21:25:13.031" v="3" actId="1076"/>
          <ac:graphicFrameMkLst>
            <pc:docMk/>
            <pc:sldMk cId="2145058222" sldId="361"/>
            <ac:graphicFrameMk id="96" creationId="{1F6F5E06-DE32-8194-CBB7-D71D76C73F41}"/>
          </ac:graphicFrameMkLst>
        </pc:graphicFrameChg>
        <pc:graphicFrameChg chg="mod">
          <ac:chgData name="Timothy Norman" userId="S::twn19@fsu.edu::cc343d98-d9c0-4f38-9d50-cd6f44f9c3f5" providerId="AD" clId="Web-{8B2E55D6-7802-4C74-87F8-B2D11174C477}" dt="2023-10-16T21:24:42.185" v="2" actId="1076"/>
          <ac:graphicFrameMkLst>
            <pc:docMk/>
            <pc:sldMk cId="2145058222" sldId="361"/>
            <ac:graphicFrameMk id="98" creationId="{762061F9-5AB7-263F-9FDB-E555D0C688F3}"/>
          </ac:graphicFrameMkLst>
        </pc:graphicFrameChg>
      </pc:sldChg>
    </pc:docChg>
  </pc:docChgLst>
  <pc:docChgLst>
    <pc:chgData name="Lily Thompson" userId="21a373b3-48de-483b-abb5-dc03349ece14" providerId="ADAL" clId="{5D2F142E-823C-E441-B5F0-F9A430A0A12F}"/>
    <pc:docChg chg="undo redo custSel addSld delSld modSld modSection">
      <pc:chgData name="Lily Thompson" userId="21a373b3-48de-483b-abb5-dc03349ece14" providerId="ADAL" clId="{5D2F142E-823C-E441-B5F0-F9A430A0A12F}" dt="2023-11-12T21:23:01.839" v="1277" actId="165"/>
      <pc:docMkLst>
        <pc:docMk/>
      </pc:docMkLst>
      <pc:sldChg chg="addSp delSp modSp add mod">
        <pc:chgData name="Lily Thompson" userId="21a373b3-48de-483b-abb5-dc03349ece14" providerId="ADAL" clId="{5D2F142E-823C-E441-B5F0-F9A430A0A12F}" dt="2023-11-12T21:20:09.266" v="1271" actId="207"/>
        <pc:sldMkLst>
          <pc:docMk/>
          <pc:sldMk cId="1370834139" sldId="298"/>
        </pc:sldMkLst>
        <pc:spChg chg="del mod">
          <ac:chgData name="Lily Thompson" userId="21a373b3-48de-483b-abb5-dc03349ece14" providerId="ADAL" clId="{5D2F142E-823C-E441-B5F0-F9A430A0A12F}" dt="2023-11-12T20:11:46.851" v="868" actId="478"/>
          <ac:spMkLst>
            <pc:docMk/>
            <pc:sldMk cId="1370834139" sldId="298"/>
            <ac:spMk id="2" creationId="{88AA6464-98F7-FF14-9F48-DF54A708192B}"/>
          </ac:spMkLst>
        </pc:spChg>
        <pc:spChg chg="mod">
          <ac:chgData name="Lily Thompson" userId="21a373b3-48de-483b-abb5-dc03349ece14" providerId="ADAL" clId="{5D2F142E-823C-E441-B5F0-F9A430A0A12F}" dt="2023-11-12T20:34:12.925" v="1140" actId="20577"/>
          <ac:spMkLst>
            <pc:docMk/>
            <pc:sldMk cId="1370834139" sldId="298"/>
            <ac:spMk id="4" creationId="{A1A91F65-3DA7-37CB-A74C-462DD53A63B3}"/>
          </ac:spMkLst>
        </pc:spChg>
        <pc:spChg chg="mod">
          <ac:chgData name="Lily Thompson" userId="21a373b3-48de-483b-abb5-dc03349ece14" providerId="ADAL" clId="{5D2F142E-823C-E441-B5F0-F9A430A0A12F}" dt="2023-11-12T20:34:06.870" v="1139" actId="20577"/>
          <ac:spMkLst>
            <pc:docMk/>
            <pc:sldMk cId="1370834139" sldId="298"/>
            <ac:spMk id="6" creationId="{E0511D22-12BD-7B44-6157-23ED7CB988DA}"/>
          </ac:spMkLst>
        </pc:spChg>
        <pc:spChg chg="mod">
          <ac:chgData name="Lily Thompson" userId="21a373b3-48de-483b-abb5-dc03349ece14" providerId="ADAL" clId="{5D2F142E-823C-E441-B5F0-F9A430A0A12F}" dt="2023-11-12T21:20:09.266" v="1271" actId="207"/>
          <ac:spMkLst>
            <pc:docMk/>
            <pc:sldMk cId="1370834139" sldId="298"/>
            <ac:spMk id="7" creationId="{C7D32CEA-348A-863F-456A-2BAB0907105C}"/>
          </ac:spMkLst>
        </pc:spChg>
        <pc:spChg chg="mod">
          <ac:chgData name="Lily Thompson" userId="21a373b3-48de-483b-abb5-dc03349ece14" providerId="ADAL" clId="{5D2F142E-823C-E441-B5F0-F9A430A0A12F}" dt="2023-11-12T20:34:27.325" v="1144" actId="207"/>
          <ac:spMkLst>
            <pc:docMk/>
            <pc:sldMk cId="1370834139" sldId="298"/>
            <ac:spMk id="8" creationId="{75EFEDA5-66BF-FED5-FBC1-F16DC9683457}"/>
          </ac:spMkLst>
        </pc:spChg>
        <pc:spChg chg="mod">
          <ac:chgData name="Lily Thompson" userId="21a373b3-48de-483b-abb5-dc03349ece14" providerId="ADAL" clId="{5D2F142E-823C-E441-B5F0-F9A430A0A12F}" dt="2023-11-12T20:34:22.210" v="1143" actId="207"/>
          <ac:spMkLst>
            <pc:docMk/>
            <pc:sldMk cId="1370834139" sldId="298"/>
            <ac:spMk id="9" creationId="{97C6FC8B-53EF-ABF9-DDD7-E7E90DA1CC5B}"/>
          </ac:spMkLst>
        </pc:spChg>
        <pc:spChg chg="del">
          <ac:chgData name="Lily Thompson" userId="21a373b3-48de-483b-abb5-dc03349ece14" providerId="ADAL" clId="{5D2F142E-823C-E441-B5F0-F9A430A0A12F}" dt="2023-11-12T20:16:07.738" v="992" actId="478"/>
          <ac:spMkLst>
            <pc:docMk/>
            <pc:sldMk cId="1370834139" sldId="298"/>
            <ac:spMk id="15" creationId="{DBB54F41-9A56-2A8F-5A8D-B8455D7B1243}"/>
          </ac:spMkLst>
        </pc:spChg>
        <pc:spChg chg="del">
          <ac:chgData name="Lily Thompson" userId="21a373b3-48de-483b-abb5-dc03349ece14" providerId="ADAL" clId="{5D2F142E-823C-E441-B5F0-F9A430A0A12F}" dt="2023-11-12T20:16:09.703" v="993" actId="478"/>
          <ac:spMkLst>
            <pc:docMk/>
            <pc:sldMk cId="1370834139" sldId="298"/>
            <ac:spMk id="17" creationId="{73FE8C49-4AF7-B2F2-6CC7-AB88F8CF9B7C}"/>
          </ac:spMkLst>
        </pc:spChg>
        <pc:spChg chg="del">
          <ac:chgData name="Lily Thompson" userId="21a373b3-48de-483b-abb5-dc03349ece14" providerId="ADAL" clId="{5D2F142E-823C-E441-B5F0-F9A430A0A12F}" dt="2023-11-12T20:16:16.123" v="995" actId="478"/>
          <ac:spMkLst>
            <pc:docMk/>
            <pc:sldMk cId="1370834139" sldId="298"/>
            <ac:spMk id="18" creationId="{D059B93E-D56C-C8E4-BC3A-8BACC7FB8417}"/>
          </ac:spMkLst>
        </pc:spChg>
        <pc:spChg chg="mod">
          <ac:chgData name="Lily Thompson" userId="21a373b3-48de-483b-abb5-dc03349ece14" providerId="ADAL" clId="{5D2F142E-823C-E441-B5F0-F9A430A0A12F}" dt="2023-11-12T20:36:29.143" v="1162" actId="255"/>
          <ac:spMkLst>
            <pc:docMk/>
            <pc:sldMk cId="1370834139" sldId="298"/>
            <ac:spMk id="19" creationId="{69983A41-4979-4C0F-E576-551A919D2CCA}"/>
          </ac:spMkLst>
        </pc:spChg>
        <pc:spChg chg="del">
          <ac:chgData name="Lily Thompson" userId="21a373b3-48de-483b-abb5-dc03349ece14" providerId="ADAL" clId="{5D2F142E-823C-E441-B5F0-F9A430A0A12F}" dt="2023-11-12T20:16:13.268" v="994" actId="478"/>
          <ac:spMkLst>
            <pc:docMk/>
            <pc:sldMk cId="1370834139" sldId="298"/>
            <ac:spMk id="20" creationId="{5B4E7776-1BAF-5DA0-6494-047A4441C64E}"/>
          </ac:spMkLst>
        </pc:spChg>
        <pc:spChg chg="add del mod">
          <ac:chgData name="Lily Thompson" userId="21a373b3-48de-483b-abb5-dc03349ece14" providerId="ADAL" clId="{5D2F142E-823C-E441-B5F0-F9A430A0A12F}" dt="2023-11-12T20:11:50.218" v="869"/>
          <ac:spMkLst>
            <pc:docMk/>
            <pc:sldMk cId="1370834139" sldId="298"/>
            <ac:spMk id="21" creationId="{212C775D-F159-3AD0-ED37-4E3FEAC2C979}"/>
          </ac:spMkLst>
        </pc:spChg>
        <pc:spChg chg="add mod">
          <ac:chgData name="Lily Thompson" userId="21a373b3-48de-483b-abb5-dc03349ece14" providerId="ADAL" clId="{5D2F142E-823C-E441-B5F0-F9A430A0A12F}" dt="2023-11-12T20:11:50.218" v="869"/>
          <ac:spMkLst>
            <pc:docMk/>
            <pc:sldMk cId="1370834139" sldId="298"/>
            <ac:spMk id="22" creationId="{DE8E2487-1F56-98EE-A410-180A56A21223}"/>
          </ac:spMkLst>
        </pc:spChg>
        <pc:spChg chg="add mod">
          <ac:chgData name="Lily Thompson" userId="21a373b3-48de-483b-abb5-dc03349ece14" providerId="ADAL" clId="{5D2F142E-823C-E441-B5F0-F9A430A0A12F}" dt="2023-11-12T20:35:50.419" v="1151" actId="255"/>
          <ac:spMkLst>
            <pc:docMk/>
            <pc:sldMk cId="1370834139" sldId="298"/>
            <ac:spMk id="23" creationId="{DB0F4E56-7E95-8A17-0600-6A17AAD416D5}"/>
          </ac:spMkLst>
        </pc:spChg>
        <pc:spChg chg="add mod">
          <ac:chgData name="Lily Thompson" userId="21a373b3-48de-483b-abb5-dc03349ece14" providerId="ADAL" clId="{5D2F142E-823C-E441-B5F0-F9A430A0A12F}" dt="2023-11-12T20:36:12.983" v="1160" actId="20577"/>
          <ac:spMkLst>
            <pc:docMk/>
            <pc:sldMk cId="1370834139" sldId="298"/>
            <ac:spMk id="24" creationId="{B2998C4A-B81B-1C03-E20F-277197636B59}"/>
          </ac:spMkLst>
        </pc:spChg>
        <pc:spChg chg="add mod">
          <ac:chgData name="Lily Thompson" userId="21a373b3-48de-483b-abb5-dc03349ece14" providerId="ADAL" clId="{5D2F142E-823C-E441-B5F0-F9A430A0A12F}" dt="2023-11-12T20:36:20.502" v="1161" actId="255"/>
          <ac:spMkLst>
            <pc:docMk/>
            <pc:sldMk cId="1370834139" sldId="298"/>
            <ac:spMk id="25" creationId="{9D824CB2-14E6-1FE2-38A1-E8C9D49EF2B1}"/>
          </ac:spMkLst>
        </pc:spChg>
        <pc:picChg chg="del">
          <ac:chgData name="Lily Thompson" userId="21a373b3-48de-483b-abb5-dc03349ece14" providerId="ADAL" clId="{5D2F142E-823C-E441-B5F0-F9A430A0A12F}" dt="2023-11-12T20:13:41.583" v="876" actId="478"/>
          <ac:picMkLst>
            <pc:docMk/>
            <pc:sldMk cId="1370834139" sldId="298"/>
            <ac:picMk id="10" creationId="{CC09655A-401B-F15A-73C4-C3E249B78C4C}"/>
          </ac:picMkLst>
        </pc:picChg>
        <pc:picChg chg="del">
          <ac:chgData name="Lily Thompson" userId="21a373b3-48de-483b-abb5-dc03349ece14" providerId="ADAL" clId="{5D2F142E-823C-E441-B5F0-F9A430A0A12F}" dt="2023-11-12T20:13:44.873" v="877" actId="478"/>
          <ac:picMkLst>
            <pc:docMk/>
            <pc:sldMk cId="1370834139" sldId="298"/>
            <ac:picMk id="11" creationId="{E997700C-939C-1828-0B7E-871B0366B7F4}"/>
          </ac:picMkLst>
        </pc:picChg>
        <pc:picChg chg="del">
          <ac:chgData name="Lily Thompson" userId="21a373b3-48de-483b-abb5-dc03349ece14" providerId="ADAL" clId="{5D2F142E-823C-E441-B5F0-F9A430A0A12F}" dt="2023-11-12T20:13:50.027" v="879" actId="478"/>
          <ac:picMkLst>
            <pc:docMk/>
            <pc:sldMk cId="1370834139" sldId="298"/>
            <ac:picMk id="12" creationId="{62730282-6D04-DA78-3FE6-58A10CD782B9}"/>
          </ac:picMkLst>
        </pc:picChg>
        <pc:picChg chg="del">
          <ac:chgData name="Lily Thompson" userId="21a373b3-48de-483b-abb5-dc03349ece14" providerId="ADAL" clId="{5D2F142E-823C-E441-B5F0-F9A430A0A12F}" dt="2023-11-12T20:13:46.678" v="878" actId="478"/>
          <ac:picMkLst>
            <pc:docMk/>
            <pc:sldMk cId="1370834139" sldId="298"/>
            <ac:picMk id="13" creationId="{2A0D512B-1430-6ADD-9624-9CA951FA0BBC}"/>
          </ac:picMkLst>
        </pc:picChg>
        <pc:picChg chg="add del mod">
          <ac:chgData name="Lily Thompson" userId="21a373b3-48de-483b-abb5-dc03349ece14" providerId="ADAL" clId="{5D2F142E-823C-E441-B5F0-F9A430A0A12F}" dt="2023-11-12T20:33:24.314" v="1134" actId="478"/>
          <ac:picMkLst>
            <pc:docMk/>
            <pc:sldMk cId="1370834139" sldId="298"/>
            <ac:picMk id="27" creationId="{A32E9FC0-D298-4151-098F-C5378BA12D91}"/>
          </ac:picMkLst>
        </pc:picChg>
        <pc:picChg chg="add del mod">
          <ac:chgData name="Lily Thompson" userId="21a373b3-48de-483b-abb5-dc03349ece14" providerId="ADAL" clId="{5D2F142E-823C-E441-B5F0-F9A430A0A12F}" dt="2023-11-12T20:24:43.431" v="1111" actId="478"/>
          <ac:picMkLst>
            <pc:docMk/>
            <pc:sldMk cId="1370834139" sldId="298"/>
            <ac:picMk id="28" creationId="{E9F9860D-EC79-2F2A-0CF2-678D0CA4F52D}"/>
          </ac:picMkLst>
        </pc:picChg>
        <pc:picChg chg="add mod">
          <ac:chgData name="Lily Thompson" userId="21a373b3-48de-483b-abb5-dc03349ece14" providerId="ADAL" clId="{5D2F142E-823C-E441-B5F0-F9A430A0A12F}" dt="2023-11-12T20:34:56.356" v="1149" actId="1076"/>
          <ac:picMkLst>
            <pc:docMk/>
            <pc:sldMk cId="1370834139" sldId="298"/>
            <ac:picMk id="30" creationId="{8184E710-3563-5E3B-18FE-0DF742EBDA89}"/>
          </ac:picMkLst>
        </pc:picChg>
        <pc:picChg chg="add mod">
          <ac:chgData name="Lily Thompson" userId="21a373b3-48de-483b-abb5-dc03349ece14" providerId="ADAL" clId="{5D2F142E-823C-E441-B5F0-F9A430A0A12F}" dt="2023-11-12T20:34:43.944" v="1147" actId="1076"/>
          <ac:picMkLst>
            <pc:docMk/>
            <pc:sldMk cId="1370834139" sldId="298"/>
            <ac:picMk id="31" creationId="{E765C7BC-BC7D-90A6-2C97-466FCB57EAF1}"/>
          </ac:picMkLst>
        </pc:picChg>
        <pc:picChg chg="add mod">
          <ac:chgData name="Lily Thompson" userId="21a373b3-48de-483b-abb5-dc03349ece14" providerId="ADAL" clId="{5D2F142E-823C-E441-B5F0-F9A430A0A12F}" dt="2023-11-12T20:35:03.624" v="1150" actId="1076"/>
          <ac:picMkLst>
            <pc:docMk/>
            <pc:sldMk cId="1370834139" sldId="298"/>
            <ac:picMk id="32" creationId="{4C50B674-E08D-9AC1-6840-DB372375A8F2}"/>
          </ac:picMkLst>
        </pc:picChg>
        <pc:picChg chg="add mod">
          <ac:chgData name="Lily Thompson" userId="21a373b3-48de-483b-abb5-dc03349ece14" providerId="ADAL" clId="{5D2F142E-823C-E441-B5F0-F9A430A0A12F}" dt="2023-11-12T20:34:47.809" v="1148" actId="1076"/>
          <ac:picMkLst>
            <pc:docMk/>
            <pc:sldMk cId="1370834139" sldId="298"/>
            <ac:picMk id="33" creationId="{9D46A4DF-1BA1-B82F-A48D-F96632632354}"/>
          </ac:picMkLst>
        </pc:picChg>
      </pc:sldChg>
      <pc:sldChg chg="modSp mod">
        <pc:chgData name="Lily Thompson" userId="21a373b3-48de-483b-abb5-dc03349ece14" providerId="ADAL" clId="{5D2F142E-823C-E441-B5F0-F9A430A0A12F}" dt="2023-11-12T21:19:58.003" v="1270" actId="1076"/>
        <pc:sldMkLst>
          <pc:docMk/>
          <pc:sldMk cId="322965038" sldId="312"/>
        </pc:sldMkLst>
        <pc:spChg chg="mod">
          <ac:chgData name="Lily Thompson" userId="21a373b3-48de-483b-abb5-dc03349ece14" providerId="ADAL" clId="{5D2F142E-823C-E441-B5F0-F9A430A0A12F}" dt="2023-11-12T21:19:58.003" v="1270" actId="1076"/>
          <ac:spMkLst>
            <pc:docMk/>
            <pc:sldMk cId="322965038" sldId="312"/>
            <ac:spMk id="2" creationId="{22C0D1D8-D735-B765-8D4B-804A8635ACEE}"/>
          </ac:spMkLst>
        </pc:spChg>
      </pc:sldChg>
      <pc:sldChg chg="modSp mod">
        <pc:chgData name="Lily Thompson" userId="21a373b3-48de-483b-abb5-dc03349ece14" providerId="ADAL" clId="{5D2F142E-823C-E441-B5F0-F9A430A0A12F}" dt="2023-11-12T21:18:43.946" v="1205" actId="20577"/>
        <pc:sldMkLst>
          <pc:docMk/>
          <pc:sldMk cId="973350924" sldId="350"/>
        </pc:sldMkLst>
        <pc:spChg chg="mod">
          <ac:chgData name="Lily Thompson" userId="21a373b3-48de-483b-abb5-dc03349ece14" providerId="ADAL" clId="{5D2F142E-823C-E441-B5F0-F9A430A0A12F}" dt="2023-11-12T21:18:43.946" v="1205" actId="20577"/>
          <ac:spMkLst>
            <pc:docMk/>
            <pc:sldMk cId="973350924" sldId="350"/>
            <ac:spMk id="5" creationId="{6FBD48B6-9316-A88F-51A0-6041D387D9C9}"/>
          </ac:spMkLst>
        </pc:spChg>
      </pc:sldChg>
      <pc:sldChg chg="modSp mod">
        <pc:chgData name="Lily Thompson" userId="21a373b3-48de-483b-abb5-dc03349ece14" providerId="ADAL" clId="{5D2F142E-823C-E441-B5F0-F9A430A0A12F}" dt="2023-11-12T21:19:21.984" v="1266" actId="20577"/>
        <pc:sldMkLst>
          <pc:docMk/>
          <pc:sldMk cId="2217076186" sldId="351"/>
        </pc:sldMkLst>
        <pc:spChg chg="mod">
          <ac:chgData name="Lily Thompson" userId="21a373b3-48de-483b-abb5-dc03349ece14" providerId="ADAL" clId="{5D2F142E-823C-E441-B5F0-F9A430A0A12F}" dt="2023-11-12T21:19:21.984" v="1266" actId="20577"/>
          <ac:spMkLst>
            <pc:docMk/>
            <pc:sldMk cId="2217076186" sldId="351"/>
            <ac:spMk id="4" creationId="{A6361544-20D7-91B1-8BA5-439216026F25}"/>
          </ac:spMkLst>
        </pc:spChg>
      </pc:sldChg>
      <pc:sldChg chg="modSp mod">
        <pc:chgData name="Lily Thompson" userId="21a373b3-48de-483b-abb5-dc03349ece14" providerId="ADAL" clId="{5D2F142E-823C-E441-B5F0-F9A430A0A12F}" dt="2023-11-12T21:19:08.212" v="1236" actId="113"/>
        <pc:sldMkLst>
          <pc:docMk/>
          <pc:sldMk cId="2957374956" sldId="369"/>
        </pc:sldMkLst>
        <pc:spChg chg="mod">
          <ac:chgData name="Lily Thompson" userId="21a373b3-48de-483b-abb5-dc03349ece14" providerId="ADAL" clId="{5D2F142E-823C-E441-B5F0-F9A430A0A12F}" dt="2023-11-12T21:19:08.212" v="1236" actId="113"/>
          <ac:spMkLst>
            <pc:docMk/>
            <pc:sldMk cId="2957374956" sldId="369"/>
            <ac:spMk id="4" creationId="{8D75F873-FA73-A2DC-549B-C8CAC6F3F233}"/>
          </ac:spMkLst>
        </pc:spChg>
      </pc:sldChg>
      <pc:sldChg chg="modSp mod">
        <pc:chgData name="Lily Thompson" userId="21a373b3-48de-483b-abb5-dc03349ece14" providerId="ADAL" clId="{5D2F142E-823C-E441-B5F0-F9A430A0A12F}" dt="2023-11-12T20:03:23.501" v="816" actId="1076"/>
        <pc:sldMkLst>
          <pc:docMk/>
          <pc:sldMk cId="1124308993" sldId="377"/>
        </pc:sldMkLst>
        <pc:spChg chg="mod">
          <ac:chgData name="Lily Thompson" userId="21a373b3-48de-483b-abb5-dc03349ece14" providerId="ADAL" clId="{5D2F142E-823C-E441-B5F0-F9A430A0A12F}" dt="2023-11-12T20:02:48.205" v="812" actId="1076"/>
          <ac:spMkLst>
            <pc:docMk/>
            <pc:sldMk cId="1124308993" sldId="377"/>
            <ac:spMk id="21" creationId="{E3DA4B8C-60BF-4B9B-D346-D301EAC8DD62}"/>
          </ac:spMkLst>
        </pc:spChg>
        <pc:spChg chg="mod">
          <ac:chgData name="Lily Thompson" userId="21a373b3-48de-483b-abb5-dc03349ece14" providerId="ADAL" clId="{5D2F142E-823C-E441-B5F0-F9A430A0A12F}" dt="2023-11-12T20:02:54.656" v="813" actId="1076"/>
          <ac:spMkLst>
            <pc:docMk/>
            <pc:sldMk cId="1124308993" sldId="377"/>
            <ac:spMk id="22" creationId="{21228633-75C4-4C29-6644-4B9BBB38D2DE}"/>
          </ac:spMkLst>
        </pc:spChg>
        <pc:spChg chg="mod">
          <ac:chgData name="Lily Thompson" userId="21a373b3-48de-483b-abb5-dc03349ece14" providerId="ADAL" clId="{5D2F142E-823C-E441-B5F0-F9A430A0A12F}" dt="2023-11-12T20:03:05.393" v="814" actId="1076"/>
          <ac:spMkLst>
            <pc:docMk/>
            <pc:sldMk cId="1124308993" sldId="377"/>
            <ac:spMk id="23" creationId="{DB7AFA5F-445D-2E61-D1AB-7BBC49652C74}"/>
          </ac:spMkLst>
        </pc:spChg>
        <pc:spChg chg="mod">
          <ac:chgData name="Lily Thompson" userId="21a373b3-48de-483b-abb5-dc03349ece14" providerId="ADAL" clId="{5D2F142E-823C-E441-B5F0-F9A430A0A12F}" dt="2023-11-12T20:03:23.501" v="816" actId="1076"/>
          <ac:spMkLst>
            <pc:docMk/>
            <pc:sldMk cId="1124308993" sldId="377"/>
            <ac:spMk id="24" creationId="{DF18D0A5-825C-78E1-69D4-33976E04E7A6}"/>
          </ac:spMkLst>
        </pc:spChg>
      </pc:sldChg>
      <pc:sldChg chg="addSp delSp modSp add del mod">
        <pc:chgData name="Lily Thompson" userId="21a373b3-48de-483b-abb5-dc03349ece14" providerId="ADAL" clId="{5D2F142E-823C-E441-B5F0-F9A430A0A12F}" dt="2023-11-12T20:38:18.865" v="1174"/>
        <pc:sldMkLst>
          <pc:docMk/>
          <pc:sldMk cId="3869350083" sldId="382"/>
        </pc:sldMkLst>
        <pc:spChg chg="del">
          <ac:chgData name="Lily Thompson" userId="21a373b3-48de-483b-abb5-dc03349ece14" providerId="ADAL" clId="{5D2F142E-823C-E441-B5F0-F9A430A0A12F}" dt="2023-11-12T17:58:20.792" v="14" actId="478"/>
          <ac:spMkLst>
            <pc:docMk/>
            <pc:sldMk cId="3869350083" sldId="382"/>
            <ac:spMk id="2" creationId="{506683C2-65EE-E38E-5D42-582CAC5EA8E3}"/>
          </ac:spMkLst>
        </pc:spChg>
        <pc:spChg chg="mod">
          <ac:chgData name="Lily Thompson" userId="21a373b3-48de-483b-abb5-dc03349ece14" providerId="ADAL" clId="{5D2F142E-823C-E441-B5F0-F9A430A0A12F}" dt="2023-11-12T18:41:07.127" v="725" actId="20577"/>
          <ac:spMkLst>
            <pc:docMk/>
            <pc:sldMk cId="3869350083" sldId="382"/>
            <ac:spMk id="5" creationId="{59C1C65F-D06D-C7C5-3DF1-7526AD8505EA}"/>
          </ac:spMkLst>
        </pc:spChg>
        <pc:spChg chg="add del mod">
          <ac:chgData name="Lily Thompson" userId="21a373b3-48de-483b-abb5-dc03349ece14" providerId="ADAL" clId="{5D2F142E-823C-E441-B5F0-F9A430A0A12F}" dt="2023-11-12T17:58:22.824" v="15" actId="478"/>
          <ac:spMkLst>
            <pc:docMk/>
            <pc:sldMk cId="3869350083" sldId="382"/>
            <ac:spMk id="7" creationId="{65913810-62CA-3EB7-4C58-B6B1666ED78F}"/>
          </ac:spMkLst>
        </pc:spChg>
        <pc:spChg chg="add del mod">
          <ac:chgData name="Lily Thompson" userId="21a373b3-48de-483b-abb5-dc03349ece14" providerId="ADAL" clId="{5D2F142E-823C-E441-B5F0-F9A430A0A12F}" dt="2023-11-12T18:11:33.708" v="369" actId="767"/>
          <ac:spMkLst>
            <pc:docMk/>
            <pc:sldMk cId="3869350083" sldId="382"/>
            <ac:spMk id="11" creationId="{5A68B7F3-83A7-F586-2A09-1B237A6630DA}"/>
          </ac:spMkLst>
        </pc:spChg>
        <pc:spChg chg="add del mod">
          <ac:chgData name="Lily Thompson" userId="21a373b3-48de-483b-abb5-dc03349ece14" providerId="ADAL" clId="{5D2F142E-823C-E441-B5F0-F9A430A0A12F}" dt="2023-11-12T18:16:39.143" v="381" actId="478"/>
          <ac:spMkLst>
            <pc:docMk/>
            <pc:sldMk cId="3869350083" sldId="382"/>
            <ac:spMk id="13" creationId="{17354170-68CC-7C0A-19F3-9766022D2CDC}"/>
          </ac:spMkLst>
        </pc:spChg>
        <pc:spChg chg="add del mod">
          <ac:chgData name="Lily Thompson" userId="21a373b3-48de-483b-abb5-dc03349ece14" providerId="ADAL" clId="{5D2F142E-823C-E441-B5F0-F9A430A0A12F}" dt="2023-11-12T18:37:18.509" v="717" actId="478"/>
          <ac:spMkLst>
            <pc:docMk/>
            <pc:sldMk cId="3869350083" sldId="382"/>
            <ac:spMk id="14" creationId="{0F6352C4-B792-7129-E4EA-D3707F538913}"/>
          </ac:spMkLst>
        </pc:spChg>
        <pc:spChg chg="add del mod">
          <ac:chgData name="Lily Thompson" userId="21a373b3-48de-483b-abb5-dc03349ece14" providerId="ADAL" clId="{5D2F142E-823C-E441-B5F0-F9A430A0A12F}" dt="2023-11-12T18:37:17.350" v="716" actId="478"/>
          <ac:spMkLst>
            <pc:docMk/>
            <pc:sldMk cId="3869350083" sldId="382"/>
            <ac:spMk id="15" creationId="{50D1D2D8-7C93-9F6F-1F73-092F9C556C55}"/>
          </ac:spMkLst>
        </pc:spChg>
        <pc:graphicFrameChg chg="add del mod modGraphic">
          <ac:chgData name="Lily Thompson" userId="21a373b3-48de-483b-abb5-dc03349ece14" providerId="ADAL" clId="{5D2F142E-823C-E441-B5F0-F9A430A0A12F}" dt="2023-11-12T18:40:13.659" v="721" actId="478"/>
          <ac:graphicFrameMkLst>
            <pc:docMk/>
            <pc:sldMk cId="3869350083" sldId="382"/>
            <ac:graphicFrameMk id="8" creationId="{2016F4AB-4280-C187-BC85-D8165DBD2DAE}"/>
          </ac:graphicFrameMkLst>
        </pc:graphicFrameChg>
        <pc:graphicFrameChg chg="add del mod modGraphic">
          <ac:chgData name="Lily Thompson" userId="21a373b3-48de-483b-abb5-dc03349ece14" providerId="ADAL" clId="{5D2F142E-823C-E441-B5F0-F9A430A0A12F}" dt="2023-11-12T18:02:51.364" v="22" actId="478"/>
          <ac:graphicFrameMkLst>
            <pc:docMk/>
            <pc:sldMk cId="3869350083" sldId="382"/>
            <ac:graphicFrameMk id="9" creationId="{2D2680CB-3F87-EAFC-20C8-C76CB2AA3A86}"/>
          </ac:graphicFrameMkLst>
        </pc:graphicFrameChg>
        <pc:graphicFrameChg chg="add del mod modGraphic">
          <ac:chgData name="Lily Thompson" userId="21a373b3-48de-483b-abb5-dc03349ece14" providerId="ADAL" clId="{5D2F142E-823C-E441-B5F0-F9A430A0A12F}" dt="2023-11-12T18:13:25.995" v="373" actId="478"/>
          <ac:graphicFrameMkLst>
            <pc:docMk/>
            <pc:sldMk cId="3869350083" sldId="382"/>
            <ac:graphicFrameMk id="10" creationId="{309694D2-15FC-7B48-B73E-A9107932A844}"/>
          </ac:graphicFrameMkLst>
        </pc:graphicFrameChg>
        <pc:graphicFrameChg chg="add mod modGraphic">
          <ac:chgData name="Lily Thompson" userId="21a373b3-48de-483b-abb5-dc03349ece14" providerId="ADAL" clId="{5D2F142E-823C-E441-B5F0-F9A430A0A12F}" dt="2023-11-12T20:38:18.865" v="1174"/>
          <ac:graphicFrameMkLst>
            <pc:docMk/>
            <pc:sldMk cId="3869350083" sldId="382"/>
            <ac:graphicFrameMk id="12" creationId="{4674BBB2-3EF3-6235-4BCF-58CFA1A38827}"/>
          </ac:graphicFrameMkLst>
        </pc:graphicFrameChg>
      </pc:sldChg>
      <pc:sldChg chg="modSp mod">
        <pc:chgData name="Lily Thompson" userId="21a373b3-48de-483b-abb5-dc03349ece14" providerId="ADAL" clId="{5D2F142E-823C-E441-B5F0-F9A430A0A12F}" dt="2023-11-12T20:40:46.223" v="1177" actId="255"/>
        <pc:sldMkLst>
          <pc:docMk/>
          <pc:sldMk cId="871231955" sldId="390"/>
        </pc:sldMkLst>
        <pc:spChg chg="mod">
          <ac:chgData name="Lily Thompson" userId="21a373b3-48de-483b-abb5-dc03349ece14" providerId="ADAL" clId="{5D2F142E-823C-E441-B5F0-F9A430A0A12F}" dt="2023-11-12T20:40:34.613" v="1175" actId="255"/>
          <ac:spMkLst>
            <pc:docMk/>
            <pc:sldMk cId="871231955" sldId="390"/>
            <ac:spMk id="6" creationId="{CC621FA3-51F2-8F6F-CD95-DBB48C763081}"/>
          </ac:spMkLst>
        </pc:spChg>
        <pc:spChg chg="mod">
          <ac:chgData name="Lily Thompson" userId="21a373b3-48de-483b-abb5-dc03349ece14" providerId="ADAL" clId="{5D2F142E-823C-E441-B5F0-F9A430A0A12F}" dt="2023-11-12T20:40:46.223" v="1177" actId="255"/>
          <ac:spMkLst>
            <pc:docMk/>
            <pc:sldMk cId="871231955" sldId="390"/>
            <ac:spMk id="7" creationId="{4814DD42-F0FF-2022-A91C-63487793E9C2}"/>
          </ac:spMkLst>
        </pc:spChg>
        <pc:spChg chg="mod">
          <ac:chgData name="Lily Thompson" userId="21a373b3-48de-483b-abb5-dc03349ece14" providerId="ADAL" clId="{5D2F142E-823C-E441-B5F0-F9A430A0A12F}" dt="2023-11-12T20:40:41.655" v="1176" actId="255"/>
          <ac:spMkLst>
            <pc:docMk/>
            <pc:sldMk cId="871231955" sldId="390"/>
            <ac:spMk id="8" creationId="{3FF50E25-3DA5-7B14-2EDC-855E505B0033}"/>
          </ac:spMkLst>
        </pc:spChg>
      </pc:sldChg>
      <pc:sldChg chg="modSp mod">
        <pc:chgData name="Lily Thompson" userId="21a373b3-48de-483b-abb5-dc03349ece14" providerId="ADAL" clId="{5D2F142E-823C-E441-B5F0-F9A430A0A12F}" dt="2023-11-12T18:21:56.918" v="471" actId="1076"/>
        <pc:sldMkLst>
          <pc:docMk/>
          <pc:sldMk cId="4187036168" sldId="391"/>
        </pc:sldMkLst>
        <pc:spChg chg="mod">
          <ac:chgData name="Lily Thompson" userId="21a373b3-48de-483b-abb5-dc03349ece14" providerId="ADAL" clId="{5D2F142E-823C-E441-B5F0-F9A430A0A12F}" dt="2023-11-12T17:54:33.865" v="10" actId="1076"/>
          <ac:spMkLst>
            <pc:docMk/>
            <pc:sldMk cId="4187036168" sldId="391"/>
            <ac:spMk id="8" creationId="{96308720-E8DC-5664-2B93-8979B4BBC6A5}"/>
          </ac:spMkLst>
        </pc:spChg>
        <pc:spChg chg="mod">
          <ac:chgData name="Lily Thompson" userId="21a373b3-48de-483b-abb5-dc03349ece14" providerId="ADAL" clId="{5D2F142E-823C-E441-B5F0-F9A430A0A12F}" dt="2023-11-12T17:54:44.513" v="12" actId="1076"/>
          <ac:spMkLst>
            <pc:docMk/>
            <pc:sldMk cId="4187036168" sldId="391"/>
            <ac:spMk id="12" creationId="{DC23A432-B6C0-1878-F9B9-A288410930A3}"/>
          </ac:spMkLst>
        </pc:spChg>
        <pc:spChg chg="mod">
          <ac:chgData name="Lily Thompson" userId="21a373b3-48de-483b-abb5-dc03349ece14" providerId="ADAL" clId="{5D2F142E-823C-E441-B5F0-F9A430A0A12F}" dt="2023-11-12T17:54:52.887" v="13" actId="1076"/>
          <ac:spMkLst>
            <pc:docMk/>
            <pc:sldMk cId="4187036168" sldId="391"/>
            <ac:spMk id="16" creationId="{CAE5FFB3-EBD8-97E4-3808-937F7F6792F9}"/>
          </ac:spMkLst>
        </pc:spChg>
        <pc:picChg chg="mod">
          <ac:chgData name="Lily Thompson" userId="21a373b3-48de-483b-abb5-dc03349ece14" providerId="ADAL" clId="{5D2F142E-823C-E441-B5F0-F9A430A0A12F}" dt="2023-11-12T18:21:56.918" v="471" actId="1076"/>
          <ac:picMkLst>
            <pc:docMk/>
            <pc:sldMk cId="4187036168" sldId="391"/>
            <ac:picMk id="6" creationId="{D59C8BD0-DA43-02DE-4A63-85A5E6C0E46E}"/>
          </ac:picMkLst>
        </pc:picChg>
      </pc:sldChg>
      <pc:sldChg chg="addSp delSp modSp mod">
        <pc:chgData name="Lily Thompson" userId="21a373b3-48de-483b-abb5-dc03349ece14" providerId="ADAL" clId="{5D2F142E-823C-E441-B5F0-F9A430A0A12F}" dt="2023-11-12T20:31:18.279" v="1115" actId="478"/>
        <pc:sldMkLst>
          <pc:docMk/>
          <pc:sldMk cId="2139901363" sldId="392"/>
        </pc:sldMkLst>
        <pc:spChg chg="add">
          <ac:chgData name="Lily Thompson" userId="21a373b3-48de-483b-abb5-dc03349ece14" providerId="ADAL" clId="{5D2F142E-823C-E441-B5F0-F9A430A0A12F}" dt="2023-11-12T20:05:57.440" v="819" actId="22"/>
          <ac:spMkLst>
            <pc:docMk/>
            <pc:sldMk cId="2139901363" sldId="392"/>
            <ac:spMk id="6" creationId="{622804C6-6782-9710-791E-73E2FDA0DC85}"/>
          </ac:spMkLst>
        </pc:spChg>
        <pc:spChg chg="mod">
          <ac:chgData name="Lily Thompson" userId="21a373b3-48de-483b-abb5-dc03349ece14" providerId="ADAL" clId="{5D2F142E-823C-E441-B5F0-F9A430A0A12F}" dt="2023-11-12T20:06:40.667" v="822" actId="2711"/>
          <ac:spMkLst>
            <pc:docMk/>
            <pc:sldMk cId="2139901363" sldId="392"/>
            <ac:spMk id="8" creationId="{956D40E5-44F6-09D2-8BDD-3ED0BEA10ADC}"/>
          </ac:spMkLst>
        </pc:spChg>
        <pc:spChg chg="mod">
          <ac:chgData name="Lily Thompson" userId="21a373b3-48de-483b-abb5-dc03349ece14" providerId="ADAL" clId="{5D2F142E-823C-E441-B5F0-F9A430A0A12F}" dt="2023-11-12T20:06:44.187" v="823" actId="2711"/>
          <ac:spMkLst>
            <pc:docMk/>
            <pc:sldMk cId="2139901363" sldId="392"/>
            <ac:spMk id="9" creationId="{68ADC9D6-15D4-C7A0-BA77-143D39FE75E5}"/>
          </ac:spMkLst>
        </pc:spChg>
        <pc:spChg chg="mod">
          <ac:chgData name="Lily Thompson" userId="21a373b3-48de-483b-abb5-dc03349ece14" providerId="ADAL" clId="{5D2F142E-823C-E441-B5F0-F9A430A0A12F}" dt="2023-11-12T20:06:47.934" v="824" actId="2711"/>
          <ac:spMkLst>
            <pc:docMk/>
            <pc:sldMk cId="2139901363" sldId="392"/>
            <ac:spMk id="10" creationId="{D456C973-356E-C479-2137-65A60ECB7252}"/>
          </ac:spMkLst>
        </pc:spChg>
        <pc:spChg chg="del mod">
          <ac:chgData name="Lily Thompson" userId="21a373b3-48de-483b-abb5-dc03349ece14" providerId="ADAL" clId="{5D2F142E-823C-E441-B5F0-F9A430A0A12F}" dt="2023-11-12T20:05:55.523" v="818" actId="478"/>
          <ac:spMkLst>
            <pc:docMk/>
            <pc:sldMk cId="2139901363" sldId="392"/>
            <ac:spMk id="11" creationId="{34CED835-A206-562B-1F07-C578D805188C}"/>
          </ac:spMkLst>
        </pc:spChg>
        <pc:spChg chg="mod">
          <ac:chgData name="Lily Thompson" userId="21a373b3-48de-483b-abb5-dc03349ece14" providerId="ADAL" clId="{5D2F142E-823C-E441-B5F0-F9A430A0A12F}" dt="2023-11-12T20:10:43.167" v="865" actId="20577"/>
          <ac:spMkLst>
            <pc:docMk/>
            <pc:sldMk cId="2139901363" sldId="392"/>
            <ac:spMk id="15" creationId="{03E8153A-2D39-17AF-17D4-AF9C8155008A}"/>
          </ac:spMkLst>
        </pc:spChg>
        <pc:spChg chg="add del">
          <ac:chgData name="Lily Thompson" userId="21a373b3-48de-483b-abb5-dc03349ece14" providerId="ADAL" clId="{5D2F142E-823C-E441-B5F0-F9A430A0A12F}" dt="2023-11-12T20:06:19.857" v="821" actId="478"/>
          <ac:spMkLst>
            <pc:docMk/>
            <pc:sldMk cId="2139901363" sldId="392"/>
            <ac:spMk id="19" creationId="{B576A859-FFA9-7C42-A9AD-BF90EFAF9AA7}"/>
          </ac:spMkLst>
        </pc:spChg>
        <pc:spChg chg="add del mod">
          <ac:chgData name="Lily Thompson" userId="21a373b3-48de-483b-abb5-dc03349ece14" providerId="ADAL" clId="{5D2F142E-823C-E441-B5F0-F9A430A0A12F}" dt="2023-11-12T20:31:16.373" v="1114" actId="478"/>
          <ac:spMkLst>
            <pc:docMk/>
            <pc:sldMk cId="2139901363" sldId="392"/>
            <ac:spMk id="20" creationId="{15704E35-45DA-9936-C31C-F52FBC232F46}"/>
          </ac:spMkLst>
        </pc:spChg>
        <pc:spChg chg="add del mod">
          <ac:chgData name="Lily Thompson" userId="21a373b3-48de-483b-abb5-dc03349ece14" providerId="ADAL" clId="{5D2F142E-823C-E441-B5F0-F9A430A0A12F}" dt="2023-11-12T20:31:18.279" v="1115" actId="478"/>
          <ac:spMkLst>
            <pc:docMk/>
            <pc:sldMk cId="2139901363" sldId="392"/>
            <ac:spMk id="21" creationId="{984190AD-60AD-AE73-EC85-D8A9F486A2FE}"/>
          </ac:spMkLst>
        </pc:spChg>
        <pc:graphicFrameChg chg="mod">
          <ac:chgData name="Lily Thompson" userId="21a373b3-48de-483b-abb5-dc03349ece14" providerId="ADAL" clId="{5D2F142E-823C-E441-B5F0-F9A430A0A12F}" dt="2023-11-12T17:52:26.243" v="4" actId="11530"/>
          <ac:graphicFrameMkLst>
            <pc:docMk/>
            <pc:sldMk cId="2139901363" sldId="392"/>
            <ac:graphicFrameMk id="6" creationId="{630A1EE0-33C4-735D-6BA5-2DC9D09B64C3}"/>
          </ac:graphicFrameMkLst>
        </pc:graphicFrameChg>
      </pc:sldChg>
      <pc:sldChg chg="modSp">
        <pc:chgData name="Lily Thompson" userId="21a373b3-48de-483b-abb5-dc03349ece14" providerId="ADAL" clId="{5D2F142E-823C-E441-B5F0-F9A430A0A12F}" dt="2023-11-12T17:52:57.362" v="9" actId="11530"/>
        <pc:sldMkLst>
          <pc:docMk/>
          <pc:sldMk cId="2705711892" sldId="393"/>
        </pc:sldMkLst>
        <pc:graphicFrameChg chg="mod">
          <ac:chgData name="Lily Thompson" userId="21a373b3-48de-483b-abb5-dc03349ece14" providerId="ADAL" clId="{5D2F142E-823C-E441-B5F0-F9A430A0A12F}" dt="2023-11-12T17:52:57.362" v="9" actId="11530"/>
          <ac:graphicFrameMkLst>
            <pc:docMk/>
            <pc:sldMk cId="2705711892" sldId="393"/>
            <ac:graphicFrameMk id="5" creationId="{2EEEC70E-571D-466A-8417-5D14B0A9B0B5}"/>
          </ac:graphicFrameMkLst>
        </pc:graphicFrameChg>
      </pc:sldChg>
      <pc:sldChg chg="new del">
        <pc:chgData name="Lily Thompson" userId="21a373b3-48de-483b-abb5-dc03349ece14" providerId="ADAL" clId="{5D2F142E-823C-E441-B5F0-F9A430A0A12F}" dt="2023-11-12T18:44:36.183" v="728" actId="2696"/>
        <pc:sldMkLst>
          <pc:docMk/>
          <pc:sldMk cId="3324221030" sldId="398"/>
        </pc:sldMkLst>
      </pc:sldChg>
      <pc:sldChg chg="addSp delSp modSp add mod">
        <pc:chgData name="Lily Thompson" userId="21a373b3-48de-483b-abb5-dc03349ece14" providerId="ADAL" clId="{5D2F142E-823C-E441-B5F0-F9A430A0A12F}" dt="2023-11-12T21:23:01.839" v="1277" actId="165"/>
        <pc:sldMkLst>
          <pc:docMk/>
          <pc:sldMk cId="1987261681" sldId="399"/>
        </pc:sldMkLst>
        <pc:spChg chg="add mod topLvl">
          <ac:chgData name="Lily Thompson" userId="21a373b3-48de-483b-abb5-dc03349ece14" providerId="ADAL" clId="{5D2F142E-823C-E441-B5F0-F9A430A0A12F}" dt="2023-11-12T21:23:01.839" v="1277" actId="165"/>
          <ac:spMkLst>
            <pc:docMk/>
            <pc:sldMk cId="1987261681" sldId="399"/>
            <ac:spMk id="2" creationId="{DE554DE8-2C63-24A2-403A-D148633E55B5}"/>
          </ac:spMkLst>
        </pc:spChg>
        <pc:spChg chg="mod">
          <ac:chgData name="Lily Thompson" userId="21a373b3-48de-483b-abb5-dc03349ece14" providerId="ADAL" clId="{5D2F142E-823C-E441-B5F0-F9A430A0A12F}" dt="2023-11-12T18:44:43.491" v="729" actId="20577"/>
          <ac:spMkLst>
            <pc:docMk/>
            <pc:sldMk cId="1987261681" sldId="399"/>
            <ac:spMk id="5" creationId="{59C1C65F-D06D-C7C5-3DF1-7526AD8505EA}"/>
          </ac:spMkLst>
        </pc:spChg>
        <pc:spChg chg="add mod topLvl">
          <ac:chgData name="Lily Thompson" userId="21a373b3-48de-483b-abb5-dc03349ece14" providerId="ADAL" clId="{5D2F142E-823C-E441-B5F0-F9A430A0A12F}" dt="2023-11-12T21:23:01.839" v="1277" actId="165"/>
          <ac:spMkLst>
            <pc:docMk/>
            <pc:sldMk cId="1987261681" sldId="399"/>
            <ac:spMk id="6" creationId="{803335B6-3D61-A088-0BE9-E1C97BAF9A2D}"/>
          </ac:spMkLst>
        </pc:spChg>
        <pc:spChg chg="add mod topLvl">
          <ac:chgData name="Lily Thompson" userId="21a373b3-48de-483b-abb5-dc03349ece14" providerId="ADAL" clId="{5D2F142E-823C-E441-B5F0-F9A430A0A12F}" dt="2023-11-12T21:23:01.839" v="1277" actId="165"/>
          <ac:spMkLst>
            <pc:docMk/>
            <pc:sldMk cId="1987261681" sldId="399"/>
            <ac:spMk id="7" creationId="{462F927E-0C80-00CD-DF22-EFBFC5947E80}"/>
          </ac:spMkLst>
        </pc:spChg>
        <pc:spChg chg="add del mod">
          <ac:chgData name="Lily Thompson" userId="21a373b3-48de-483b-abb5-dc03349ece14" providerId="ADAL" clId="{5D2F142E-823C-E441-B5F0-F9A430A0A12F}" dt="2023-11-12T18:47:12.700" v="744" actId="478"/>
          <ac:spMkLst>
            <pc:docMk/>
            <pc:sldMk cId="1987261681" sldId="399"/>
            <ac:spMk id="8" creationId="{04929502-6014-7FD8-0D74-6DA9CB1DD245}"/>
          </ac:spMkLst>
        </pc:spChg>
        <pc:spChg chg="add mod topLvl">
          <ac:chgData name="Lily Thompson" userId="21a373b3-48de-483b-abb5-dc03349ece14" providerId="ADAL" clId="{5D2F142E-823C-E441-B5F0-F9A430A0A12F}" dt="2023-11-12T21:23:01.839" v="1277" actId="165"/>
          <ac:spMkLst>
            <pc:docMk/>
            <pc:sldMk cId="1987261681" sldId="399"/>
            <ac:spMk id="9" creationId="{A777CF98-519B-1629-A917-DDD56940714C}"/>
          </ac:spMkLst>
        </pc:spChg>
        <pc:spChg chg="add mod">
          <ac:chgData name="Lily Thompson" userId="21a373b3-48de-483b-abb5-dc03349ece14" providerId="ADAL" clId="{5D2F142E-823C-E441-B5F0-F9A430A0A12F}" dt="2023-11-12T21:22:06.222" v="1272" actId="1076"/>
          <ac:spMkLst>
            <pc:docMk/>
            <pc:sldMk cId="1987261681" sldId="399"/>
            <ac:spMk id="10" creationId="{D805451A-33A0-7E73-BCD0-5EF46C97EE3E}"/>
          </ac:spMkLst>
        </pc:spChg>
        <pc:grpChg chg="add del mod">
          <ac:chgData name="Lily Thompson" userId="21a373b3-48de-483b-abb5-dc03349ece14" providerId="ADAL" clId="{5D2F142E-823C-E441-B5F0-F9A430A0A12F}" dt="2023-11-12T21:23:01.839" v="1277" actId="165"/>
          <ac:grpSpMkLst>
            <pc:docMk/>
            <pc:sldMk cId="1987261681" sldId="399"/>
            <ac:grpSpMk id="8" creationId="{9A846F55-48BD-BCD8-DDE7-C42BCA0D2DB1}"/>
          </ac:grpSpMkLst>
        </pc:grpChg>
        <pc:graphicFrameChg chg="del mod">
          <ac:chgData name="Lily Thompson" userId="21a373b3-48de-483b-abb5-dc03349ece14" providerId="ADAL" clId="{5D2F142E-823C-E441-B5F0-F9A430A0A12F}" dt="2023-11-12T18:46:14.632" v="735" actId="478"/>
          <ac:graphicFrameMkLst>
            <pc:docMk/>
            <pc:sldMk cId="1987261681" sldId="399"/>
            <ac:graphicFrameMk id="12" creationId="{4674BBB2-3EF3-6235-4BCF-58CFA1A38827}"/>
          </ac:graphicFrameMkLst>
        </pc:graphicFrameChg>
      </pc:sldChg>
    </pc:docChg>
  </pc:docChgLst>
  <pc:docChgLst>
    <pc:chgData name="Timothy Norman" userId="S::twn19@fsu.edu::cc343d98-d9c0-4f38-9d50-cd6f44f9c3f5" providerId="AD" clId="Web-{39253BB3-751A-4278-A843-6B3B74524ADF}"/>
    <pc:docChg chg="modSld">
      <pc:chgData name="Timothy Norman" userId="S::twn19@fsu.edu::cc343d98-d9c0-4f38-9d50-cd6f44f9c3f5" providerId="AD" clId="Web-{39253BB3-751A-4278-A843-6B3B74524ADF}" dt="2023-10-03T19:56:12.684" v="15" actId="20577"/>
      <pc:docMkLst>
        <pc:docMk/>
      </pc:docMkLst>
      <pc:sldChg chg="modSp">
        <pc:chgData name="Timothy Norman" userId="S::twn19@fsu.edu::cc343d98-d9c0-4f38-9d50-cd6f44f9c3f5" providerId="AD" clId="Web-{39253BB3-751A-4278-A843-6B3B74524ADF}" dt="2023-10-03T19:56:12.684" v="15" actId="20577"/>
        <pc:sldMkLst>
          <pc:docMk/>
          <pc:sldMk cId="2066863649" sldId="256"/>
        </pc:sldMkLst>
        <pc:spChg chg="mod">
          <ac:chgData name="Timothy Norman" userId="S::twn19@fsu.edu::cc343d98-d9c0-4f38-9d50-cd6f44f9c3f5" providerId="AD" clId="Web-{39253BB3-751A-4278-A843-6B3B74524ADF}" dt="2023-10-03T19:56:12.684" v="15" actId="20577"/>
          <ac:spMkLst>
            <pc:docMk/>
            <pc:sldMk cId="2066863649" sldId="256"/>
            <ac:spMk id="5" creationId="{4790E275-35BA-DEDB-5AA0-E3ED05143D2E}"/>
          </ac:spMkLst>
        </pc:spChg>
      </pc:sldChg>
    </pc:docChg>
  </pc:docChgLst>
  <pc:docChgLst>
    <pc:chgData name="Lapadre Proctor" userId="0da5e0d1-73c4-4b15-a3c4-5ff5336c6447" providerId="ADAL" clId="{86BEDED2-0F42-468A-A2A3-1A009D032F9D}"/>
    <pc:docChg chg="undo custSel modSld addSection">
      <pc:chgData name="Lapadre Proctor" userId="0da5e0d1-73c4-4b15-a3c4-5ff5336c6447" providerId="ADAL" clId="{86BEDED2-0F42-468A-A2A3-1A009D032F9D}" dt="2024-01-27T23:10:58.822" v="76" actId="1076"/>
      <pc:docMkLst>
        <pc:docMk/>
      </pc:docMkLst>
      <pc:sldChg chg="addSp modSp mod">
        <pc:chgData name="Lapadre Proctor" userId="0da5e0d1-73c4-4b15-a3c4-5ff5336c6447" providerId="ADAL" clId="{86BEDED2-0F42-468A-A2A3-1A009D032F9D}" dt="2024-01-27T23:10:58.822" v="76" actId="1076"/>
        <pc:sldMkLst>
          <pc:docMk/>
          <pc:sldMk cId="2088423370" sldId="366"/>
        </pc:sldMkLst>
        <pc:spChg chg="add mod">
          <ac:chgData name="Lapadre Proctor" userId="0da5e0d1-73c4-4b15-a3c4-5ff5336c6447" providerId="ADAL" clId="{86BEDED2-0F42-468A-A2A3-1A009D032F9D}" dt="2024-01-27T23:10:58.822" v="76" actId="1076"/>
          <ac:spMkLst>
            <pc:docMk/>
            <pc:sldMk cId="2088423370" sldId="366"/>
            <ac:spMk id="2" creationId="{AED36176-702F-117B-8B1C-8BB17EB8F32E}"/>
          </ac:spMkLst>
        </pc:spChg>
        <pc:spChg chg="mod">
          <ac:chgData name="Lapadre Proctor" userId="0da5e0d1-73c4-4b15-a3c4-5ff5336c6447" providerId="ADAL" clId="{86BEDED2-0F42-468A-A2A3-1A009D032F9D}" dt="2024-01-27T22:40:37.461" v="4" actId="20577"/>
          <ac:spMkLst>
            <pc:docMk/>
            <pc:sldMk cId="2088423370" sldId="366"/>
            <ac:spMk id="51" creationId="{A7158EB9-8BF1-AD68-C2BC-0DA3F5CA3CE2}"/>
          </ac:spMkLst>
        </pc:spChg>
        <pc:grpChg chg="mod">
          <ac:chgData name="Lapadre Proctor" userId="0da5e0d1-73c4-4b15-a3c4-5ff5336c6447" providerId="ADAL" clId="{86BEDED2-0F42-468A-A2A3-1A009D032F9D}" dt="2024-01-27T23:10:53.476" v="75" actId="1076"/>
          <ac:grpSpMkLst>
            <pc:docMk/>
            <pc:sldMk cId="2088423370" sldId="366"/>
            <ac:grpSpMk id="48" creationId="{77F6B584-112E-4CDD-9390-E9688A97183E}"/>
          </ac:grpSpMkLst>
        </pc:grpChg>
      </pc:sldChg>
    </pc:docChg>
  </pc:docChgLst>
  <pc:docChgLst>
    <pc:chgData name="Lily Thompson" userId="S::lat20d@fsu.edu::21a373b3-48de-483b-abb5-dc03349ece14" providerId="AD" clId="Web-{8E286358-CF2E-474C-834A-E87129BC25F6}"/>
    <pc:docChg chg="modSld">
      <pc:chgData name="Lily Thompson" userId="S::lat20d@fsu.edu::21a373b3-48de-483b-abb5-dc03349ece14" providerId="AD" clId="Web-{8E286358-CF2E-474C-834A-E87129BC25F6}" dt="2023-10-10T18:36:22.132" v="0"/>
      <pc:docMkLst>
        <pc:docMk/>
      </pc:docMkLst>
      <pc:sldChg chg="delSp">
        <pc:chgData name="Lily Thompson" userId="S::lat20d@fsu.edu::21a373b3-48de-483b-abb5-dc03349ece14" providerId="AD" clId="Web-{8E286358-CF2E-474C-834A-E87129BC25F6}" dt="2023-10-10T18:36:22.132" v="0"/>
        <pc:sldMkLst>
          <pc:docMk/>
          <pc:sldMk cId="2405727058" sldId="287"/>
        </pc:sldMkLst>
        <pc:picChg chg="del">
          <ac:chgData name="Lily Thompson" userId="S::lat20d@fsu.edu::21a373b3-48de-483b-abb5-dc03349ece14" providerId="AD" clId="Web-{8E286358-CF2E-474C-834A-E87129BC25F6}" dt="2023-10-10T18:36:22.132" v="0"/>
          <ac:picMkLst>
            <pc:docMk/>
            <pc:sldMk cId="2405727058" sldId="287"/>
            <ac:picMk id="5" creationId="{61C367C0-F710-602C-2CF5-8664EFE5BDD8}"/>
          </ac:picMkLst>
        </pc:picChg>
      </pc:sldChg>
    </pc:docChg>
  </pc:docChgLst>
  <pc:docChgLst>
    <pc:chgData name="Matt Kennedy" userId="1c42adb8-e8da-4ed0-965b-4d7e0172c01f" providerId="ADAL" clId="{27A8DC42-57AD-4445-92F3-F5790316136D}"/>
    <pc:docChg chg="modSld">
      <pc:chgData name="Matt Kennedy" userId="1c42adb8-e8da-4ed0-965b-4d7e0172c01f" providerId="ADAL" clId="{27A8DC42-57AD-4445-92F3-F5790316136D}" dt="2023-10-17T02:49:23.356" v="60" actId="1076"/>
      <pc:docMkLst>
        <pc:docMk/>
      </pc:docMkLst>
      <pc:sldChg chg="addSp modSp mod">
        <pc:chgData name="Matt Kennedy" userId="1c42adb8-e8da-4ed0-965b-4d7e0172c01f" providerId="ADAL" clId="{27A8DC42-57AD-4445-92F3-F5790316136D}" dt="2023-10-17T02:49:23.356" v="60" actId="1076"/>
        <pc:sldMkLst>
          <pc:docMk/>
          <pc:sldMk cId="3378180626" sldId="342"/>
        </pc:sldMkLst>
        <pc:spChg chg="add mod">
          <ac:chgData name="Matt Kennedy" userId="1c42adb8-e8da-4ed0-965b-4d7e0172c01f" providerId="ADAL" clId="{27A8DC42-57AD-4445-92F3-F5790316136D}" dt="2023-10-17T02:45:02.812" v="25" actId="1076"/>
          <ac:spMkLst>
            <pc:docMk/>
            <pc:sldMk cId="3378180626" sldId="342"/>
            <ac:spMk id="13" creationId="{4F663D62-21FD-4651-78C1-D2446A920D78}"/>
          </ac:spMkLst>
        </pc:spChg>
        <pc:spChg chg="add mod">
          <ac:chgData name="Matt Kennedy" userId="1c42adb8-e8da-4ed0-965b-4d7e0172c01f" providerId="ADAL" clId="{27A8DC42-57AD-4445-92F3-F5790316136D}" dt="2023-10-17T02:49:23.356" v="60" actId="1076"/>
          <ac:spMkLst>
            <pc:docMk/>
            <pc:sldMk cId="3378180626" sldId="342"/>
            <ac:spMk id="30" creationId="{BFD9AAB7-9A15-1B1D-AFB5-8BD13EBAE6C8}"/>
          </ac:spMkLst>
        </pc:spChg>
        <pc:picChg chg="add mod">
          <ac:chgData name="Matt Kennedy" userId="1c42adb8-e8da-4ed0-965b-4d7e0172c01f" providerId="ADAL" clId="{27A8DC42-57AD-4445-92F3-F5790316136D}" dt="2023-10-17T02:44:34.796" v="24" actId="1076"/>
          <ac:picMkLst>
            <pc:docMk/>
            <pc:sldMk cId="3378180626" sldId="342"/>
            <ac:picMk id="17" creationId="{629C8F0B-252A-6D1E-E7DC-DA2319179CED}"/>
          </ac:picMkLst>
        </pc:picChg>
        <pc:picChg chg="add mod">
          <ac:chgData name="Matt Kennedy" userId="1c42adb8-e8da-4ed0-965b-4d7e0172c01f" providerId="ADAL" clId="{27A8DC42-57AD-4445-92F3-F5790316136D}" dt="2023-10-17T02:47:02.828" v="27" actId="1076"/>
          <ac:picMkLst>
            <pc:docMk/>
            <pc:sldMk cId="3378180626" sldId="342"/>
            <ac:picMk id="28" creationId="{D28C07E3-2EEC-1754-F754-F4564458ED3B}"/>
          </ac:picMkLst>
        </pc:picChg>
      </pc:sldChg>
    </pc:docChg>
  </pc:docChgLst>
  <pc:docChgLst>
    <pc:chgData name="Lapadre Proctor" userId="S::ljp20@fsu.edu::0da5e0d1-73c4-4b15-a3c4-5ff5336c6447" providerId="AD" clId="Web-{F12FE7F0-DA40-8302-1C77-3C62020832BB}"/>
    <pc:docChg chg="addSld modSld sldOrd modSection">
      <pc:chgData name="Lapadre Proctor" userId="S::ljp20@fsu.edu::0da5e0d1-73c4-4b15-a3c4-5ff5336c6447" providerId="AD" clId="Web-{F12FE7F0-DA40-8302-1C77-3C62020832BB}" dt="2024-02-27T01:25:54.253" v="644" actId="20577"/>
      <pc:docMkLst>
        <pc:docMk/>
      </pc:docMkLst>
      <pc:sldChg chg="modSp">
        <pc:chgData name="Lapadre Proctor" userId="S::ljp20@fsu.edu::0da5e0d1-73c4-4b15-a3c4-5ff5336c6447" providerId="AD" clId="Web-{F12FE7F0-DA40-8302-1C77-3C62020832BB}" dt="2024-02-26T23:28:28.697" v="206" actId="20577"/>
        <pc:sldMkLst>
          <pc:docMk/>
          <pc:sldMk cId="973350924" sldId="350"/>
        </pc:sldMkLst>
        <pc:spChg chg="mod">
          <ac:chgData name="Lapadre Proctor" userId="S::ljp20@fsu.edu::0da5e0d1-73c4-4b15-a3c4-5ff5336c6447" providerId="AD" clId="Web-{F12FE7F0-DA40-8302-1C77-3C62020832BB}" dt="2024-02-26T23:28:28.697" v="206" actId="20577"/>
          <ac:spMkLst>
            <pc:docMk/>
            <pc:sldMk cId="973350924" sldId="350"/>
            <ac:spMk id="5" creationId="{6FBD48B6-9316-A88F-51A0-6041D387D9C9}"/>
          </ac:spMkLst>
        </pc:spChg>
      </pc:sldChg>
      <pc:sldChg chg="modSp">
        <pc:chgData name="Lapadre Proctor" userId="S::ljp20@fsu.edu::0da5e0d1-73c4-4b15-a3c4-5ff5336c6447" providerId="AD" clId="Web-{F12FE7F0-DA40-8302-1C77-3C62020832BB}" dt="2024-02-26T23:28:57.354" v="237" actId="20577"/>
        <pc:sldMkLst>
          <pc:docMk/>
          <pc:sldMk cId="2217076186" sldId="351"/>
        </pc:sldMkLst>
        <pc:spChg chg="mod">
          <ac:chgData name="Lapadre Proctor" userId="S::ljp20@fsu.edu::0da5e0d1-73c4-4b15-a3c4-5ff5336c6447" providerId="AD" clId="Web-{F12FE7F0-DA40-8302-1C77-3C62020832BB}" dt="2024-02-26T23:28:57.354" v="237" actId="20577"/>
          <ac:spMkLst>
            <pc:docMk/>
            <pc:sldMk cId="2217076186" sldId="351"/>
            <ac:spMk id="4" creationId="{A6361544-20D7-91B1-8BA5-439216026F25}"/>
          </ac:spMkLst>
        </pc:spChg>
      </pc:sldChg>
      <pc:sldChg chg="modSp">
        <pc:chgData name="Lapadre Proctor" userId="S::ljp20@fsu.edu::0da5e0d1-73c4-4b15-a3c4-5ff5336c6447" providerId="AD" clId="Web-{F12FE7F0-DA40-8302-1C77-3C62020832BB}" dt="2024-02-26T23:29:42.700" v="256" actId="20577"/>
        <pc:sldMkLst>
          <pc:docMk/>
          <pc:sldMk cId="1341586672" sldId="352"/>
        </pc:sldMkLst>
        <pc:spChg chg="mod">
          <ac:chgData name="Lapadre Proctor" userId="S::ljp20@fsu.edu::0da5e0d1-73c4-4b15-a3c4-5ff5336c6447" providerId="AD" clId="Web-{F12FE7F0-DA40-8302-1C77-3C62020832BB}" dt="2024-02-26T23:29:42.700" v="256" actId="20577"/>
          <ac:spMkLst>
            <pc:docMk/>
            <pc:sldMk cId="1341586672" sldId="352"/>
            <ac:spMk id="4" creationId="{389FF7A8-6694-EC08-1337-3644F56ED28B}"/>
          </ac:spMkLst>
        </pc:spChg>
      </pc:sldChg>
      <pc:sldChg chg="delSp modSp addCm">
        <pc:chgData name="Lapadre Proctor" userId="S::ljp20@fsu.edu::0da5e0d1-73c4-4b15-a3c4-5ff5336c6447" providerId="AD" clId="Web-{F12FE7F0-DA40-8302-1C77-3C62020832BB}" dt="2024-02-27T01:13:59.040" v="464"/>
        <pc:sldMkLst>
          <pc:docMk/>
          <pc:sldMk cId="37413045" sldId="355"/>
        </pc:sldMkLst>
        <pc:spChg chg="mod ord">
          <ac:chgData name="Lapadre Proctor" userId="S::ljp20@fsu.edu::0da5e0d1-73c4-4b15-a3c4-5ff5336c6447" providerId="AD" clId="Web-{F12FE7F0-DA40-8302-1C77-3C62020832BB}" dt="2024-02-27T01:13:41.070" v="461"/>
          <ac:spMkLst>
            <pc:docMk/>
            <pc:sldMk cId="37413045" sldId="355"/>
            <ac:spMk id="11" creationId="{6066ECC6-41FC-19F6-4D13-D1F1A7883139}"/>
          </ac:spMkLst>
        </pc:spChg>
        <pc:spChg chg="mod ord">
          <ac:chgData name="Lapadre Proctor" userId="S::ljp20@fsu.edu::0da5e0d1-73c4-4b15-a3c4-5ff5336c6447" providerId="AD" clId="Web-{F12FE7F0-DA40-8302-1C77-3C62020832BB}" dt="2024-02-27T01:13:59.040" v="464"/>
          <ac:spMkLst>
            <pc:docMk/>
            <pc:sldMk cId="37413045" sldId="355"/>
            <ac:spMk id="12" creationId="{65D24B05-4407-0982-CC07-04F37EC6E8B7}"/>
          </ac:spMkLst>
        </pc:spChg>
        <pc:spChg chg="del">
          <ac:chgData name="Lapadre Proctor" userId="S::ljp20@fsu.edu::0da5e0d1-73c4-4b15-a3c4-5ff5336c6447" providerId="AD" clId="Web-{F12FE7F0-DA40-8302-1C77-3C62020832BB}" dt="2024-02-26T22:57:34.031" v="69"/>
          <ac:spMkLst>
            <pc:docMk/>
            <pc:sldMk cId="37413045" sldId="355"/>
            <ac:spMk id="13" creationId="{B7EB3DD1-D4A3-AE83-C73A-329B16821E3C}"/>
          </ac:spMkLst>
        </pc:spChg>
        <pc:spChg chg="ord">
          <ac:chgData name="Lapadre Proctor" userId="S::ljp20@fsu.edu::0da5e0d1-73c4-4b15-a3c4-5ff5336c6447" providerId="AD" clId="Web-{F12FE7F0-DA40-8302-1C77-3C62020832BB}" dt="2024-02-27T01:13:21.820" v="459"/>
          <ac:spMkLst>
            <pc:docMk/>
            <pc:sldMk cId="37413045" sldId="355"/>
            <ac:spMk id="14" creationId="{C601D10D-2673-9844-FD65-719AC4419238}"/>
          </ac:spMkLst>
        </pc:spChg>
        <pc:spChg chg="del">
          <ac:chgData name="Lapadre Proctor" userId="S::ljp20@fsu.edu::0da5e0d1-73c4-4b15-a3c4-5ff5336c6447" providerId="AD" clId="Web-{F12FE7F0-DA40-8302-1C77-3C62020832BB}" dt="2024-02-26T22:42:33.097" v="62"/>
          <ac:spMkLst>
            <pc:docMk/>
            <pc:sldMk cId="37413045" sldId="355"/>
            <ac:spMk id="16" creationId="{93D16CA0-BF06-4651-C272-AAA5E6BF10CD}"/>
          </ac:spMkLst>
        </pc:spChg>
        <pc:spChg chg="mod">
          <ac:chgData name="Lapadre Proctor" userId="S::ljp20@fsu.edu::0da5e0d1-73c4-4b15-a3c4-5ff5336c6447" providerId="AD" clId="Web-{F12FE7F0-DA40-8302-1C77-3C62020832BB}" dt="2024-02-26T22:42:49.097" v="63" actId="1076"/>
          <ac:spMkLst>
            <pc:docMk/>
            <pc:sldMk cId="37413045" sldId="355"/>
            <ac:spMk id="17" creationId="{98D70764-A1B8-7EA4-5168-B804B73A5CCC}"/>
          </ac:spMkLst>
        </pc:spChg>
        <pc:spChg chg="mod">
          <ac:chgData name="Lapadre Proctor" userId="S::ljp20@fsu.edu::0da5e0d1-73c4-4b15-a3c4-5ff5336c6447" providerId="AD" clId="Web-{F12FE7F0-DA40-8302-1C77-3C62020832BB}" dt="2024-02-26T22:42:49.113" v="64" actId="1076"/>
          <ac:spMkLst>
            <pc:docMk/>
            <pc:sldMk cId="37413045" sldId="355"/>
            <ac:spMk id="18" creationId="{BB1FA73B-C846-8D28-E89D-C0CE29878309}"/>
          </ac:spMkLst>
        </pc:spChg>
        <pc:spChg chg="mod">
          <ac:chgData name="Lapadre Proctor" userId="S::ljp20@fsu.edu::0da5e0d1-73c4-4b15-a3c4-5ff5336c6447" providerId="AD" clId="Web-{F12FE7F0-DA40-8302-1C77-3C62020832BB}" dt="2024-02-26T23:31:39.953" v="296" actId="20577"/>
          <ac:spMkLst>
            <pc:docMk/>
            <pc:sldMk cId="37413045" sldId="355"/>
            <ac:spMk id="41" creationId="{02FCAA08-4661-4AF2-FA16-E4368C9C6682}"/>
          </ac:spMkLst>
        </pc:spChg>
        <pc:grpChg chg="del">
          <ac:chgData name="Lapadre Proctor" userId="S::ljp20@fsu.edu::0da5e0d1-73c4-4b15-a3c4-5ff5336c6447" providerId="AD" clId="Web-{F12FE7F0-DA40-8302-1C77-3C62020832BB}" dt="2024-02-26T22:42:33.097" v="61"/>
          <ac:grpSpMkLst>
            <pc:docMk/>
            <pc:sldMk cId="37413045" sldId="355"/>
            <ac:grpSpMk id="21" creationId="{4D92015E-9900-9B10-AE2D-1035DD211B18}"/>
          </ac:grpSpMkLst>
        </pc:grpChg>
        <pc:grpChg chg="mod">
          <ac:chgData name="Lapadre Proctor" userId="S::ljp20@fsu.edu::0da5e0d1-73c4-4b15-a3c4-5ff5336c6447" providerId="AD" clId="Web-{F12FE7F0-DA40-8302-1C77-3C62020832BB}" dt="2024-02-26T22:42:49.128" v="65" actId="1076"/>
          <ac:grpSpMkLst>
            <pc:docMk/>
            <pc:sldMk cId="37413045" sldId="355"/>
            <ac:grpSpMk id="32" creationId="{CE65FAE0-1BAE-D0E2-6838-2A2BEF45C642}"/>
          </ac:grpSpMkLst>
        </pc:grpChg>
        <pc:picChg chg="del">
          <ac:chgData name="Lapadre Proctor" userId="S::ljp20@fsu.edu::0da5e0d1-73c4-4b15-a3c4-5ff5336c6447" providerId="AD" clId="Web-{F12FE7F0-DA40-8302-1C77-3C62020832BB}" dt="2024-02-26T22:57:30.812" v="68"/>
          <ac:picMkLst>
            <pc:docMk/>
            <pc:sldMk cId="37413045" sldId="355"/>
            <ac:picMk id="19" creationId="{A0FC0D61-F51A-C2CB-19B6-9FA5A8A59E18}"/>
          </ac:picMkLst>
        </pc:picChg>
        <pc:picChg chg="mod ord">
          <ac:chgData name="Lapadre Proctor" userId="S::ljp20@fsu.edu::0da5e0d1-73c4-4b15-a3c4-5ff5336c6447" providerId="AD" clId="Web-{F12FE7F0-DA40-8302-1C77-3C62020832BB}" dt="2024-02-27T01:13:52.493" v="463"/>
          <ac:picMkLst>
            <pc:docMk/>
            <pc:sldMk cId="37413045" sldId="355"/>
            <ac:picMk id="20" creationId="{C4D375AB-A8A2-D50B-03D2-259C5CD44CC8}"/>
          </ac:picMkLst>
        </pc:picChg>
        <pc:picChg chg="mod">
          <ac:chgData name="Lapadre Proctor" userId="S::ljp20@fsu.edu::0da5e0d1-73c4-4b15-a3c4-5ff5336c6447" providerId="AD" clId="Web-{F12FE7F0-DA40-8302-1C77-3C62020832BB}" dt="2024-02-27T01:13:03.225" v="458" actId="1076"/>
          <ac:picMkLst>
            <pc:docMk/>
            <pc:sldMk cId="37413045" sldId="355"/>
            <ac:picMk id="26" creationId="{F4939362-98EE-EA36-763D-2A508D50B761}"/>
          </ac:picMkLst>
        </pc:picChg>
        <pc:picChg chg="mod">
          <ac:chgData name="Lapadre Proctor" userId="S::ljp20@fsu.edu::0da5e0d1-73c4-4b15-a3c4-5ff5336c6447" providerId="AD" clId="Web-{F12FE7F0-DA40-8302-1C77-3C62020832BB}" dt="2024-02-26T22:42:49.144" v="66" actId="1076"/>
          <ac:picMkLst>
            <pc:docMk/>
            <pc:sldMk cId="37413045" sldId="355"/>
            <ac:picMk id="38" creationId="{7D53592B-5B6A-A605-E6DC-9E58AF1B10BE}"/>
          </ac:picMkLst>
        </pc:picChg>
      </pc:sldChg>
      <pc:sldChg chg="modSp">
        <pc:chgData name="Lapadre Proctor" userId="S::ljp20@fsu.edu::0da5e0d1-73c4-4b15-a3c4-5ff5336c6447" providerId="AD" clId="Web-{F12FE7F0-DA40-8302-1C77-3C62020832BB}" dt="2024-02-26T23:46:11.730" v="318" actId="20577"/>
        <pc:sldMkLst>
          <pc:docMk/>
          <pc:sldMk cId="402754200" sldId="360"/>
        </pc:sldMkLst>
        <pc:spChg chg="mod">
          <ac:chgData name="Lapadre Proctor" userId="S::ljp20@fsu.edu::0da5e0d1-73c4-4b15-a3c4-5ff5336c6447" providerId="AD" clId="Web-{F12FE7F0-DA40-8302-1C77-3C62020832BB}" dt="2024-02-26T23:46:11.730" v="318" actId="20577"/>
          <ac:spMkLst>
            <pc:docMk/>
            <pc:sldMk cId="402754200" sldId="360"/>
            <ac:spMk id="4" creationId="{268DF764-205A-C8FF-9518-393E45474C44}"/>
          </ac:spMkLst>
        </pc:spChg>
      </pc:sldChg>
      <pc:sldChg chg="modSp">
        <pc:chgData name="Lapadre Proctor" userId="S::ljp20@fsu.edu::0da5e0d1-73c4-4b15-a3c4-5ff5336c6447" providerId="AD" clId="Web-{F12FE7F0-DA40-8302-1C77-3C62020832BB}" dt="2024-02-26T23:28:42.385" v="223" actId="20577"/>
        <pc:sldMkLst>
          <pc:docMk/>
          <pc:sldMk cId="2957374956" sldId="369"/>
        </pc:sldMkLst>
        <pc:spChg chg="mod">
          <ac:chgData name="Lapadre Proctor" userId="S::ljp20@fsu.edu::0da5e0d1-73c4-4b15-a3c4-5ff5336c6447" providerId="AD" clId="Web-{F12FE7F0-DA40-8302-1C77-3C62020832BB}" dt="2024-02-26T23:28:42.385" v="223" actId="20577"/>
          <ac:spMkLst>
            <pc:docMk/>
            <pc:sldMk cId="2957374956" sldId="369"/>
            <ac:spMk id="4" creationId="{8D75F873-FA73-A2DC-549B-C8CAC6F3F233}"/>
          </ac:spMkLst>
        </pc:spChg>
      </pc:sldChg>
      <pc:sldChg chg="modSp mod modShow">
        <pc:chgData name="Lapadre Proctor" userId="S::ljp20@fsu.edu::0da5e0d1-73c4-4b15-a3c4-5ff5336c6447" providerId="AD" clId="Web-{F12FE7F0-DA40-8302-1C77-3C62020832BB}" dt="2024-02-27T00:08:32.475" v="407" actId="14100"/>
        <pc:sldMkLst>
          <pc:docMk/>
          <pc:sldMk cId="1239797613" sldId="375"/>
        </pc:sldMkLst>
        <pc:spChg chg="mod">
          <ac:chgData name="Lapadre Proctor" userId="S::ljp20@fsu.edu::0da5e0d1-73c4-4b15-a3c4-5ff5336c6447" providerId="AD" clId="Web-{F12FE7F0-DA40-8302-1C77-3C62020832BB}" dt="2024-02-27T00:08:32.475" v="407" actId="14100"/>
          <ac:spMkLst>
            <pc:docMk/>
            <pc:sldMk cId="1239797613" sldId="375"/>
            <ac:spMk id="18" creationId="{3E817142-4CE2-AB06-2EAB-9DF9CD2F54FD}"/>
          </ac:spMkLst>
        </pc:spChg>
      </pc:sldChg>
      <pc:sldChg chg="modSp">
        <pc:chgData name="Lapadre Proctor" userId="S::ljp20@fsu.edu::0da5e0d1-73c4-4b15-a3c4-5ff5336c6447" providerId="AD" clId="Web-{F12FE7F0-DA40-8302-1C77-3C62020832BB}" dt="2024-02-27T00:56:16.654" v="434" actId="1076"/>
        <pc:sldMkLst>
          <pc:docMk/>
          <pc:sldMk cId="1465586508" sldId="385"/>
        </pc:sldMkLst>
        <pc:spChg chg="mod">
          <ac:chgData name="Lapadre Proctor" userId="S::ljp20@fsu.edu::0da5e0d1-73c4-4b15-a3c4-5ff5336c6447" providerId="AD" clId="Web-{F12FE7F0-DA40-8302-1C77-3C62020832BB}" dt="2024-02-27T00:56:16.654" v="434" actId="1076"/>
          <ac:spMkLst>
            <pc:docMk/>
            <pc:sldMk cId="1465586508" sldId="385"/>
            <ac:spMk id="9" creationId="{4C1749B7-CF9E-3347-B0F2-E8F435F7CD4B}"/>
          </ac:spMkLst>
        </pc:spChg>
      </pc:sldChg>
      <pc:sldChg chg="modSp">
        <pc:chgData name="Lapadre Proctor" userId="S::ljp20@fsu.edu::0da5e0d1-73c4-4b15-a3c4-5ff5336c6447" providerId="AD" clId="Web-{F12FE7F0-DA40-8302-1C77-3C62020832BB}" dt="2024-02-27T00:56:46.811" v="457" actId="14100"/>
        <pc:sldMkLst>
          <pc:docMk/>
          <pc:sldMk cId="3016493680" sldId="386"/>
        </pc:sldMkLst>
        <pc:spChg chg="mod">
          <ac:chgData name="Lapadre Proctor" userId="S::ljp20@fsu.edu::0da5e0d1-73c4-4b15-a3c4-5ff5336c6447" providerId="AD" clId="Web-{F12FE7F0-DA40-8302-1C77-3C62020832BB}" dt="2024-02-27T00:56:46.811" v="457" actId="14100"/>
          <ac:spMkLst>
            <pc:docMk/>
            <pc:sldMk cId="3016493680" sldId="386"/>
            <ac:spMk id="2" creationId="{1E98399E-B31A-AE2C-E621-9313F7A5456A}"/>
          </ac:spMkLst>
        </pc:spChg>
      </pc:sldChg>
      <pc:sldChg chg="modSp">
        <pc:chgData name="Lapadre Proctor" userId="S::ljp20@fsu.edu::0da5e0d1-73c4-4b15-a3c4-5ff5336c6447" providerId="AD" clId="Web-{F12FE7F0-DA40-8302-1C77-3C62020832BB}" dt="2024-02-26T23:46:44.950" v="333" actId="20577"/>
        <pc:sldMkLst>
          <pc:docMk/>
          <pc:sldMk cId="1528841018" sldId="402"/>
        </pc:sldMkLst>
        <pc:spChg chg="mod">
          <ac:chgData name="Lapadre Proctor" userId="S::ljp20@fsu.edu::0da5e0d1-73c4-4b15-a3c4-5ff5336c6447" providerId="AD" clId="Web-{F12FE7F0-DA40-8302-1C77-3C62020832BB}" dt="2024-02-26T23:46:44.950" v="333" actId="20577"/>
          <ac:spMkLst>
            <pc:docMk/>
            <pc:sldMk cId="1528841018" sldId="402"/>
            <ac:spMk id="29" creationId="{C6314687-DC49-DD32-711B-8E65DAA15D33}"/>
          </ac:spMkLst>
        </pc:spChg>
      </pc:sldChg>
      <pc:sldChg chg="mod modShow">
        <pc:chgData name="Lapadre Proctor" userId="S::ljp20@fsu.edu::0da5e0d1-73c4-4b15-a3c4-5ff5336c6447" providerId="AD" clId="Web-{F12FE7F0-DA40-8302-1C77-3C62020832BB}" dt="2024-02-26T21:11:38.611" v="6"/>
        <pc:sldMkLst>
          <pc:docMk/>
          <pc:sldMk cId="2166987630" sldId="405"/>
        </pc:sldMkLst>
      </pc:sldChg>
      <pc:sldChg chg="mod ord modShow">
        <pc:chgData name="Lapadre Proctor" userId="S::ljp20@fsu.edu::0da5e0d1-73c4-4b15-a3c4-5ff5336c6447" providerId="AD" clId="Web-{F12FE7F0-DA40-8302-1C77-3C62020832BB}" dt="2024-02-26T21:27:29.264" v="25"/>
        <pc:sldMkLst>
          <pc:docMk/>
          <pc:sldMk cId="1923470792" sldId="408"/>
        </pc:sldMkLst>
      </pc:sldChg>
      <pc:sldChg chg="addSp delSp modSp">
        <pc:chgData name="Lapadre Proctor" userId="S::ljp20@fsu.edu::0da5e0d1-73c4-4b15-a3c4-5ff5336c6447" providerId="AD" clId="Web-{F12FE7F0-DA40-8302-1C77-3C62020832BB}" dt="2024-02-26T23:52:17.226" v="396" actId="14100"/>
        <pc:sldMkLst>
          <pc:docMk/>
          <pc:sldMk cId="326258754" sldId="413"/>
        </pc:sldMkLst>
        <pc:spChg chg="add del mod">
          <ac:chgData name="Lapadre Proctor" userId="S::ljp20@fsu.edu::0da5e0d1-73c4-4b15-a3c4-5ff5336c6447" providerId="AD" clId="Web-{F12FE7F0-DA40-8302-1C77-3C62020832BB}" dt="2024-02-26T23:52:17.226" v="396" actId="14100"/>
          <ac:spMkLst>
            <pc:docMk/>
            <pc:sldMk cId="326258754" sldId="413"/>
            <ac:spMk id="8" creationId="{3E2163B9-DD3F-16A5-3CFE-206F9B578DF9}"/>
          </ac:spMkLst>
        </pc:spChg>
        <pc:spChg chg="del">
          <ac:chgData name="Lapadre Proctor" userId="S::ljp20@fsu.edu::0da5e0d1-73c4-4b15-a3c4-5ff5336c6447" providerId="AD" clId="Web-{F12FE7F0-DA40-8302-1C77-3C62020832BB}" dt="2024-02-26T23:51:54.241" v="388"/>
          <ac:spMkLst>
            <pc:docMk/>
            <pc:sldMk cId="326258754" sldId="413"/>
            <ac:spMk id="11" creationId="{1513177C-6220-C09B-40EB-CC55504ECDBA}"/>
          </ac:spMkLst>
        </pc:spChg>
      </pc:sldChg>
      <pc:sldChg chg="addSp delSp modSp">
        <pc:chgData name="Lapadre Proctor" userId="S::ljp20@fsu.edu::0da5e0d1-73c4-4b15-a3c4-5ff5336c6447" providerId="AD" clId="Web-{F12FE7F0-DA40-8302-1C77-3C62020832BB}" dt="2024-02-26T23:30:10.622" v="279" actId="20577"/>
        <pc:sldMkLst>
          <pc:docMk/>
          <pc:sldMk cId="461533878" sldId="419"/>
        </pc:sldMkLst>
        <pc:spChg chg="add del mod">
          <ac:chgData name="Lapadre Proctor" userId="S::ljp20@fsu.edu::0da5e0d1-73c4-4b15-a3c4-5ff5336c6447" providerId="AD" clId="Web-{F12FE7F0-DA40-8302-1C77-3C62020832BB}" dt="2024-02-26T23:30:10.622" v="279" actId="20577"/>
          <ac:spMkLst>
            <pc:docMk/>
            <pc:sldMk cId="461533878" sldId="419"/>
            <ac:spMk id="4" creationId="{389FF7A8-6694-EC08-1337-3644F56ED28B}"/>
          </ac:spMkLst>
        </pc:spChg>
        <pc:spChg chg="mod">
          <ac:chgData name="Lapadre Proctor" userId="S::ljp20@fsu.edu::0da5e0d1-73c4-4b15-a3c4-5ff5336c6447" providerId="AD" clId="Web-{F12FE7F0-DA40-8302-1C77-3C62020832BB}" dt="2024-02-26T22:36:40.695" v="60" actId="1076"/>
          <ac:spMkLst>
            <pc:docMk/>
            <pc:sldMk cId="461533878" sldId="419"/>
            <ac:spMk id="8" creationId="{ECB612BE-47C7-A779-838C-71276FCF178E}"/>
          </ac:spMkLst>
        </pc:spChg>
        <pc:spChg chg="add del mod">
          <ac:chgData name="Lapadre Proctor" userId="S::ljp20@fsu.edu::0da5e0d1-73c4-4b15-a3c4-5ff5336c6447" providerId="AD" clId="Web-{F12FE7F0-DA40-8302-1C77-3C62020832BB}" dt="2024-02-26T23:29:52.747" v="258"/>
          <ac:spMkLst>
            <pc:docMk/>
            <pc:sldMk cId="461533878" sldId="419"/>
            <ac:spMk id="14" creationId="{6FFA1737-75C0-1B95-5F00-E1DA17C456CB}"/>
          </ac:spMkLst>
        </pc:spChg>
      </pc:sldChg>
      <pc:sldChg chg="addSp delSp modSp addAnim">
        <pc:chgData name="Lapadre Proctor" userId="S::ljp20@fsu.edu::0da5e0d1-73c4-4b15-a3c4-5ff5336c6447" providerId="AD" clId="Web-{F12FE7F0-DA40-8302-1C77-3C62020832BB}" dt="2024-02-27T00:06:19.346" v="406"/>
        <pc:sldMkLst>
          <pc:docMk/>
          <pc:sldMk cId="3724834776" sldId="420"/>
        </pc:sldMkLst>
        <pc:spChg chg="add del mod">
          <ac:chgData name="Lapadre Proctor" userId="S::ljp20@fsu.edu::0da5e0d1-73c4-4b15-a3c4-5ff5336c6447" providerId="AD" clId="Web-{F12FE7F0-DA40-8302-1C77-3C62020832BB}" dt="2024-02-26T23:04:19.621" v="80"/>
          <ac:spMkLst>
            <pc:docMk/>
            <pc:sldMk cId="3724834776" sldId="420"/>
            <ac:spMk id="19" creationId="{AE8A0E38-61C0-46C5-67E4-B4306ED2CAA4}"/>
          </ac:spMkLst>
        </pc:spChg>
        <pc:spChg chg="add mod">
          <ac:chgData name="Lapadre Proctor" userId="S::ljp20@fsu.edu::0da5e0d1-73c4-4b15-a3c4-5ff5336c6447" providerId="AD" clId="Web-{F12FE7F0-DA40-8302-1C77-3C62020832BB}" dt="2024-02-26T23:06:06.797" v="149" actId="1076"/>
          <ac:spMkLst>
            <pc:docMk/>
            <pc:sldMk cId="3724834776" sldId="420"/>
            <ac:spMk id="21" creationId="{E8456EE4-49C7-C940-F8C3-37D17C22EB11}"/>
          </ac:spMkLst>
        </pc:spChg>
        <pc:spChg chg="add mod">
          <ac:chgData name="Lapadre Proctor" userId="S::ljp20@fsu.edu::0da5e0d1-73c4-4b15-a3c4-5ff5336c6447" providerId="AD" clId="Web-{F12FE7F0-DA40-8302-1C77-3C62020832BB}" dt="2024-02-26T23:13:59.389" v="190" actId="14100"/>
          <ac:spMkLst>
            <pc:docMk/>
            <pc:sldMk cId="3724834776" sldId="420"/>
            <ac:spMk id="27" creationId="{F99D4226-8CEE-38DF-2D54-695B9F5D97C6}"/>
          </ac:spMkLst>
        </pc:spChg>
        <pc:spChg chg="add mod">
          <ac:chgData name="Lapadre Proctor" userId="S::ljp20@fsu.edu::0da5e0d1-73c4-4b15-a3c4-5ff5336c6447" providerId="AD" clId="Web-{F12FE7F0-DA40-8302-1C77-3C62020832BB}" dt="2024-02-26T23:13:36.701" v="181" actId="1076"/>
          <ac:spMkLst>
            <pc:docMk/>
            <pc:sldMk cId="3724834776" sldId="420"/>
            <ac:spMk id="32" creationId="{75340DE5-AA83-79C8-B8EB-63229F1D4645}"/>
          </ac:spMkLst>
        </pc:spChg>
        <pc:spChg chg="mod">
          <ac:chgData name="Lapadre Proctor" userId="S::ljp20@fsu.edu::0da5e0d1-73c4-4b15-a3c4-5ff5336c6447" providerId="AD" clId="Web-{F12FE7F0-DA40-8302-1C77-3C62020832BB}" dt="2024-02-26T23:10:45.633" v="156" actId="1076"/>
          <ac:spMkLst>
            <pc:docMk/>
            <pc:sldMk cId="3724834776" sldId="420"/>
            <ac:spMk id="125" creationId="{08586509-687E-D813-0956-FA70837D2C87}"/>
          </ac:spMkLst>
        </pc:spChg>
        <pc:grpChg chg="mod">
          <ac:chgData name="Lapadre Proctor" userId="S::ljp20@fsu.edu::0da5e0d1-73c4-4b15-a3c4-5ff5336c6447" providerId="AD" clId="Web-{F12FE7F0-DA40-8302-1C77-3C62020832BB}" dt="2024-02-26T23:10:33.539" v="154" actId="1076"/>
          <ac:grpSpMkLst>
            <pc:docMk/>
            <pc:sldMk cId="3724834776" sldId="420"/>
            <ac:grpSpMk id="40" creationId="{D019AA69-C242-2B77-E4C5-C99EA2F30503}"/>
          </ac:grpSpMkLst>
        </pc:grpChg>
        <pc:cxnChg chg="add mod">
          <ac:chgData name="Lapadre Proctor" userId="S::ljp20@fsu.edu::0da5e0d1-73c4-4b15-a3c4-5ff5336c6447" providerId="AD" clId="Web-{F12FE7F0-DA40-8302-1C77-3C62020832BB}" dt="2024-02-27T00:06:19.346" v="404"/>
          <ac:cxnSpMkLst>
            <pc:docMk/>
            <pc:sldMk cId="3724834776" sldId="420"/>
            <ac:cxnSpMk id="2" creationId="{08BACED9-E9AE-7A43-D5EA-1044A3A60844}"/>
          </ac:cxnSpMkLst>
        </pc:cxnChg>
        <pc:cxnChg chg="add mod">
          <ac:chgData name="Lapadre Proctor" userId="S::ljp20@fsu.edu::0da5e0d1-73c4-4b15-a3c4-5ff5336c6447" providerId="AD" clId="Web-{F12FE7F0-DA40-8302-1C77-3C62020832BB}" dt="2024-02-27T00:06:19.346" v="406"/>
          <ac:cxnSpMkLst>
            <pc:docMk/>
            <pc:sldMk cId="3724834776" sldId="420"/>
            <ac:cxnSpMk id="5" creationId="{3A98E3D4-8E6B-D28D-C4E0-6CF0D967742D}"/>
          </ac:cxnSpMkLst>
        </pc:cxnChg>
        <pc:cxnChg chg="add mod">
          <ac:chgData name="Lapadre Proctor" userId="S::ljp20@fsu.edu::0da5e0d1-73c4-4b15-a3c4-5ff5336c6447" providerId="AD" clId="Web-{F12FE7F0-DA40-8302-1C77-3C62020832BB}" dt="2024-02-27T00:06:19.346" v="405"/>
          <ac:cxnSpMkLst>
            <pc:docMk/>
            <pc:sldMk cId="3724834776" sldId="420"/>
            <ac:cxnSpMk id="6" creationId="{C04109A4-3DF3-02F1-D5D3-A03F3A41B616}"/>
          </ac:cxnSpMkLst>
        </pc:cxnChg>
      </pc:sldChg>
      <pc:sldChg chg="addSp modSp add">
        <pc:chgData name="Lapadre Proctor" userId="S::ljp20@fsu.edu::0da5e0d1-73c4-4b15-a3c4-5ff5336c6447" providerId="AD" clId="Web-{F12FE7F0-DA40-8302-1C77-3C62020832BB}" dt="2024-02-26T23:29:24.183" v="240" actId="20577"/>
        <pc:sldMkLst>
          <pc:docMk/>
          <pc:sldMk cId="3606901707" sldId="426"/>
        </pc:sldMkLst>
        <pc:spChg chg="add mod">
          <ac:chgData name="Lapadre Proctor" userId="S::ljp20@fsu.edu::0da5e0d1-73c4-4b15-a3c4-5ff5336c6447" providerId="AD" clId="Web-{F12FE7F0-DA40-8302-1C77-3C62020832BB}" dt="2024-02-26T23:29:24.183" v="240" actId="20577"/>
          <ac:spMkLst>
            <pc:docMk/>
            <pc:sldMk cId="3606901707" sldId="426"/>
            <ac:spMk id="6" creationId="{F4F3E293-E1BD-F54D-7557-F78CA2EC2E4E}"/>
          </ac:spMkLst>
        </pc:spChg>
      </pc:sldChg>
      <pc:sldChg chg="modSp add mod modShow">
        <pc:chgData name="Lapadre Proctor" userId="S::ljp20@fsu.edu::0da5e0d1-73c4-4b15-a3c4-5ff5336c6447" providerId="AD" clId="Web-{F12FE7F0-DA40-8302-1C77-3C62020832BB}" dt="2024-02-26T23:26:04.318" v="192"/>
        <pc:sldMkLst>
          <pc:docMk/>
          <pc:sldMk cId="2129984186" sldId="427"/>
        </pc:sldMkLst>
        <pc:spChg chg="mod">
          <ac:chgData name="Lapadre Proctor" userId="S::ljp20@fsu.edu::0da5e0d1-73c4-4b15-a3c4-5ff5336c6447" providerId="AD" clId="Web-{F12FE7F0-DA40-8302-1C77-3C62020832BB}" dt="2024-02-26T21:02:54.565" v="5" actId="20577"/>
          <ac:spMkLst>
            <pc:docMk/>
            <pc:sldMk cId="2129984186" sldId="427"/>
            <ac:spMk id="2" creationId="{82002611-56E5-5D5E-3E59-B1E62446FAFE}"/>
          </ac:spMkLst>
        </pc:spChg>
      </pc:sldChg>
      <pc:sldChg chg="add">
        <pc:chgData name="Lapadre Proctor" userId="S::ljp20@fsu.edu::0da5e0d1-73c4-4b15-a3c4-5ff5336c6447" providerId="AD" clId="Web-{F12FE7F0-DA40-8302-1C77-3C62020832BB}" dt="2024-02-26T21:11:44.642" v="7"/>
        <pc:sldMkLst>
          <pc:docMk/>
          <pc:sldMk cId="3892563963" sldId="428"/>
        </pc:sldMkLst>
      </pc:sldChg>
      <pc:sldChg chg="addSp delSp modSp add ord">
        <pc:chgData name="Lapadre Proctor" userId="S::ljp20@fsu.edu::0da5e0d1-73c4-4b15-a3c4-5ff5336c6447" providerId="AD" clId="Web-{F12FE7F0-DA40-8302-1C77-3C62020832BB}" dt="2024-02-27T01:25:54.253" v="644" actId="20577"/>
        <pc:sldMkLst>
          <pc:docMk/>
          <pc:sldMk cId="1822269896" sldId="429"/>
        </pc:sldMkLst>
        <pc:spChg chg="add mod">
          <ac:chgData name="Lapadre Proctor" userId="S::ljp20@fsu.edu::0da5e0d1-73c4-4b15-a3c4-5ff5336c6447" providerId="AD" clId="Web-{F12FE7F0-DA40-8302-1C77-3C62020832BB}" dt="2024-02-27T01:24:32.141" v="619" actId="1076"/>
          <ac:spMkLst>
            <pc:docMk/>
            <pc:sldMk cId="1822269896" sldId="429"/>
            <ac:spMk id="2" creationId="{DB83F43F-7351-A472-F85B-01565AF43D39}"/>
          </ac:spMkLst>
        </pc:spChg>
        <pc:spChg chg="mod">
          <ac:chgData name="Lapadre Proctor" userId="S::ljp20@fsu.edu::0da5e0d1-73c4-4b15-a3c4-5ff5336c6447" providerId="AD" clId="Web-{F12FE7F0-DA40-8302-1C77-3C62020832BB}" dt="2024-02-26T22:17:27.706" v="57" actId="20577"/>
          <ac:spMkLst>
            <pc:docMk/>
            <pc:sldMk cId="1822269896" sldId="429"/>
            <ac:spMk id="5" creationId="{90FE6C8D-BD2E-930E-1E6E-E55A39E8E552}"/>
          </ac:spMkLst>
        </pc:spChg>
        <pc:spChg chg="add mod">
          <ac:chgData name="Lapadre Proctor" userId="S::ljp20@fsu.edu::0da5e0d1-73c4-4b15-a3c4-5ff5336c6447" providerId="AD" clId="Web-{F12FE7F0-DA40-8302-1C77-3C62020832BB}" dt="2024-02-27T01:24:43.079" v="620" actId="1076"/>
          <ac:spMkLst>
            <pc:docMk/>
            <pc:sldMk cId="1822269896" sldId="429"/>
            <ac:spMk id="6" creationId="{F5698E34-ECC2-9EC5-F8FC-B4DEEE404F84}"/>
          </ac:spMkLst>
        </pc:spChg>
        <pc:spChg chg="add mod">
          <ac:chgData name="Lapadre Proctor" userId="S::ljp20@fsu.edu::0da5e0d1-73c4-4b15-a3c4-5ff5336c6447" providerId="AD" clId="Web-{F12FE7F0-DA40-8302-1C77-3C62020832BB}" dt="2024-02-27T01:24:45.751" v="621" actId="1076"/>
          <ac:spMkLst>
            <pc:docMk/>
            <pc:sldMk cId="1822269896" sldId="429"/>
            <ac:spMk id="8" creationId="{8002384F-97D5-9A7C-662D-E65003315136}"/>
          </ac:spMkLst>
        </pc:spChg>
        <pc:spChg chg="add mod">
          <ac:chgData name="Lapadre Proctor" userId="S::ljp20@fsu.edu::0da5e0d1-73c4-4b15-a3c4-5ff5336c6447" providerId="AD" clId="Web-{F12FE7F0-DA40-8302-1C77-3C62020832BB}" dt="2024-02-27T01:25:54.253" v="644" actId="20577"/>
          <ac:spMkLst>
            <pc:docMk/>
            <pc:sldMk cId="1822269896" sldId="429"/>
            <ac:spMk id="11" creationId="{EBB6D5CB-6B25-5540-8E34-1521F4A67B83}"/>
          </ac:spMkLst>
        </pc:spChg>
        <pc:spChg chg="del">
          <ac:chgData name="Lapadre Proctor" userId="S::ljp20@fsu.edu::0da5e0d1-73c4-4b15-a3c4-5ff5336c6447" providerId="AD" clId="Web-{F12FE7F0-DA40-8302-1C77-3C62020832BB}" dt="2024-02-26T22:21:33.604" v="59"/>
          <ac:spMkLst>
            <pc:docMk/>
            <pc:sldMk cId="1822269896" sldId="429"/>
            <ac:spMk id="15" creationId="{8E9B380D-B7E4-40B0-9FE2-2E2EF4C6365D}"/>
          </ac:spMkLst>
        </pc:spChg>
        <pc:picChg chg="mod modCrop">
          <ac:chgData name="Lapadre Proctor" userId="S::ljp20@fsu.edu::0da5e0d1-73c4-4b15-a3c4-5ff5336c6447" providerId="AD" clId="Web-{F12FE7F0-DA40-8302-1C77-3C62020832BB}" dt="2024-02-27T01:17:15.984" v="560" actId="14100"/>
          <ac:picMkLst>
            <pc:docMk/>
            <pc:sldMk cId="1822269896" sldId="429"/>
            <ac:picMk id="7" creationId="{1B1282FE-C6C5-D368-FFF7-7ADAC0CDEFD2}"/>
          </ac:picMkLst>
        </pc:picChg>
        <pc:picChg chg="mod">
          <ac:chgData name="Lapadre Proctor" userId="S::ljp20@fsu.edu::0da5e0d1-73c4-4b15-a3c4-5ff5336c6447" providerId="AD" clId="Web-{F12FE7F0-DA40-8302-1C77-3C62020832BB}" dt="2024-02-27T01:17:15.984" v="559" actId="14100"/>
          <ac:picMkLst>
            <pc:docMk/>
            <pc:sldMk cId="1822269896" sldId="429"/>
            <ac:picMk id="9" creationId="{D3383B5E-D48B-F7CF-535E-08CF9EAEFECB}"/>
          </ac:picMkLst>
        </pc:picChg>
        <pc:picChg chg="mod">
          <ac:chgData name="Lapadre Proctor" userId="S::ljp20@fsu.edu::0da5e0d1-73c4-4b15-a3c4-5ff5336c6447" providerId="AD" clId="Web-{F12FE7F0-DA40-8302-1C77-3C62020832BB}" dt="2024-02-27T01:17:15.984" v="558" actId="14100"/>
          <ac:picMkLst>
            <pc:docMk/>
            <pc:sldMk cId="1822269896" sldId="429"/>
            <ac:picMk id="13" creationId="{62A2555F-806B-1709-4493-505C984B6080}"/>
          </ac:picMkLst>
        </pc:picChg>
      </pc:sldChg>
      <pc:sldChg chg="add">
        <pc:chgData name="Lapadre Proctor" userId="S::ljp20@fsu.edu::0da5e0d1-73c4-4b15-a3c4-5ff5336c6447" providerId="AD" clId="Web-{F12FE7F0-DA40-8302-1C77-3C62020832BB}" dt="2024-02-26T21:27:39.451" v="26"/>
        <pc:sldMkLst>
          <pc:docMk/>
          <pc:sldMk cId="2368930091" sldId="430"/>
        </pc:sldMkLst>
      </pc:sldChg>
      <pc:sldChg chg="modSp">
        <pc:chgData name="Lapadre Proctor" userId="S::ljp20@fsu.edu::0da5e0d1-73c4-4b15-a3c4-5ff5336c6447" providerId="AD" clId="Web-{F12FE7F0-DA40-8302-1C77-3C62020832BB}" dt="2024-02-27T01:14:16.150" v="466" actId="20577"/>
        <pc:sldMkLst>
          <pc:docMk/>
          <pc:sldMk cId="2805178943" sldId="431"/>
        </pc:sldMkLst>
        <pc:spChg chg="mod">
          <ac:chgData name="Lapadre Proctor" userId="S::ljp20@fsu.edu::0da5e0d1-73c4-4b15-a3c4-5ff5336c6447" providerId="AD" clId="Web-{F12FE7F0-DA40-8302-1C77-3C62020832BB}" dt="2024-02-27T01:14:16.150" v="466" actId="20577"/>
          <ac:spMkLst>
            <pc:docMk/>
            <pc:sldMk cId="2805178943" sldId="431"/>
            <ac:spMk id="2" creationId="{B16B02B4-D564-BB68-2CE9-214621165A12}"/>
          </ac:spMkLst>
        </pc:spChg>
      </pc:sldChg>
      <pc:sldChg chg="modSp">
        <pc:chgData name="Lapadre Proctor" userId="S::ljp20@fsu.edu::0da5e0d1-73c4-4b15-a3c4-5ff5336c6447" providerId="AD" clId="Web-{F12FE7F0-DA40-8302-1C77-3C62020832BB}" dt="2024-02-27T01:15:18.636" v="544" actId="20577"/>
        <pc:sldMkLst>
          <pc:docMk/>
          <pc:sldMk cId="2934740364" sldId="432"/>
        </pc:sldMkLst>
        <pc:spChg chg="mod">
          <ac:chgData name="Lapadre Proctor" userId="S::ljp20@fsu.edu::0da5e0d1-73c4-4b15-a3c4-5ff5336c6447" providerId="AD" clId="Web-{F12FE7F0-DA40-8302-1C77-3C62020832BB}" dt="2024-02-27T01:15:18.636" v="544" actId="20577"/>
          <ac:spMkLst>
            <pc:docMk/>
            <pc:sldMk cId="2934740364" sldId="432"/>
            <ac:spMk id="2" creationId="{17383A14-7FE1-7A1C-6F53-F2F3BCF97F35}"/>
          </ac:spMkLst>
        </pc:spChg>
      </pc:sldChg>
    </pc:docChg>
  </pc:docChgLst>
  <pc:docChgLst>
    <pc:chgData name="Lily Thompson" userId="21a373b3-48de-483b-abb5-dc03349ece14" providerId="ADAL" clId="{609734DA-B677-F541-8040-55555F65C928}"/>
    <pc:docChg chg="undo custSel addSld delSld modSld sldOrd modMainMaster modSection">
      <pc:chgData name="Lily Thompson" userId="21a373b3-48de-483b-abb5-dc03349ece14" providerId="ADAL" clId="{609734DA-B677-F541-8040-55555F65C928}" dt="2023-10-17T11:20:51.365" v="3193" actId="1076"/>
      <pc:docMkLst>
        <pc:docMk/>
      </pc:docMkLst>
      <pc:sldChg chg="modSp mod">
        <pc:chgData name="Lily Thompson" userId="21a373b3-48de-483b-abb5-dc03349ece14" providerId="ADAL" clId="{609734DA-B677-F541-8040-55555F65C928}" dt="2023-10-12T20:15:37.605" v="2239" actId="20577"/>
        <pc:sldMkLst>
          <pc:docMk/>
          <pc:sldMk cId="2066863649" sldId="256"/>
        </pc:sldMkLst>
        <pc:spChg chg="mod">
          <ac:chgData name="Lily Thompson" userId="21a373b3-48de-483b-abb5-dc03349ece14" providerId="ADAL" clId="{609734DA-B677-F541-8040-55555F65C928}" dt="2023-10-12T20:15:37.605" v="2239" actId="20577"/>
          <ac:spMkLst>
            <pc:docMk/>
            <pc:sldMk cId="2066863649" sldId="256"/>
            <ac:spMk id="7" creationId="{783DA0E5-0D98-83CA-305E-E08A54C609D4}"/>
          </ac:spMkLst>
        </pc:spChg>
      </pc:sldChg>
      <pc:sldChg chg="addSp modSp mod">
        <pc:chgData name="Lily Thompson" userId="21a373b3-48de-483b-abb5-dc03349ece14" providerId="ADAL" clId="{609734DA-B677-F541-8040-55555F65C928}" dt="2023-10-12T20:13:42.659" v="2235" actId="20577"/>
        <pc:sldMkLst>
          <pc:docMk/>
          <pc:sldMk cId="780381080" sldId="269"/>
        </pc:sldMkLst>
        <pc:spChg chg="add mod">
          <ac:chgData name="Lily Thompson" userId="21a373b3-48de-483b-abb5-dc03349ece14" providerId="ADAL" clId="{609734DA-B677-F541-8040-55555F65C928}" dt="2023-10-12T20:10:31.833" v="2147" actId="1076"/>
          <ac:spMkLst>
            <pc:docMk/>
            <pc:sldMk cId="780381080" sldId="269"/>
            <ac:spMk id="2" creationId="{8D80E456-8CCF-5CA5-D11C-C259D2743AE4}"/>
          </ac:spMkLst>
        </pc:spChg>
        <pc:spChg chg="add mod">
          <ac:chgData name="Lily Thompson" userId="21a373b3-48de-483b-abb5-dc03349ece14" providerId="ADAL" clId="{609734DA-B677-F541-8040-55555F65C928}" dt="2023-10-12T20:10:28.515" v="2146" actId="1076"/>
          <ac:spMkLst>
            <pc:docMk/>
            <pc:sldMk cId="780381080" sldId="269"/>
            <ac:spMk id="4" creationId="{857944C9-20AA-86AC-B7E6-DB7C33BFC0A9}"/>
          </ac:spMkLst>
        </pc:spChg>
        <pc:spChg chg="add mod">
          <ac:chgData name="Lily Thompson" userId="21a373b3-48de-483b-abb5-dc03349ece14" providerId="ADAL" clId="{609734DA-B677-F541-8040-55555F65C928}" dt="2023-10-12T20:13:42.659" v="2235" actId="20577"/>
          <ac:spMkLst>
            <pc:docMk/>
            <pc:sldMk cId="780381080" sldId="269"/>
            <ac:spMk id="6" creationId="{E435691B-E298-A0A5-1AE6-CE9A95A6D005}"/>
          </ac:spMkLst>
        </pc:spChg>
        <pc:spChg chg="add mod">
          <ac:chgData name="Lily Thompson" userId="21a373b3-48de-483b-abb5-dc03349ece14" providerId="ADAL" clId="{609734DA-B677-F541-8040-55555F65C928}" dt="2023-10-12T20:13:33.915" v="2233" actId="20577"/>
          <ac:spMkLst>
            <pc:docMk/>
            <pc:sldMk cId="780381080" sldId="269"/>
            <ac:spMk id="7" creationId="{3500A090-018B-7712-08CC-ADCF1E2EBF76}"/>
          </ac:spMkLst>
        </pc:spChg>
        <pc:spChg chg="mod">
          <ac:chgData name="Lily Thompson" userId="21a373b3-48de-483b-abb5-dc03349ece14" providerId="ADAL" clId="{609734DA-B677-F541-8040-55555F65C928}" dt="2023-10-12T19:24:58.002" v="1812" actId="20577"/>
          <ac:spMkLst>
            <pc:docMk/>
            <pc:sldMk cId="780381080" sldId="269"/>
            <ac:spMk id="10" creationId="{33E30505-295E-B843-FFA9-B5212A55A9A9}"/>
          </ac:spMkLst>
        </pc:spChg>
        <pc:spChg chg="mod">
          <ac:chgData name="Lily Thompson" userId="21a373b3-48de-483b-abb5-dc03349ece14" providerId="ADAL" clId="{609734DA-B677-F541-8040-55555F65C928}" dt="2023-10-12T20:09:17.948" v="2127" actId="14100"/>
          <ac:spMkLst>
            <pc:docMk/>
            <pc:sldMk cId="780381080" sldId="269"/>
            <ac:spMk id="11" creationId="{6168D9B8-F9D7-D816-7ED4-53764B7BFDE5}"/>
          </ac:spMkLst>
        </pc:spChg>
      </pc:sldChg>
      <pc:sldChg chg="addSp modSp mod">
        <pc:chgData name="Lily Thompson" userId="21a373b3-48de-483b-abb5-dc03349ece14" providerId="ADAL" clId="{609734DA-B677-F541-8040-55555F65C928}" dt="2023-10-12T18:34:44.098" v="1671" actId="255"/>
        <pc:sldMkLst>
          <pc:docMk/>
          <pc:sldMk cId="3369190698" sldId="285"/>
        </pc:sldMkLst>
        <pc:spChg chg="add mod">
          <ac:chgData name="Lily Thompson" userId="21a373b3-48de-483b-abb5-dc03349ece14" providerId="ADAL" clId="{609734DA-B677-F541-8040-55555F65C928}" dt="2023-10-10T19:06:43.353" v="307" actId="20577"/>
          <ac:spMkLst>
            <pc:docMk/>
            <pc:sldMk cId="3369190698" sldId="285"/>
            <ac:spMk id="2" creationId="{E85C85CA-3F63-5C8D-2289-C4F2AF4366E8}"/>
          </ac:spMkLst>
        </pc:spChg>
        <pc:spChg chg="mod">
          <ac:chgData name="Lily Thompson" userId="21a373b3-48de-483b-abb5-dc03349ece14" providerId="ADAL" clId="{609734DA-B677-F541-8040-55555F65C928}" dt="2023-10-12T18:34:44.098" v="1671" actId="255"/>
          <ac:spMkLst>
            <pc:docMk/>
            <pc:sldMk cId="3369190698" sldId="285"/>
            <ac:spMk id="7" creationId="{44BC8655-90C6-D232-0E84-EAC98BD81E95}"/>
          </ac:spMkLst>
        </pc:spChg>
      </pc:sldChg>
      <pc:sldChg chg="addSp delSp modSp mod">
        <pc:chgData name="Lily Thompson" userId="21a373b3-48de-483b-abb5-dc03349ece14" providerId="ADAL" clId="{609734DA-B677-F541-8040-55555F65C928}" dt="2023-10-10T19:02:09.324" v="61" actId="1076"/>
        <pc:sldMkLst>
          <pc:docMk/>
          <pc:sldMk cId="1270984281" sldId="286"/>
        </pc:sldMkLst>
        <pc:spChg chg="mod">
          <ac:chgData name="Lily Thompson" userId="21a373b3-48de-483b-abb5-dc03349ece14" providerId="ADAL" clId="{609734DA-B677-F541-8040-55555F65C928}" dt="2023-10-10T19:02:09.324" v="61" actId="1076"/>
          <ac:spMkLst>
            <pc:docMk/>
            <pc:sldMk cId="1270984281" sldId="286"/>
            <ac:spMk id="12" creationId="{602AFC1E-7AB1-CD43-56B5-210304222E34}"/>
          </ac:spMkLst>
        </pc:spChg>
        <pc:spChg chg="mod">
          <ac:chgData name="Lily Thompson" userId="21a373b3-48de-483b-abb5-dc03349ece14" providerId="ADAL" clId="{609734DA-B677-F541-8040-55555F65C928}" dt="2023-10-10T19:01:43.518" v="57" actId="1076"/>
          <ac:spMkLst>
            <pc:docMk/>
            <pc:sldMk cId="1270984281" sldId="286"/>
            <ac:spMk id="13" creationId="{EA2E8241-62D8-5A9D-80C2-65C5FFAA4CD2}"/>
          </ac:spMkLst>
        </pc:spChg>
        <pc:picChg chg="add del mod">
          <ac:chgData name="Lily Thompson" userId="21a373b3-48de-483b-abb5-dc03349ece14" providerId="ADAL" clId="{609734DA-B677-F541-8040-55555F65C928}" dt="2023-10-10T19:00:37.016" v="45" actId="478"/>
          <ac:picMkLst>
            <pc:docMk/>
            <pc:sldMk cId="1270984281" sldId="286"/>
            <ac:picMk id="2" creationId="{2F4C14C1-5AE4-F8F2-703A-C58EE09AC8DC}"/>
          </ac:picMkLst>
        </pc:picChg>
        <pc:picChg chg="mod">
          <ac:chgData name="Lily Thompson" userId="21a373b3-48de-483b-abb5-dc03349ece14" providerId="ADAL" clId="{609734DA-B677-F541-8040-55555F65C928}" dt="2023-10-10T19:01:18.631" v="54" actId="1076"/>
          <ac:picMkLst>
            <pc:docMk/>
            <pc:sldMk cId="1270984281" sldId="286"/>
            <ac:picMk id="14" creationId="{B70CE189-DF97-53E9-B89B-58DE545B9DE5}"/>
          </ac:picMkLst>
        </pc:picChg>
        <pc:picChg chg="mod">
          <ac:chgData name="Lily Thompson" userId="21a373b3-48de-483b-abb5-dc03349ece14" providerId="ADAL" clId="{609734DA-B677-F541-8040-55555F65C928}" dt="2023-10-10T19:01:13.207" v="53" actId="1076"/>
          <ac:picMkLst>
            <pc:docMk/>
            <pc:sldMk cId="1270984281" sldId="286"/>
            <ac:picMk id="18" creationId="{474EAEC7-99C5-A6B5-4D74-0F26CFC749E2}"/>
          </ac:picMkLst>
        </pc:picChg>
        <pc:picChg chg="mod">
          <ac:chgData name="Lily Thompson" userId="21a373b3-48de-483b-abb5-dc03349ece14" providerId="ADAL" clId="{609734DA-B677-F541-8040-55555F65C928}" dt="2023-10-10T19:01:06.468" v="52" actId="1076"/>
          <ac:picMkLst>
            <pc:docMk/>
            <pc:sldMk cId="1270984281" sldId="286"/>
            <ac:picMk id="3076" creationId="{489E635F-AE36-38BA-580F-29262E81DB31}"/>
          </ac:picMkLst>
        </pc:picChg>
      </pc:sldChg>
      <pc:sldChg chg="addSp delSp modSp mod">
        <pc:chgData name="Lily Thompson" userId="21a373b3-48de-483b-abb5-dc03349ece14" providerId="ADAL" clId="{609734DA-B677-F541-8040-55555F65C928}" dt="2023-10-10T18:47:43.853" v="29" actId="1076"/>
        <pc:sldMkLst>
          <pc:docMk/>
          <pc:sldMk cId="2405727058" sldId="287"/>
        </pc:sldMkLst>
        <pc:spChg chg="add del">
          <ac:chgData name="Lily Thompson" userId="21a373b3-48de-483b-abb5-dc03349ece14" providerId="ADAL" clId="{609734DA-B677-F541-8040-55555F65C928}" dt="2023-10-10T18:37:20.266" v="1" actId="22"/>
          <ac:spMkLst>
            <pc:docMk/>
            <pc:sldMk cId="2405727058" sldId="287"/>
            <ac:spMk id="5" creationId="{AB7265A9-193D-066D-160A-970445AAD45F}"/>
          </ac:spMkLst>
        </pc:spChg>
        <pc:spChg chg="mod">
          <ac:chgData name="Lily Thompson" userId="21a373b3-48de-483b-abb5-dc03349ece14" providerId="ADAL" clId="{609734DA-B677-F541-8040-55555F65C928}" dt="2023-10-10T18:46:41.769" v="24" actId="1076"/>
          <ac:spMkLst>
            <pc:docMk/>
            <pc:sldMk cId="2405727058" sldId="287"/>
            <ac:spMk id="7" creationId="{5D4BB74A-9A94-BC0B-9EB1-D2202F7EEE7B}"/>
          </ac:spMkLst>
        </pc:spChg>
        <pc:spChg chg="add del">
          <ac:chgData name="Lily Thompson" userId="21a373b3-48de-483b-abb5-dc03349ece14" providerId="ADAL" clId="{609734DA-B677-F541-8040-55555F65C928}" dt="2023-10-10T18:37:44.666" v="3" actId="22"/>
          <ac:spMkLst>
            <pc:docMk/>
            <pc:sldMk cId="2405727058" sldId="287"/>
            <ac:spMk id="9" creationId="{FEEB28B1-F04A-D6DC-C105-3D8A70661925}"/>
          </ac:spMkLst>
        </pc:spChg>
        <pc:spChg chg="mod">
          <ac:chgData name="Lily Thompson" userId="21a373b3-48de-483b-abb5-dc03349ece14" providerId="ADAL" clId="{609734DA-B677-F541-8040-55555F65C928}" dt="2023-10-10T18:46:24.641" v="22" actId="1076"/>
          <ac:spMkLst>
            <pc:docMk/>
            <pc:sldMk cId="2405727058" sldId="287"/>
            <ac:spMk id="12" creationId="{E0359946-B9A4-5A99-8626-5D56DB8756F2}"/>
          </ac:spMkLst>
        </pc:spChg>
        <pc:spChg chg="mod">
          <ac:chgData name="Lily Thompson" userId="21a373b3-48de-483b-abb5-dc03349ece14" providerId="ADAL" clId="{609734DA-B677-F541-8040-55555F65C928}" dt="2023-10-10T18:46:50.155" v="25" actId="1076"/>
          <ac:spMkLst>
            <pc:docMk/>
            <pc:sldMk cId="2405727058" sldId="287"/>
            <ac:spMk id="14" creationId="{B8F32CCC-9B1E-6138-F1E1-EA3047830F2E}"/>
          </ac:spMkLst>
        </pc:spChg>
        <pc:spChg chg="mod">
          <ac:chgData name="Lily Thompson" userId="21a373b3-48de-483b-abb5-dc03349ece14" providerId="ADAL" clId="{609734DA-B677-F541-8040-55555F65C928}" dt="2023-10-10T18:46:36.146" v="23" actId="1076"/>
          <ac:spMkLst>
            <pc:docMk/>
            <pc:sldMk cId="2405727058" sldId="287"/>
            <ac:spMk id="16" creationId="{AEF7B994-970E-2825-D149-6089A60523D1}"/>
          </ac:spMkLst>
        </pc:spChg>
        <pc:spChg chg="mod">
          <ac:chgData name="Lily Thompson" userId="21a373b3-48de-483b-abb5-dc03349ece14" providerId="ADAL" clId="{609734DA-B677-F541-8040-55555F65C928}" dt="2023-10-10T18:46:58.449" v="26" actId="1076"/>
          <ac:spMkLst>
            <pc:docMk/>
            <pc:sldMk cId="2405727058" sldId="287"/>
            <ac:spMk id="18" creationId="{E72ABEFD-13E1-DD75-3047-1E1D4D2E52C4}"/>
          </ac:spMkLst>
        </pc:spChg>
        <pc:picChg chg="add mod">
          <ac:chgData name="Lily Thompson" userId="21a373b3-48de-483b-abb5-dc03349ece14" providerId="ADAL" clId="{609734DA-B677-F541-8040-55555F65C928}" dt="2023-10-10T18:38:28.627" v="5" actId="1076"/>
          <ac:picMkLst>
            <pc:docMk/>
            <pc:sldMk cId="2405727058" sldId="287"/>
            <ac:picMk id="10" creationId="{C036B9EA-2195-38C2-78FF-220643A037D0}"/>
          </ac:picMkLst>
        </pc:picChg>
        <pc:picChg chg="mod">
          <ac:chgData name="Lily Thompson" userId="21a373b3-48de-483b-abb5-dc03349ece14" providerId="ADAL" clId="{609734DA-B677-F541-8040-55555F65C928}" dt="2023-10-10T18:42:59.978" v="13" actId="1076"/>
          <ac:picMkLst>
            <pc:docMk/>
            <pc:sldMk cId="2405727058" sldId="287"/>
            <ac:picMk id="21" creationId="{6C91F156-6A3D-1C27-C98A-93BB312FB0BF}"/>
          </ac:picMkLst>
        </pc:picChg>
        <pc:picChg chg="mod modCrop">
          <ac:chgData name="Lily Thompson" userId="21a373b3-48de-483b-abb5-dc03349ece14" providerId="ADAL" clId="{609734DA-B677-F541-8040-55555F65C928}" dt="2023-10-10T18:44:34.092" v="17" actId="732"/>
          <ac:picMkLst>
            <pc:docMk/>
            <pc:sldMk cId="2405727058" sldId="287"/>
            <ac:picMk id="22" creationId="{49E6E7A4-4BC4-7E7B-0B14-5EE3A7D23A8D}"/>
          </ac:picMkLst>
        </pc:picChg>
        <pc:picChg chg="mod">
          <ac:chgData name="Lily Thompson" userId="21a373b3-48de-483b-abb5-dc03349ece14" providerId="ADAL" clId="{609734DA-B677-F541-8040-55555F65C928}" dt="2023-10-10T18:47:43.853" v="29" actId="1076"/>
          <ac:picMkLst>
            <pc:docMk/>
            <pc:sldMk cId="2405727058" sldId="287"/>
            <ac:picMk id="23" creationId="{73A9CEA8-DA37-982B-BCF1-1851BC46DCBF}"/>
          </ac:picMkLst>
        </pc:picChg>
        <pc:picChg chg="mod">
          <ac:chgData name="Lily Thompson" userId="21a373b3-48de-483b-abb5-dc03349ece14" providerId="ADAL" clId="{609734DA-B677-F541-8040-55555F65C928}" dt="2023-10-10T18:45:11.750" v="21" actId="14100"/>
          <ac:picMkLst>
            <pc:docMk/>
            <pc:sldMk cId="2405727058" sldId="287"/>
            <ac:picMk id="24" creationId="{EB4995D3-044D-425F-A35E-FB119D518A49}"/>
          </ac:picMkLst>
        </pc:picChg>
      </pc:sldChg>
      <pc:sldChg chg="modSp mod">
        <pc:chgData name="Lily Thompson" userId="21a373b3-48de-483b-abb5-dc03349ece14" providerId="ADAL" clId="{609734DA-B677-F541-8040-55555F65C928}" dt="2023-10-10T19:07:36.363" v="352" actId="20577"/>
        <pc:sldMkLst>
          <pc:docMk/>
          <pc:sldMk cId="3060998247" sldId="288"/>
        </pc:sldMkLst>
        <pc:spChg chg="mod">
          <ac:chgData name="Lily Thompson" userId="21a373b3-48de-483b-abb5-dc03349ece14" providerId="ADAL" clId="{609734DA-B677-F541-8040-55555F65C928}" dt="2023-10-10T19:07:36.363" v="352" actId="20577"/>
          <ac:spMkLst>
            <pc:docMk/>
            <pc:sldMk cId="3060998247" sldId="288"/>
            <ac:spMk id="2" creationId="{9AF5F3BE-E2CC-A69B-7AE4-6FCE8D7E09AB}"/>
          </ac:spMkLst>
        </pc:spChg>
      </pc:sldChg>
      <pc:sldChg chg="addSp delSp modSp mod">
        <pc:chgData name="Lily Thompson" userId="21a373b3-48de-483b-abb5-dc03349ece14" providerId="ADAL" clId="{609734DA-B677-F541-8040-55555F65C928}" dt="2023-10-10T19:36:09.982" v="423" actId="12084"/>
        <pc:sldMkLst>
          <pc:docMk/>
          <pc:sldMk cId="715350199" sldId="290"/>
        </pc:sldMkLst>
        <pc:spChg chg="add del mod">
          <ac:chgData name="Lily Thompson" userId="21a373b3-48de-483b-abb5-dc03349ece14" providerId="ADAL" clId="{609734DA-B677-F541-8040-55555F65C928}" dt="2023-10-10T19:36:09.982" v="423" actId="12084"/>
          <ac:spMkLst>
            <pc:docMk/>
            <pc:sldMk cId="715350199" sldId="290"/>
            <ac:spMk id="2" creationId="{ED4BAAB2-7D0F-F563-0EBA-694349AF5156}"/>
          </ac:spMkLst>
        </pc:spChg>
        <pc:spChg chg="add mod">
          <ac:chgData name="Lily Thompson" userId="21a373b3-48de-483b-abb5-dc03349ece14" providerId="ADAL" clId="{609734DA-B677-F541-8040-55555F65C928}" dt="2023-10-10T19:30:42.682" v="403" actId="20577"/>
          <ac:spMkLst>
            <pc:docMk/>
            <pc:sldMk cId="715350199" sldId="290"/>
            <ac:spMk id="3" creationId="{ADCA083D-EAE1-9B6E-A8FB-EA4B6255AC25}"/>
          </ac:spMkLst>
        </pc:spChg>
        <pc:spChg chg="add mod">
          <ac:chgData name="Lily Thompson" userId="21a373b3-48de-483b-abb5-dc03349ece14" providerId="ADAL" clId="{609734DA-B677-F541-8040-55555F65C928}" dt="2023-10-10T19:30:53.012" v="421" actId="20577"/>
          <ac:spMkLst>
            <pc:docMk/>
            <pc:sldMk cId="715350199" sldId="290"/>
            <ac:spMk id="6" creationId="{69055444-4409-0F81-C4C9-D281946478BC}"/>
          </ac:spMkLst>
        </pc:spChg>
        <pc:graphicFrameChg chg="add del mod">
          <ac:chgData name="Lily Thompson" userId="21a373b3-48de-483b-abb5-dc03349ece14" providerId="ADAL" clId="{609734DA-B677-F541-8040-55555F65C928}" dt="2023-10-10T19:36:09.982" v="423" actId="12084"/>
          <ac:graphicFrameMkLst>
            <pc:docMk/>
            <pc:sldMk cId="715350199" sldId="290"/>
            <ac:graphicFrameMk id="7" creationId="{64066426-29C7-C8FF-0C2A-B7D451E1E48C}"/>
          </ac:graphicFrameMkLst>
        </pc:graphicFrameChg>
      </pc:sldChg>
      <pc:sldChg chg="modSp">
        <pc:chgData name="Lily Thompson" userId="21a373b3-48de-483b-abb5-dc03349ece14" providerId="ADAL" clId="{609734DA-B677-F541-8040-55555F65C928}" dt="2023-10-12T19:22:24.286" v="1781" actId="20577"/>
        <pc:sldMkLst>
          <pc:docMk/>
          <pc:sldMk cId="2410488473" sldId="291"/>
        </pc:sldMkLst>
        <pc:graphicFrameChg chg="mod">
          <ac:chgData name="Lily Thompson" userId="21a373b3-48de-483b-abb5-dc03349ece14" providerId="ADAL" clId="{609734DA-B677-F541-8040-55555F65C928}" dt="2023-10-12T19:22:24.286" v="1781" actId="20577"/>
          <ac:graphicFrameMkLst>
            <pc:docMk/>
            <pc:sldMk cId="2410488473" sldId="291"/>
            <ac:graphicFrameMk id="7" creationId="{05EA409F-4FDE-7F59-6CAA-3310A4CF31FE}"/>
          </ac:graphicFrameMkLst>
        </pc:graphicFrameChg>
      </pc:sldChg>
      <pc:sldChg chg="addSp delSp modSp mod">
        <pc:chgData name="Lily Thompson" userId="21a373b3-48de-483b-abb5-dc03349ece14" providerId="ADAL" clId="{609734DA-B677-F541-8040-55555F65C928}" dt="2023-10-10T19:38:56.533" v="470" actId="1076"/>
        <pc:sldMkLst>
          <pc:docMk/>
          <pc:sldMk cId="3490426637" sldId="293"/>
        </pc:sldMkLst>
        <pc:spChg chg="add mod">
          <ac:chgData name="Lily Thompson" userId="21a373b3-48de-483b-abb5-dc03349ece14" providerId="ADAL" clId="{609734DA-B677-F541-8040-55555F65C928}" dt="2023-10-10T19:37:06.148" v="463" actId="313"/>
          <ac:spMkLst>
            <pc:docMk/>
            <pc:sldMk cId="3490426637" sldId="293"/>
            <ac:spMk id="2" creationId="{C6DD41C1-DCEA-9FEF-5DEF-C8854A987748}"/>
          </ac:spMkLst>
        </pc:spChg>
        <pc:spChg chg="add del mod">
          <ac:chgData name="Lily Thompson" userId="21a373b3-48de-483b-abb5-dc03349ece14" providerId="ADAL" clId="{609734DA-B677-F541-8040-55555F65C928}" dt="2023-10-10T19:38:21.617" v="466"/>
          <ac:spMkLst>
            <pc:docMk/>
            <pc:sldMk cId="3490426637" sldId="293"/>
            <ac:spMk id="3" creationId="{12D7515A-60D0-E3FF-12D1-B9B4B06C5A97}"/>
          </ac:spMkLst>
        </pc:spChg>
        <pc:spChg chg="add mod">
          <ac:chgData name="Lily Thompson" userId="21a373b3-48de-483b-abb5-dc03349ece14" providerId="ADAL" clId="{609734DA-B677-F541-8040-55555F65C928}" dt="2023-10-10T19:38:56.533" v="470" actId="1076"/>
          <ac:spMkLst>
            <pc:docMk/>
            <pc:sldMk cId="3490426637" sldId="293"/>
            <ac:spMk id="6" creationId="{5952EAEF-D993-241E-D697-A7F76F7029B9}"/>
          </ac:spMkLst>
        </pc:spChg>
      </pc:sldChg>
      <pc:sldChg chg="modNotesTx">
        <pc:chgData name="Lily Thompson" userId="21a373b3-48de-483b-abb5-dc03349ece14" providerId="ADAL" clId="{609734DA-B677-F541-8040-55555F65C928}" dt="2023-10-11T16:32:13.162" v="669" actId="20577"/>
        <pc:sldMkLst>
          <pc:docMk/>
          <pc:sldMk cId="3319429230" sldId="295"/>
        </pc:sldMkLst>
      </pc:sldChg>
      <pc:sldChg chg="modSp mod">
        <pc:chgData name="Lily Thompson" userId="21a373b3-48de-483b-abb5-dc03349ece14" providerId="ADAL" clId="{609734DA-B677-F541-8040-55555F65C928}" dt="2023-10-12T18:03:12.980" v="1632" actId="1076"/>
        <pc:sldMkLst>
          <pc:docMk/>
          <pc:sldMk cId="3711136031" sldId="296"/>
        </pc:sldMkLst>
        <pc:grpChg chg="mod">
          <ac:chgData name="Lily Thompson" userId="21a373b3-48de-483b-abb5-dc03349ece14" providerId="ADAL" clId="{609734DA-B677-F541-8040-55555F65C928}" dt="2023-10-12T18:03:12.980" v="1632" actId="1076"/>
          <ac:grpSpMkLst>
            <pc:docMk/>
            <pc:sldMk cId="3711136031" sldId="296"/>
            <ac:grpSpMk id="302" creationId="{DAF7E4B4-6B93-A3CB-C991-355B527425AA}"/>
          </ac:grpSpMkLst>
        </pc:grpChg>
      </pc:sldChg>
      <pc:sldChg chg="addSp delSp modSp mod modNotesTx">
        <pc:chgData name="Lily Thompson" userId="21a373b3-48de-483b-abb5-dc03349ece14" providerId="ADAL" clId="{609734DA-B677-F541-8040-55555F65C928}" dt="2023-10-12T20:54:04.038" v="3010"/>
        <pc:sldMkLst>
          <pc:docMk/>
          <pc:sldMk cId="3550235207" sldId="297"/>
        </pc:sldMkLst>
        <pc:spChg chg="del mod">
          <ac:chgData name="Lily Thompson" userId="21a373b3-48de-483b-abb5-dc03349ece14" providerId="ADAL" clId="{609734DA-B677-F541-8040-55555F65C928}" dt="2023-10-12T17:41:43.565" v="1568" actId="478"/>
          <ac:spMkLst>
            <pc:docMk/>
            <pc:sldMk cId="3550235207" sldId="297"/>
            <ac:spMk id="2" creationId="{3E3B7733-DAC9-03F7-2FDF-A1135972E852}"/>
          </ac:spMkLst>
        </pc:spChg>
        <pc:spChg chg="add del mod">
          <ac:chgData name="Lily Thompson" userId="21a373b3-48de-483b-abb5-dc03349ece14" providerId="ADAL" clId="{609734DA-B677-F541-8040-55555F65C928}" dt="2023-10-12T20:54:04.038" v="3010"/>
          <ac:spMkLst>
            <pc:docMk/>
            <pc:sldMk cId="3550235207" sldId="297"/>
            <ac:spMk id="2" creationId="{5977A267-EFB0-66C9-9322-D7EA7CF81833}"/>
          </ac:spMkLst>
        </pc:spChg>
        <pc:spChg chg="add del mod">
          <ac:chgData name="Lily Thompson" userId="21a373b3-48de-483b-abb5-dc03349ece14" providerId="ADAL" clId="{609734DA-B677-F541-8040-55555F65C928}" dt="2023-10-12T20:54:02.727" v="3008"/>
          <ac:spMkLst>
            <pc:docMk/>
            <pc:sldMk cId="3550235207" sldId="297"/>
            <ac:spMk id="6" creationId="{FABA603E-28ED-618E-6D07-45FEF351CFBB}"/>
          </ac:spMkLst>
        </pc:spChg>
        <pc:spChg chg="add del mod">
          <ac:chgData name="Lily Thompson" userId="21a373b3-48de-483b-abb5-dc03349ece14" providerId="ADAL" clId="{609734DA-B677-F541-8040-55555F65C928}" dt="2023-10-12T17:41:17.007" v="1562" actId="478"/>
          <ac:spMkLst>
            <pc:docMk/>
            <pc:sldMk cId="3550235207" sldId="297"/>
            <ac:spMk id="9" creationId="{5BCE9E37-7842-A773-267E-A2DB604BD18B}"/>
          </ac:spMkLst>
        </pc:spChg>
        <pc:spChg chg="add del mod">
          <ac:chgData name="Lily Thompson" userId="21a373b3-48de-483b-abb5-dc03349ece14" providerId="ADAL" clId="{609734DA-B677-F541-8040-55555F65C928}" dt="2023-10-12T17:41:48.502" v="1569" actId="478"/>
          <ac:spMkLst>
            <pc:docMk/>
            <pc:sldMk cId="3550235207" sldId="297"/>
            <ac:spMk id="16" creationId="{FF0C0C71-AEAD-26ED-3EBF-D730209D553B}"/>
          </ac:spMkLst>
        </pc:spChg>
        <pc:spChg chg="add mod">
          <ac:chgData name="Lily Thompson" userId="21a373b3-48de-483b-abb5-dc03349ece14" providerId="ADAL" clId="{609734DA-B677-F541-8040-55555F65C928}" dt="2023-10-12T17:49:00.431" v="1593" actId="1076"/>
          <ac:spMkLst>
            <pc:docMk/>
            <pc:sldMk cId="3550235207" sldId="297"/>
            <ac:spMk id="17" creationId="{59AE974F-95D0-9E10-1948-0835F3916EE0}"/>
          </ac:spMkLst>
        </pc:spChg>
        <pc:graphicFrameChg chg="add mod modGraphic">
          <ac:chgData name="Lily Thompson" userId="21a373b3-48de-483b-abb5-dc03349ece14" providerId="ADAL" clId="{609734DA-B677-F541-8040-55555F65C928}" dt="2023-10-12T18:33:25.196" v="1669" actId="2711"/>
          <ac:graphicFrameMkLst>
            <pc:docMk/>
            <pc:sldMk cId="3550235207" sldId="297"/>
            <ac:graphicFrameMk id="10" creationId="{F998CFA1-47BA-8617-2EDA-3AC0E9A47D5D}"/>
          </ac:graphicFrameMkLst>
        </pc:graphicFrameChg>
        <pc:picChg chg="add del mod">
          <ac:chgData name="Lily Thompson" userId="21a373b3-48de-483b-abb5-dc03349ece14" providerId="ADAL" clId="{609734DA-B677-F541-8040-55555F65C928}" dt="2023-10-10T19:08:03.499" v="354" actId="478"/>
          <ac:picMkLst>
            <pc:docMk/>
            <pc:sldMk cId="3550235207" sldId="297"/>
            <ac:picMk id="6" creationId="{067155E0-1841-C6CB-024C-EC07BC30AA6A}"/>
          </ac:picMkLst>
        </pc:picChg>
        <pc:picChg chg="add del mod">
          <ac:chgData name="Lily Thompson" userId="21a373b3-48de-483b-abb5-dc03349ece14" providerId="ADAL" clId="{609734DA-B677-F541-8040-55555F65C928}" dt="2023-10-11T16:34:23.599" v="671" actId="478"/>
          <ac:picMkLst>
            <pc:docMk/>
            <pc:sldMk cId="3550235207" sldId="297"/>
            <ac:picMk id="8" creationId="{D42501A0-8F2E-8BBC-F570-4BB723EE72E2}"/>
          </ac:picMkLst>
        </pc:picChg>
        <pc:picChg chg="add mod">
          <ac:chgData name="Lily Thompson" userId="21a373b3-48de-483b-abb5-dc03349ece14" providerId="ADAL" clId="{609734DA-B677-F541-8040-55555F65C928}" dt="2023-10-12T17:49:20.517" v="1595" actId="1076"/>
          <ac:picMkLst>
            <pc:docMk/>
            <pc:sldMk cId="3550235207" sldId="297"/>
            <ac:picMk id="12" creationId="{4AA14106-8D18-BC68-AD3A-D51369DAD489}"/>
          </ac:picMkLst>
        </pc:picChg>
        <pc:picChg chg="add mod">
          <ac:chgData name="Lily Thompson" userId="21a373b3-48de-483b-abb5-dc03349ece14" providerId="ADAL" clId="{609734DA-B677-F541-8040-55555F65C928}" dt="2023-10-12T17:49:31.761" v="1596" actId="1076"/>
          <ac:picMkLst>
            <pc:docMk/>
            <pc:sldMk cId="3550235207" sldId="297"/>
            <ac:picMk id="14" creationId="{03DF3213-9C09-BC69-D4F5-43E6B59D4442}"/>
          </ac:picMkLst>
        </pc:picChg>
      </pc:sldChg>
      <pc:sldChg chg="modSp mod">
        <pc:chgData name="Lily Thompson" userId="21a373b3-48de-483b-abb5-dc03349ece14" providerId="ADAL" clId="{609734DA-B677-F541-8040-55555F65C928}" dt="2023-10-12T20:49:33.014" v="2982" actId="20577"/>
        <pc:sldMkLst>
          <pc:docMk/>
          <pc:sldMk cId="9167705" sldId="303"/>
        </pc:sldMkLst>
        <pc:spChg chg="mod">
          <ac:chgData name="Lily Thompson" userId="21a373b3-48de-483b-abb5-dc03349ece14" providerId="ADAL" clId="{609734DA-B677-F541-8040-55555F65C928}" dt="2023-10-12T20:49:33.014" v="2982" actId="20577"/>
          <ac:spMkLst>
            <pc:docMk/>
            <pc:sldMk cId="9167705" sldId="303"/>
            <ac:spMk id="2" creationId="{480B5E54-3761-8817-7ED9-69AB275AAED5}"/>
          </ac:spMkLst>
        </pc:spChg>
      </pc:sldChg>
      <pc:sldChg chg="addSp modSp mod">
        <pc:chgData name="Lily Thompson" userId="21a373b3-48de-483b-abb5-dc03349ece14" providerId="ADAL" clId="{609734DA-B677-F541-8040-55555F65C928}" dt="2023-10-12T18:35:50.381" v="1677" actId="255"/>
        <pc:sldMkLst>
          <pc:docMk/>
          <pc:sldMk cId="3457738615" sldId="310"/>
        </pc:sldMkLst>
        <pc:spChg chg="add mod">
          <ac:chgData name="Lily Thompson" userId="21a373b3-48de-483b-abb5-dc03349ece14" providerId="ADAL" clId="{609734DA-B677-F541-8040-55555F65C928}" dt="2023-10-12T18:35:50.381" v="1677" actId="255"/>
          <ac:spMkLst>
            <pc:docMk/>
            <pc:sldMk cId="3457738615" sldId="310"/>
            <ac:spMk id="18" creationId="{D7A48F18-D17A-3C84-E9B1-CCB484D85628}"/>
          </ac:spMkLst>
        </pc:spChg>
        <pc:spChg chg="mod">
          <ac:chgData name="Lily Thompson" userId="21a373b3-48de-483b-abb5-dc03349ece14" providerId="ADAL" clId="{609734DA-B677-F541-8040-55555F65C928}" dt="2023-10-12T18:35:27.080" v="1672" actId="2711"/>
          <ac:spMkLst>
            <pc:docMk/>
            <pc:sldMk cId="3457738615" sldId="310"/>
            <ac:spMk id="21" creationId="{A4D2A6DC-36B8-B245-A741-3D5C97E7DD6F}"/>
          </ac:spMkLst>
        </pc:spChg>
        <pc:spChg chg="mod">
          <ac:chgData name="Lily Thompson" userId="21a373b3-48de-483b-abb5-dc03349ece14" providerId="ADAL" clId="{609734DA-B677-F541-8040-55555F65C928}" dt="2023-10-12T18:35:31.382" v="1673" actId="2711"/>
          <ac:spMkLst>
            <pc:docMk/>
            <pc:sldMk cId="3457738615" sldId="310"/>
            <ac:spMk id="25" creationId="{9C0C9AD8-297D-7F3D-AA77-747A2F97C43B}"/>
          </ac:spMkLst>
        </pc:spChg>
        <pc:spChg chg="mod">
          <ac:chgData name="Lily Thompson" userId="21a373b3-48de-483b-abb5-dc03349ece14" providerId="ADAL" clId="{609734DA-B677-F541-8040-55555F65C928}" dt="2023-10-12T18:35:37.399" v="1674" actId="2711"/>
          <ac:spMkLst>
            <pc:docMk/>
            <pc:sldMk cId="3457738615" sldId="310"/>
            <ac:spMk id="29" creationId="{A3313195-2D35-BB9D-D076-6247F997BEFB}"/>
          </ac:spMkLst>
        </pc:spChg>
        <pc:picChg chg="mod">
          <ac:chgData name="Lily Thompson" userId="21a373b3-48de-483b-abb5-dc03349ece14" providerId="ADAL" clId="{609734DA-B677-F541-8040-55555F65C928}" dt="2023-10-11T16:44:15.481" v="1167" actId="1076"/>
          <ac:picMkLst>
            <pc:docMk/>
            <pc:sldMk cId="3457738615" sldId="310"/>
            <ac:picMk id="12" creationId="{A513B885-F787-427F-EAD0-72F1A7C86703}"/>
          </ac:picMkLst>
        </pc:picChg>
      </pc:sldChg>
      <pc:sldChg chg="addSp delSp modSp add mod ord modNotesTx">
        <pc:chgData name="Lily Thompson" userId="21a373b3-48de-483b-abb5-dc03349ece14" providerId="ADAL" clId="{609734DA-B677-F541-8040-55555F65C928}" dt="2023-10-13T11:08:51.423" v="3148" actId="20578"/>
        <pc:sldMkLst>
          <pc:docMk/>
          <pc:sldMk cId="1424103626" sldId="315"/>
        </pc:sldMkLst>
        <pc:spChg chg="del mod">
          <ac:chgData name="Lily Thompson" userId="21a373b3-48de-483b-abb5-dc03349ece14" providerId="ADAL" clId="{609734DA-B677-F541-8040-55555F65C928}" dt="2023-10-12T17:56:30.761" v="1605" actId="478"/>
          <ac:spMkLst>
            <pc:docMk/>
            <pc:sldMk cId="1424103626" sldId="315"/>
            <ac:spMk id="2" creationId="{3E3B7733-DAC9-03F7-2FDF-A1135972E852}"/>
          </ac:spMkLst>
        </pc:spChg>
        <pc:spChg chg="add mod">
          <ac:chgData name="Lily Thompson" userId="21a373b3-48de-483b-abb5-dc03349ece14" providerId="ADAL" clId="{609734DA-B677-F541-8040-55555F65C928}" dt="2023-10-12T18:34:14.825" v="1670" actId="255"/>
          <ac:spMkLst>
            <pc:docMk/>
            <pc:sldMk cId="1424103626" sldId="315"/>
            <ac:spMk id="6" creationId="{8F0948AF-13C1-14C4-9A2F-45E2AE3F3768}"/>
          </ac:spMkLst>
        </pc:spChg>
        <pc:picChg chg="mod">
          <ac:chgData name="Lily Thompson" userId="21a373b3-48de-483b-abb5-dc03349ece14" providerId="ADAL" clId="{609734DA-B677-F541-8040-55555F65C928}" dt="2023-10-12T18:00:25.449" v="1626" actId="1076"/>
          <ac:picMkLst>
            <pc:docMk/>
            <pc:sldMk cId="1424103626" sldId="315"/>
            <ac:picMk id="8" creationId="{D42501A0-8F2E-8BBC-F570-4BB723EE72E2}"/>
          </ac:picMkLst>
        </pc:picChg>
      </pc:sldChg>
      <pc:sldChg chg="add">
        <pc:chgData name="Lily Thompson" userId="21a373b3-48de-483b-abb5-dc03349ece14" providerId="ADAL" clId="{609734DA-B677-F541-8040-55555F65C928}" dt="2023-10-11T16:44:52.349" v="1168" actId="2890"/>
        <pc:sldMkLst>
          <pc:docMk/>
          <pc:sldMk cId="3317312568" sldId="316"/>
        </pc:sldMkLst>
      </pc:sldChg>
      <pc:sldChg chg="addSp delSp modSp mod">
        <pc:chgData name="Lily Thompson" userId="21a373b3-48de-483b-abb5-dc03349ece14" providerId="ADAL" clId="{609734DA-B677-F541-8040-55555F65C928}" dt="2023-10-17T03:04:17.411" v="3191" actId="478"/>
        <pc:sldMkLst>
          <pc:docMk/>
          <pc:sldMk cId="1591239965" sldId="317"/>
        </pc:sldMkLst>
        <pc:spChg chg="add del mod">
          <ac:chgData name="Lily Thompson" userId="21a373b3-48de-483b-abb5-dc03349ece14" providerId="ADAL" clId="{609734DA-B677-F541-8040-55555F65C928}" dt="2023-10-17T03:04:17.411" v="3191" actId="478"/>
          <ac:spMkLst>
            <pc:docMk/>
            <pc:sldMk cId="1591239965" sldId="317"/>
            <ac:spMk id="10" creationId="{20B7A33B-9658-6D6F-DD8D-DD8210C2D016}"/>
          </ac:spMkLst>
        </pc:spChg>
        <pc:cxnChg chg="add mod">
          <ac:chgData name="Lily Thompson" userId="21a373b3-48de-483b-abb5-dc03349ece14" providerId="ADAL" clId="{609734DA-B677-F541-8040-55555F65C928}" dt="2023-10-12T18:12:16.701" v="1648" actId="14100"/>
          <ac:cxnSpMkLst>
            <pc:docMk/>
            <pc:sldMk cId="1591239965" sldId="317"/>
            <ac:cxnSpMk id="9" creationId="{008090B7-4D89-4AE0-71AB-AB2F9D876184}"/>
          </ac:cxnSpMkLst>
        </pc:cxnChg>
        <pc:cxnChg chg="add mod">
          <ac:chgData name="Lily Thompson" userId="21a373b3-48de-483b-abb5-dc03349ece14" providerId="ADAL" clId="{609734DA-B677-F541-8040-55555F65C928}" dt="2023-10-12T18:14:29.867" v="1655" actId="14100"/>
          <ac:cxnSpMkLst>
            <pc:docMk/>
            <pc:sldMk cId="1591239965" sldId="317"/>
            <ac:cxnSpMk id="19" creationId="{78011CD4-5406-8839-7EAD-BCB566A3CCF6}"/>
          </ac:cxnSpMkLst>
        </pc:cxnChg>
      </pc:sldChg>
      <pc:sldChg chg="modSp mod modAnim">
        <pc:chgData name="Lily Thompson" userId="21a373b3-48de-483b-abb5-dc03349ece14" providerId="ADAL" clId="{609734DA-B677-F541-8040-55555F65C928}" dt="2023-10-12T20:46:24.963" v="2971" actId="207"/>
        <pc:sldMkLst>
          <pc:docMk/>
          <pc:sldMk cId="3457795193" sldId="318"/>
        </pc:sldMkLst>
        <pc:spChg chg="mod">
          <ac:chgData name="Lily Thompson" userId="21a373b3-48de-483b-abb5-dc03349ece14" providerId="ADAL" clId="{609734DA-B677-F541-8040-55555F65C928}" dt="2023-10-12T20:46:02.639" v="2967" actId="207"/>
          <ac:spMkLst>
            <pc:docMk/>
            <pc:sldMk cId="3457795193" sldId="318"/>
            <ac:spMk id="23" creationId="{8639BE54-3EC4-001F-A0BD-360522FB2C04}"/>
          </ac:spMkLst>
        </pc:spChg>
        <pc:spChg chg="mod">
          <ac:chgData name="Lily Thompson" userId="21a373b3-48de-483b-abb5-dc03349ece14" providerId="ADAL" clId="{609734DA-B677-F541-8040-55555F65C928}" dt="2023-10-12T20:46:07.887" v="2968" actId="207"/>
          <ac:spMkLst>
            <pc:docMk/>
            <pc:sldMk cId="3457795193" sldId="318"/>
            <ac:spMk id="24" creationId="{BBCB906B-AA93-68A9-FDD3-02715F657893}"/>
          </ac:spMkLst>
        </pc:spChg>
        <pc:spChg chg="mod">
          <ac:chgData name="Lily Thompson" userId="21a373b3-48de-483b-abb5-dc03349ece14" providerId="ADAL" clId="{609734DA-B677-F541-8040-55555F65C928}" dt="2023-10-12T20:46:19.478" v="2969" actId="207"/>
          <ac:spMkLst>
            <pc:docMk/>
            <pc:sldMk cId="3457795193" sldId="318"/>
            <ac:spMk id="25" creationId="{31F4E423-F232-692B-5139-A049A9D8AB1B}"/>
          </ac:spMkLst>
        </pc:spChg>
        <pc:spChg chg="mod">
          <ac:chgData name="Lily Thompson" userId="21a373b3-48de-483b-abb5-dc03349ece14" providerId="ADAL" clId="{609734DA-B677-F541-8040-55555F65C928}" dt="2023-10-12T20:46:22.181" v="2970" actId="207"/>
          <ac:spMkLst>
            <pc:docMk/>
            <pc:sldMk cId="3457795193" sldId="318"/>
            <ac:spMk id="26" creationId="{4E28FAF2-25D9-A071-740F-CC6C9532FA21}"/>
          </ac:spMkLst>
        </pc:spChg>
        <pc:spChg chg="mod">
          <ac:chgData name="Lily Thompson" userId="21a373b3-48de-483b-abb5-dc03349ece14" providerId="ADAL" clId="{609734DA-B677-F541-8040-55555F65C928}" dt="2023-10-12T20:46:24.963" v="2971" actId="207"/>
          <ac:spMkLst>
            <pc:docMk/>
            <pc:sldMk cId="3457795193" sldId="318"/>
            <ac:spMk id="27" creationId="{6661E556-3BE5-2E61-61CA-0979E3082B31}"/>
          </ac:spMkLst>
        </pc:spChg>
      </pc:sldChg>
      <pc:sldChg chg="modSp mod">
        <pc:chgData name="Lily Thompson" userId="21a373b3-48de-483b-abb5-dc03349ece14" providerId="ADAL" clId="{609734DA-B677-F541-8040-55555F65C928}" dt="2023-10-12T20:43:36.217" v="2965" actId="1076"/>
        <pc:sldMkLst>
          <pc:docMk/>
          <pc:sldMk cId="1204705527" sldId="321"/>
        </pc:sldMkLst>
        <pc:spChg chg="mod">
          <ac:chgData name="Lily Thompson" userId="21a373b3-48de-483b-abb5-dc03349ece14" providerId="ADAL" clId="{609734DA-B677-F541-8040-55555F65C928}" dt="2023-10-12T20:43:32.712" v="2964" actId="1076"/>
          <ac:spMkLst>
            <pc:docMk/>
            <pc:sldMk cId="1204705527" sldId="321"/>
            <ac:spMk id="12" creationId="{4685982E-5BA9-6F35-9589-B29C822CD6E6}"/>
          </ac:spMkLst>
        </pc:spChg>
        <pc:spChg chg="mod">
          <ac:chgData name="Lily Thompson" userId="21a373b3-48de-483b-abb5-dc03349ece14" providerId="ADAL" clId="{609734DA-B677-F541-8040-55555F65C928}" dt="2023-10-12T20:42:35.325" v="2959" actId="20577"/>
          <ac:spMkLst>
            <pc:docMk/>
            <pc:sldMk cId="1204705527" sldId="321"/>
            <ac:spMk id="15" creationId="{1BA82789-761B-0345-886A-10F25C3A101D}"/>
          </ac:spMkLst>
        </pc:spChg>
        <pc:spChg chg="mod">
          <ac:chgData name="Lily Thompson" userId="21a373b3-48de-483b-abb5-dc03349ece14" providerId="ADAL" clId="{609734DA-B677-F541-8040-55555F65C928}" dt="2023-10-12T20:42:01.291" v="2949" actId="1076"/>
          <ac:spMkLst>
            <pc:docMk/>
            <pc:sldMk cId="1204705527" sldId="321"/>
            <ac:spMk id="16" creationId="{AE358E52-5393-CC06-3F88-80B637171FBA}"/>
          </ac:spMkLst>
        </pc:spChg>
        <pc:grpChg chg="mod">
          <ac:chgData name="Lily Thompson" userId="21a373b3-48de-483b-abb5-dc03349ece14" providerId="ADAL" clId="{609734DA-B677-F541-8040-55555F65C928}" dt="2023-10-12T20:42:41.636" v="2960" actId="1076"/>
          <ac:grpSpMkLst>
            <pc:docMk/>
            <pc:sldMk cId="1204705527" sldId="321"/>
            <ac:grpSpMk id="17" creationId="{C258E6C9-E910-5853-BDF0-F45899511721}"/>
          </ac:grpSpMkLst>
        </pc:grpChg>
        <pc:grpChg chg="mod">
          <ac:chgData name="Lily Thompson" userId="21a373b3-48de-483b-abb5-dc03349ece14" providerId="ADAL" clId="{609734DA-B677-F541-8040-55555F65C928}" dt="2023-10-12T20:43:36.217" v="2965" actId="1076"/>
          <ac:grpSpMkLst>
            <pc:docMk/>
            <pc:sldMk cId="1204705527" sldId="321"/>
            <ac:grpSpMk id="21" creationId="{0B986FFF-97B6-7789-4E7F-E166BCE97E54}"/>
          </ac:grpSpMkLst>
        </pc:grpChg>
        <pc:picChg chg="mod">
          <ac:chgData name="Lily Thompson" userId="21a373b3-48de-483b-abb5-dc03349ece14" providerId="ADAL" clId="{609734DA-B677-F541-8040-55555F65C928}" dt="2023-10-12T20:42:47.959" v="2961" actId="1076"/>
          <ac:picMkLst>
            <pc:docMk/>
            <pc:sldMk cId="1204705527" sldId="321"/>
            <ac:picMk id="20" creationId="{9AB9AAB6-9F0A-DDB9-C830-6CE9E0CD4561}"/>
          </ac:picMkLst>
        </pc:picChg>
      </pc:sldChg>
      <pc:sldChg chg="modSp new mod">
        <pc:chgData name="Lily Thompson" userId="21a373b3-48de-483b-abb5-dc03349ece14" providerId="ADAL" clId="{609734DA-B677-F541-8040-55555F65C928}" dt="2023-10-12T20:45:14.943" v="2966" actId="313"/>
        <pc:sldMkLst>
          <pc:docMk/>
          <pc:sldMk cId="68037319" sldId="327"/>
        </pc:sldMkLst>
        <pc:spChg chg="mod">
          <ac:chgData name="Lily Thompson" userId="21a373b3-48de-483b-abb5-dc03349ece14" providerId="ADAL" clId="{609734DA-B677-F541-8040-55555F65C928}" dt="2023-10-12T20:45:14.943" v="2966" actId="313"/>
          <ac:spMkLst>
            <pc:docMk/>
            <pc:sldMk cId="68037319" sldId="327"/>
            <ac:spMk id="2" creationId="{537F756C-45F0-D09A-BC3A-40AC330FD0E4}"/>
          </ac:spMkLst>
        </pc:spChg>
        <pc:spChg chg="mod">
          <ac:chgData name="Lily Thompson" userId="21a373b3-48de-483b-abb5-dc03349ece14" providerId="ADAL" clId="{609734DA-B677-F541-8040-55555F65C928}" dt="2023-10-12T20:33:52.863" v="2649" actId="20577"/>
          <ac:spMkLst>
            <pc:docMk/>
            <pc:sldMk cId="68037319" sldId="327"/>
            <ac:spMk id="5" creationId="{8E1ACFDC-CCB9-90C4-2CE2-110ACB5F6D35}"/>
          </ac:spMkLst>
        </pc:spChg>
      </pc:sldChg>
      <pc:sldChg chg="modSp new mod">
        <pc:chgData name="Lily Thompson" userId="21a373b3-48de-483b-abb5-dc03349ece14" providerId="ADAL" clId="{609734DA-B677-F541-8040-55555F65C928}" dt="2023-10-12T20:50:41.416" v="3003" actId="20577"/>
        <pc:sldMkLst>
          <pc:docMk/>
          <pc:sldMk cId="370155971" sldId="328"/>
        </pc:sldMkLst>
        <pc:spChg chg="mod">
          <ac:chgData name="Lily Thompson" userId="21a373b3-48de-483b-abb5-dc03349ece14" providerId="ADAL" clId="{609734DA-B677-F541-8040-55555F65C928}" dt="2023-10-12T20:50:41.416" v="3003" actId="20577"/>
          <ac:spMkLst>
            <pc:docMk/>
            <pc:sldMk cId="370155971" sldId="328"/>
            <ac:spMk id="2" creationId="{8CBDD0C8-E263-C3EE-C9C1-54C6E0B4859B}"/>
          </ac:spMkLst>
        </pc:spChg>
        <pc:spChg chg="mod">
          <ac:chgData name="Lily Thompson" userId="21a373b3-48de-483b-abb5-dc03349ece14" providerId="ADAL" clId="{609734DA-B677-F541-8040-55555F65C928}" dt="2023-10-12T20:49:40.808" v="2992" actId="20577"/>
          <ac:spMkLst>
            <pc:docMk/>
            <pc:sldMk cId="370155971" sldId="328"/>
            <ac:spMk id="5" creationId="{A19106BF-4873-0A0F-0DAC-177143F77F3E}"/>
          </ac:spMkLst>
        </pc:spChg>
      </pc:sldChg>
      <pc:sldChg chg="mod modShow">
        <pc:chgData name="Lily Thompson" userId="21a373b3-48de-483b-abb5-dc03349ece14" providerId="ADAL" clId="{609734DA-B677-F541-8040-55555F65C928}" dt="2023-10-12T20:51:31.200" v="3004" actId="729"/>
        <pc:sldMkLst>
          <pc:docMk/>
          <pc:sldMk cId="370155971" sldId="329"/>
        </pc:sldMkLst>
      </pc:sldChg>
      <pc:sldChg chg="new del">
        <pc:chgData name="Lily Thompson" userId="21a373b3-48de-483b-abb5-dc03349ece14" providerId="ADAL" clId="{609734DA-B677-F541-8040-55555F65C928}" dt="2023-10-13T11:07:43.729" v="3145" actId="2696"/>
        <pc:sldMkLst>
          <pc:docMk/>
          <pc:sldMk cId="2541264983" sldId="330"/>
        </pc:sldMkLst>
      </pc:sldChg>
      <pc:sldChg chg="modSp new del mod">
        <pc:chgData name="Lily Thompson" userId="21a373b3-48de-483b-abb5-dc03349ece14" providerId="ADAL" clId="{609734DA-B677-F541-8040-55555F65C928}" dt="2023-10-13T11:07:46.837" v="3147" actId="2696"/>
        <pc:sldMkLst>
          <pc:docMk/>
          <pc:sldMk cId="481147592" sldId="331"/>
        </pc:sldMkLst>
        <pc:spChg chg="mod">
          <ac:chgData name="Lily Thompson" userId="21a373b3-48de-483b-abb5-dc03349ece14" providerId="ADAL" clId="{609734DA-B677-F541-8040-55555F65C928}" dt="2023-10-12T20:55:19.984" v="3046" actId="20577"/>
          <ac:spMkLst>
            <pc:docMk/>
            <pc:sldMk cId="481147592" sldId="331"/>
            <ac:spMk id="4" creationId="{69321465-1755-12C8-4D66-84FCD90B5EC1}"/>
          </ac:spMkLst>
        </pc:spChg>
      </pc:sldChg>
      <pc:sldChg chg="new del">
        <pc:chgData name="Lily Thompson" userId="21a373b3-48de-483b-abb5-dc03349ece14" providerId="ADAL" clId="{609734DA-B677-F541-8040-55555F65C928}" dt="2023-10-13T11:07:44.723" v="3146" actId="2696"/>
        <pc:sldMkLst>
          <pc:docMk/>
          <pc:sldMk cId="3403576722" sldId="332"/>
        </pc:sldMkLst>
      </pc:sldChg>
      <pc:sldChg chg="modSp mod">
        <pc:chgData name="Lily Thompson" userId="21a373b3-48de-483b-abb5-dc03349ece14" providerId="ADAL" clId="{609734DA-B677-F541-8040-55555F65C928}" dt="2023-10-16T20:31:54.007" v="3156" actId="20577"/>
        <pc:sldMkLst>
          <pc:docMk/>
          <pc:sldMk cId="37413045" sldId="355"/>
        </pc:sldMkLst>
        <pc:spChg chg="mod">
          <ac:chgData name="Lily Thompson" userId="21a373b3-48de-483b-abb5-dc03349ece14" providerId="ADAL" clId="{609734DA-B677-F541-8040-55555F65C928}" dt="2023-10-16T20:31:54.007" v="3156" actId="20577"/>
          <ac:spMkLst>
            <pc:docMk/>
            <pc:sldMk cId="37413045" sldId="355"/>
            <ac:spMk id="4" creationId="{BCF6C0FE-A419-B6D2-644E-C195B4B437D9}"/>
          </ac:spMkLst>
        </pc:spChg>
      </pc:sldChg>
      <pc:sldChg chg="modSp mod">
        <pc:chgData name="Lily Thompson" userId="21a373b3-48de-483b-abb5-dc03349ece14" providerId="ADAL" clId="{609734DA-B677-F541-8040-55555F65C928}" dt="2023-10-17T11:20:51.365" v="3193" actId="1076"/>
        <pc:sldMkLst>
          <pc:docMk/>
          <pc:sldMk cId="2524302309" sldId="374"/>
        </pc:sldMkLst>
        <pc:spChg chg="mod">
          <ac:chgData name="Lily Thompson" userId="21a373b3-48de-483b-abb5-dc03349ece14" providerId="ADAL" clId="{609734DA-B677-F541-8040-55555F65C928}" dt="2023-10-17T11:20:51.365" v="3193" actId="1076"/>
          <ac:spMkLst>
            <pc:docMk/>
            <pc:sldMk cId="2524302309" sldId="374"/>
            <ac:spMk id="14" creationId="{C5C66882-A1A7-742F-4FBB-00BE9AF81057}"/>
          </ac:spMkLst>
        </pc:spChg>
      </pc:sldChg>
      <pc:sldMasterChg chg="modSldLayout">
        <pc:chgData name="Lily Thompson" userId="21a373b3-48de-483b-abb5-dc03349ece14" providerId="ADAL" clId="{609734DA-B677-F541-8040-55555F65C928}" dt="2023-10-12T20:58:12.386" v="3143" actId="207"/>
        <pc:sldMasterMkLst>
          <pc:docMk/>
          <pc:sldMasterMk cId="1557120337" sldId="2147483665"/>
        </pc:sldMasterMkLst>
        <pc:sldLayoutChg chg="addSp delSp modSp mod">
          <pc:chgData name="Lily Thompson" userId="21a373b3-48de-483b-abb5-dc03349ece14" providerId="ADAL" clId="{609734DA-B677-F541-8040-55555F65C928}" dt="2023-10-12T20:58:12.386" v="3143" actId="207"/>
          <pc:sldLayoutMkLst>
            <pc:docMk/>
            <pc:sldMasterMk cId="1557120337" sldId="2147483665"/>
            <pc:sldLayoutMk cId="880258663" sldId="2147483669"/>
          </pc:sldLayoutMkLst>
          <pc:spChg chg="add del">
            <ac:chgData name="Lily Thompson" userId="21a373b3-48de-483b-abb5-dc03349ece14" providerId="ADAL" clId="{609734DA-B677-F541-8040-55555F65C928}" dt="2023-10-12T20:56:14.530" v="3059" actId="11529"/>
            <ac:spMkLst>
              <pc:docMk/>
              <pc:sldMasterMk cId="1557120337" sldId="2147483665"/>
              <pc:sldLayoutMk cId="880258663" sldId="2147483669"/>
              <ac:spMk id="5" creationId="{99558872-AD74-6827-A783-C2F32DC867ED}"/>
            </ac:spMkLst>
          </pc:spChg>
          <pc:spChg chg="del mod">
            <ac:chgData name="Lily Thompson" userId="21a373b3-48de-483b-abb5-dc03349ece14" providerId="ADAL" clId="{609734DA-B677-F541-8040-55555F65C928}" dt="2023-10-12T20:55:52.884" v="3058" actId="478"/>
            <ac:spMkLst>
              <pc:docMk/>
              <pc:sldMasterMk cId="1557120337" sldId="2147483665"/>
              <pc:sldLayoutMk cId="880258663" sldId="2147483669"/>
              <ac:spMk id="6" creationId="{035E70C4-9C12-F084-D1BF-2D793D9A18FB}"/>
            </ac:spMkLst>
          </pc:spChg>
          <pc:spChg chg="add mod">
            <ac:chgData name="Lily Thompson" userId="21a373b3-48de-483b-abb5-dc03349ece14" providerId="ADAL" clId="{609734DA-B677-F541-8040-55555F65C928}" dt="2023-10-12T20:58:12.386" v="3143" actId="207"/>
            <ac:spMkLst>
              <pc:docMk/>
              <pc:sldMasterMk cId="1557120337" sldId="2147483665"/>
              <pc:sldLayoutMk cId="880258663" sldId="2147483669"/>
              <ac:spMk id="7" creationId="{31C80485-CEC9-83FA-25DE-D62574C186FB}"/>
            </ac:spMkLst>
          </pc:spChg>
        </pc:sldLayoutChg>
      </pc:sldMasterChg>
    </pc:docChg>
  </pc:docChgLst>
  <pc:docChgLst>
    <pc:chgData name="Timothy Norman" userId="S::twn19@fsu.edu::cc343d98-d9c0-4f38-9d50-cd6f44f9c3f5" providerId="AD" clId="Web-{331371A3-E269-4F6C-B0BD-C5029B141421}"/>
    <pc:docChg chg="sldOrd">
      <pc:chgData name="Timothy Norman" userId="S::twn19@fsu.edu::cc343d98-d9c0-4f38-9d50-cd6f44f9c3f5" providerId="AD" clId="Web-{331371A3-E269-4F6C-B0BD-C5029B141421}" dt="2023-10-12T18:28:05.647" v="0"/>
      <pc:docMkLst>
        <pc:docMk/>
      </pc:docMkLst>
      <pc:sldChg chg="ord">
        <pc:chgData name="Timothy Norman" userId="S::twn19@fsu.edu::cc343d98-d9c0-4f38-9d50-cd6f44f9c3f5" providerId="AD" clId="Web-{331371A3-E269-4F6C-B0BD-C5029B141421}" dt="2023-10-12T18:28:05.647" v="0"/>
        <pc:sldMkLst>
          <pc:docMk/>
          <pc:sldMk cId="3550235207" sldId="297"/>
        </pc:sldMkLst>
      </pc:sldChg>
    </pc:docChg>
  </pc:docChgLst>
  <pc:docChgLst>
    <pc:chgData name="Lily Thompson" userId="21a373b3-48de-483b-abb5-dc03349ece14" providerId="ADAL" clId="{1AB6F034-B720-D045-AD41-7C969FA3710C}"/>
    <pc:docChg chg="undo custSel addSld modSld sldOrd">
      <pc:chgData name="Lily Thompson" userId="21a373b3-48de-483b-abb5-dc03349ece14" providerId="ADAL" clId="{1AB6F034-B720-D045-AD41-7C969FA3710C}" dt="2024-01-29T21:43:44.679" v="727"/>
      <pc:docMkLst>
        <pc:docMk/>
      </pc:docMkLst>
      <pc:sldChg chg="modSp mod">
        <pc:chgData name="Lily Thompson" userId="21a373b3-48de-483b-abb5-dc03349ece14" providerId="ADAL" clId="{1AB6F034-B720-D045-AD41-7C969FA3710C}" dt="2024-01-29T19:23:45.131" v="337" actId="20577"/>
        <pc:sldMkLst>
          <pc:docMk/>
          <pc:sldMk cId="973350924" sldId="350"/>
        </pc:sldMkLst>
        <pc:spChg chg="mod">
          <ac:chgData name="Lily Thompson" userId="21a373b3-48de-483b-abb5-dc03349ece14" providerId="ADAL" clId="{1AB6F034-B720-D045-AD41-7C969FA3710C}" dt="2024-01-29T19:23:45.131" v="337" actId="20577"/>
          <ac:spMkLst>
            <pc:docMk/>
            <pc:sldMk cId="973350924" sldId="350"/>
            <ac:spMk id="5" creationId="{6FBD48B6-9316-A88F-51A0-6041D387D9C9}"/>
          </ac:spMkLst>
        </pc:spChg>
      </pc:sldChg>
      <pc:sldChg chg="modSp mod">
        <pc:chgData name="Lily Thompson" userId="21a373b3-48de-483b-abb5-dc03349ece14" providerId="ADAL" clId="{1AB6F034-B720-D045-AD41-7C969FA3710C}" dt="2024-01-29T19:24:10.654" v="375" actId="20577"/>
        <pc:sldMkLst>
          <pc:docMk/>
          <pc:sldMk cId="2217076186" sldId="351"/>
        </pc:sldMkLst>
        <pc:spChg chg="mod">
          <ac:chgData name="Lily Thompson" userId="21a373b3-48de-483b-abb5-dc03349ece14" providerId="ADAL" clId="{1AB6F034-B720-D045-AD41-7C969FA3710C}" dt="2024-01-29T19:24:10.654" v="375" actId="20577"/>
          <ac:spMkLst>
            <pc:docMk/>
            <pc:sldMk cId="2217076186" sldId="351"/>
            <ac:spMk id="4" creationId="{A6361544-20D7-91B1-8BA5-439216026F25}"/>
          </ac:spMkLst>
        </pc:spChg>
      </pc:sldChg>
      <pc:sldChg chg="add">
        <pc:chgData name="Lily Thompson" userId="21a373b3-48de-483b-abb5-dc03349ece14" providerId="ADAL" clId="{1AB6F034-B720-D045-AD41-7C969FA3710C}" dt="2024-01-25T21:32:01.895" v="0"/>
        <pc:sldMkLst>
          <pc:docMk/>
          <pc:sldMk cId="1341586672" sldId="352"/>
        </pc:sldMkLst>
      </pc:sldChg>
      <pc:sldChg chg="modSp mod ord">
        <pc:chgData name="Lily Thompson" userId="21a373b3-48de-483b-abb5-dc03349ece14" providerId="ADAL" clId="{1AB6F034-B720-D045-AD41-7C969FA3710C}" dt="2024-01-29T19:26:45.637" v="394" actId="20577"/>
        <pc:sldMkLst>
          <pc:docMk/>
          <pc:sldMk cId="37413045" sldId="355"/>
        </pc:sldMkLst>
        <pc:spChg chg="mod">
          <ac:chgData name="Lily Thompson" userId="21a373b3-48de-483b-abb5-dc03349ece14" providerId="ADAL" clId="{1AB6F034-B720-D045-AD41-7C969FA3710C}" dt="2024-01-29T19:26:45.637" v="394" actId="20577"/>
          <ac:spMkLst>
            <pc:docMk/>
            <pc:sldMk cId="37413045" sldId="355"/>
            <ac:spMk id="41" creationId="{02FCAA08-4661-4AF2-FA16-E4368C9C6682}"/>
          </ac:spMkLst>
        </pc:spChg>
      </pc:sldChg>
      <pc:sldChg chg="modSp mod">
        <pc:chgData name="Lily Thompson" userId="21a373b3-48de-483b-abb5-dc03349ece14" providerId="ADAL" clId="{1AB6F034-B720-D045-AD41-7C969FA3710C}" dt="2024-01-29T19:27:00.301" v="413" actId="20577"/>
        <pc:sldMkLst>
          <pc:docMk/>
          <pc:sldMk cId="402754200" sldId="360"/>
        </pc:sldMkLst>
        <pc:spChg chg="mod">
          <ac:chgData name="Lily Thompson" userId="21a373b3-48de-483b-abb5-dc03349ece14" providerId="ADAL" clId="{1AB6F034-B720-D045-AD41-7C969FA3710C}" dt="2024-01-29T19:27:00.301" v="413" actId="20577"/>
          <ac:spMkLst>
            <pc:docMk/>
            <pc:sldMk cId="402754200" sldId="360"/>
            <ac:spMk id="4" creationId="{268DF764-205A-C8FF-9518-393E45474C44}"/>
          </ac:spMkLst>
        </pc:spChg>
      </pc:sldChg>
      <pc:sldChg chg="addSp modSp mod">
        <pc:chgData name="Lily Thompson" userId="21a373b3-48de-483b-abb5-dc03349ece14" providerId="ADAL" clId="{1AB6F034-B720-D045-AD41-7C969FA3710C}" dt="2024-01-29T19:32:12.071" v="431" actId="1076"/>
        <pc:sldMkLst>
          <pc:docMk/>
          <pc:sldMk cId="2088423370" sldId="366"/>
        </pc:sldMkLst>
        <pc:spChg chg="add mod">
          <ac:chgData name="Lily Thompson" userId="21a373b3-48de-483b-abb5-dc03349ece14" providerId="ADAL" clId="{1AB6F034-B720-D045-AD41-7C969FA3710C}" dt="2024-01-25T21:53:15.961" v="142" actId="1076"/>
          <ac:spMkLst>
            <pc:docMk/>
            <pc:sldMk cId="2088423370" sldId="366"/>
            <ac:spMk id="2" creationId="{52D21415-B6D8-A3CA-A006-1231F3D1CC0F}"/>
          </ac:spMkLst>
        </pc:spChg>
        <pc:spChg chg="add mod">
          <ac:chgData name="Lily Thompson" userId="21a373b3-48de-483b-abb5-dc03349ece14" providerId="ADAL" clId="{1AB6F034-B720-D045-AD41-7C969FA3710C}" dt="2024-01-25T21:53:25.030" v="143" actId="1076"/>
          <ac:spMkLst>
            <pc:docMk/>
            <pc:sldMk cId="2088423370" sldId="366"/>
            <ac:spMk id="4" creationId="{C343A8D3-BD0F-8294-D281-E4413376915C}"/>
          </ac:spMkLst>
        </pc:spChg>
        <pc:spChg chg="mod">
          <ac:chgData name="Lily Thompson" userId="21a373b3-48de-483b-abb5-dc03349ece14" providerId="ADAL" clId="{1AB6F034-B720-D045-AD41-7C969FA3710C}" dt="2024-01-29T19:32:12.071" v="431" actId="1076"/>
          <ac:spMkLst>
            <pc:docMk/>
            <pc:sldMk cId="2088423370" sldId="366"/>
            <ac:spMk id="31" creationId="{E1A2B09E-6659-7F24-BD91-23F48F91D9ED}"/>
          </ac:spMkLst>
        </pc:spChg>
        <pc:spChg chg="add mod">
          <ac:chgData name="Lily Thompson" userId="21a373b3-48de-483b-abb5-dc03349ece14" providerId="ADAL" clId="{1AB6F034-B720-D045-AD41-7C969FA3710C}" dt="2024-01-25T21:54:38.345" v="194" actId="1076"/>
          <ac:spMkLst>
            <pc:docMk/>
            <pc:sldMk cId="2088423370" sldId="366"/>
            <ac:spMk id="54" creationId="{1042F45D-CEC5-76D5-1947-BB3F2D3B7E52}"/>
          </ac:spMkLst>
        </pc:spChg>
        <pc:spChg chg="add mod">
          <ac:chgData name="Lily Thompson" userId="21a373b3-48de-483b-abb5-dc03349ece14" providerId="ADAL" clId="{1AB6F034-B720-D045-AD41-7C969FA3710C}" dt="2024-01-25T21:55:03.346" v="250" actId="1076"/>
          <ac:spMkLst>
            <pc:docMk/>
            <pc:sldMk cId="2088423370" sldId="366"/>
            <ac:spMk id="55" creationId="{39736B25-5E2E-FA88-323A-B1982EAE2C53}"/>
          </ac:spMkLst>
        </pc:spChg>
      </pc:sldChg>
      <pc:sldChg chg="modSp mod">
        <pc:chgData name="Lily Thompson" userId="21a373b3-48de-483b-abb5-dc03349ece14" providerId="ADAL" clId="{1AB6F034-B720-D045-AD41-7C969FA3710C}" dt="2024-01-29T19:23:57.221" v="356" actId="20577"/>
        <pc:sldMkLst>
          <pc:docMk/>
          <pc:sldMk cId="2957374956" sldId="369"/>
        </pc:sldMkLst>
        <pc:spChg chg="mod">
          <ac:chgData name="Lily Thompson" userId="21a373b3-48de-483b-abb5-dc03349ece14" providerId="ADAL" clId="{1AB6F034-B720-D045-AD41-7C969FA3710C}" dt="2024-01-29T19:23:57.221" v="356" actId="20577"/>
          <ac:spMkLst>
            <pc:docMk/>
            <pc:sldMk cId="2957374956" sldId="369"/>
            <ac:spMk id="4" creationId="{8D75F873-FA73-A2DC-549B-C8CAC6F3F233}"/>
          </ac:spMkLst>
        </pc:spChg>
        <pc:spChg chg="mod">
          <ac:chgData name="Lily Thompson" userId="21a373b3-48de-483b-abb5-dc03349ece14" providerId="ADAL" clId="{1AB6F034-B720-D045-AD41-7C969FA3710C}" dt="2024-01-25T21:33:07.679" v="1" actId="255"/>
          <ac:spMkLst>
            <pc:docMk/>
            <pc:sldMk cId="2957374956" sldId="369"/>
            <ac:spMk id="6" creationId="{0EA89EAC-FE9E-6F32-A349-158EE41BC83F}"/>
          </ac:spMkLst>
        </pc:spChg>
        <pc:spChg chg="mod">
          <ac:chgData name="Lily Thompson" userId="21a373b3-48de-483b-abb5-dc03349ece14" providerId="ADAL" clId="{1AB6F034-B720-D045-AD41-7C969FA3710C}" dt="2024-01-25T21:33:26.925" v="3" actId="255"/>
          <ac:spMkLst>
            <pc:docMk/>
            <pc:sldMk cId="2957374956" sldId="369"/>
            <ac:spMk id="7" creationId="{B5E19A3E-3E5C-D4DC-4C98-6B1D0F7C62B1}"/>
          </ac:spMkLst>
        </pc:spChg>
        <pc:spChg chg="mod">
          <ac:chgData name="Lily Thompson" userId="21a373b3-48de-483b-abb5-dc03349ece14" providerId="ADAL" clId="{1AB6F034-B720-D045-AD41-7C969FA3710C}" dt="2024-01-25T21:33:17.686" v="2" actId="255"/>
          <ac:spMkLst>
            <pc:docMk/>
            <pc:sldMk cId="2957374956" sldId="369"/>
            <ac:spMk id="14" creationId="{A2EB6A91-5514-EA46-77D5-1A8963EA8C52}"/>
          </ac:spMkLst>
        </pc:spChg>
        <pc:picChg chg="mod">
          <ac:chgData name="Lily Thompson" userId="21a373b3-48de-483b-abb5-dc03349ece14" providerId="ADAL" clId="{1AB6F034-B720-D045-AD41-7C969FA3710C}" dt="2024-01-25T21:33:42.882" v="4" actId="1076"/>
          <ac:picMkLst>
            <pc:docMk/>
            <pc:sldMk cId="2957374956" sldId="369"/>
            <ac:picMk id="15" creationId="{7B63116C-4628-5FCC-5C67-F04A128F1CA7}"/>
          </ac:picMkLst>
        </pc:picChg>
        <pc:picChg chg="mod">
          <ac:chgData name="Lily Thompson" userId="21a373b3-48de-483b-abb5-dc03349ece14" providerId="ADAL" clId="{1AB6F034-B720-D045-AD41-7C969FA3710C}" dt="2024-01-25T21:33:51.269" v="5" actId="1076"/>
          <ac:picMkLst>
            <pc:docMk/>
            <pc:sldMk cId="2957374956" sldId="369"/>
            <ac:picMk id="17" creationId="{DEEE2456-DDA8-D45A-CE22-FAB5D03CA408}"/>
          </ac:picMkLst>
        </pc:picChg>
      </pc:sldChg>
      <pc:sldChg chg="modSp mod">
        <pc:chgData name="Lily Thompson" userId="21a373b3-48de-483b-abb5-dc03349ece14" providerId="ADAL" clId="{1AB6F034-B720-D045-AD41-7C969FA3710C}" dt="2024-01-29T20:51:23.963" v="457" actId="1076"/>
        <pc:sldMkLst>
          <pc:docMk/>
          <pc:sldMk cId="1239797613" sldId="375"/>
        </pc:sldMkLst>
        <pc:spChg chg="mod">
          <ac:chgData name="Lily Thompson" userId="21a373b3-48de-483b-abb5-dc03349ece14" providerId="ADAL" clId="{1AB6F034-B720-D045-AD41-7C969FA3710C}" dt="2024-01-29T20:51:23.963" v="457" actId="1076"/>
          <ac:spMkLst>
            <pc:docMk/>
            <pc:sldMk cId="1239797613" sldId="375"/>
            <ac:spMk id="18" creationId="{3E817142-4CE2-AB06-2EAB-9DF9CD2F54FD}"/>
          </ac:spMkLst>
        </pc:spChg>
      </pc:sldChg>
      <pc:sldChg chg="modSp mod">
        <pc:chgData name="Lily Thompson" userId="21a373b3-48de-483b-abb5-dc03349ece14" providerId="ADAL" clId="{1AB6F034-B720-D045-AD41-7C969FA3710C}" dt="2024-01-29T20:52:28.649" v="486" actId="1076"/>
        <pc:sldMkLst>
          <pc:docMk/>
          <pc:sldMk cId="1465586508" sldId="385"/>
        </pc:sldMkLst>
        <pc:spChg chg="mod">
          <ac:chgData name="Lily Thompson" userId="21a373b3-48de-483b-abb5-dc03349ece14" providerId="ADAL" clId="{1AB6F034-B720-D045-AD41-7C969FA3710C}" dt="2024-01-29T20:52:28.649" v="486" actId="1076"/>
          <ac:spMkLst>
            <pc:docMk/>
            <pc:sldMk cId="1465586508" sldId="385"/>
            <ac:spMk id="9" creationId="{4C1749B7-CF9E-3347-B0F2-E8F435F7CD4B}"/>
          </ac:spMkLst>
        </pc:spChg>
      </pc:sldChg>
      <pc:sldChg chg="modSp mod">
        <pc:chgData name="Lily Thompson" userId="21a373b3-48de-483b-abb5-dc03349ece14" providerId="ADAL" clId="{1AB6F034-B720-D045-AD41-7C969FA3710C}" dt="2024-01-29T20:53:03.775" v="512" actId="1076"/>
        <pc:sldMkLst>
          <pc:docMk/>
          <pc:sldMk cId="3016493680" sldId="386"/>
        </pc:sldMkLst>
        <pc:spChg chg="mod">
          <ac:chgData name="Lily Thompson" userId="21a373b3-48de-483b-abb5-dc03349ece14" providerId="ADAL" clId="{1AB6F034-B720-D045-AD41-7C969FA3710C}" dt="2024-01-29T20:53:03.775" v="512" actId="1076"/>
          <ac:spMkLst>
            <pc:docMk/>
            <pc:sldMk cId="3016493680" sldId="386"/>
            <ac:spMk id="2" creationId="{1E98399E-B31A-AE2C-E621-9313F7A5456A}"/>
          </ac:spMkLst>
        </pc:spChg>
      </pc:sldChg>
      <pc:sldChg chg="modSp mod">
        <pc:chgData name="Lily Thompson" userId="21a373b3-48de-483b-abb5-dc03349ece14" providerId="ADAL" clId="{1AB6F034-B720-D045-AD41-7C969FA3710C}" dt="2024-01-29T19:27:40.191" v="429" actId="1076"/>
        <pc:sldMkLst>
          <pc:docMk/>
          <pc:sldMk cId="1528841018" sldId="402"/>
        </pc:sldMkLst>
        <pc:spChg chg="mod">
          <ac:chgData name="Lily Thompson" userId="21a373b3-48de-483b-abb5-dc03349ece14" providerId="ADAL" clId="{1AB6F034-B720-D045-AD41-7C969FA3710C}" dt="2024-01-29T19:27:40.191" v="429" actId="1076"/>
          <ac:spMkLst>
            <pc:docMk/>
            <pc:sldMk cId="1528841018" sldId="402"/>
            <ac:spMk id="29" creationId="{C6314687-DC49-DD32-711B-8E65DAA15D33}"/>
          </ac:spMkLst>
        </pc:spChg>
      </pc:sldChg>
      <pc:sldChg chg="modSp mod">
        <pc:chgData name="Lily Thompson" userId="21a373b3-48de-483b-abb5-dc03349ece14" providerId="ADAL" clId="{1AB6F034-B720-D045-AD41-7C969FA3710C}" dt="2024-01-25T21:42:09.771" v="9" actId="1076"/>
        <pc:sldMkLst>
          <pc:docMk/>
          <pc:sldMk cId="2166987630" sldId="405"/>
        </pc:sldMkLst>
        <pc:spChg chg="mod">
          <ac:chgData name="Lily Thompson" userId="21a373b3-48de-483b-abb5-dc03349ece14" providerId="ADAL" clId="{1AB6F034-B720-D045-AD41-7C969FA3710C}" dt="2024-01-25T21:42:09.771" v="9" actId="1076"/>
          <ac:spMkLst>
            <pc:docMk/>
            <pc:sldMk cId="2166987630" sldId="405"/>
            <ac:spMk id="31" creationId="{6ACACAF4-BBDD-37AE-DF2D-926C92DDFBE2}"/>
          </ac:spMkLst>
        </pc:spChg>
        <pc:picChg chg="mod">
          <ac:chgData name="Lily Thompson" userId="21a373b3-48de-483b-abb5-dc03349ece14" providerId="ADAL" clId="{1AB6F034-B720-D045-AD41-7C969FA3710C}" dt="2024-01-25T21:41:44.698" v="7" actId="14100"/>
          <ac:picMkLst>
            <pc:docMk/>
            <pc:sldMk cId="2166987630" sldId="405"/>
            <ac:picMk id="8" creationId="{82CE29B0-BDBF-06E9-356D-DF4E8F8464FC}"/>
          </ac:picMkLst>
        </pc:picChg>
      </pc:sldChg>
      <pc:sldChg chg="modSp mod">
        <pc:chgData name="Lily Thompson" userId="21a373b3-48de-483b-abb5-dc03349ece14" providerId="ADAL" clId="{1AB6F034-B720-D045-AD41-7C969FA3710C}" dt="2024-01-29T20:56:35.639" v="565" actId="1076"/>
        <pc:sldMkLst>
          <pc:docMk/>
          <pc:sldMk cId="4134116225" sldId="409"/>
        </pc:sldMkLst>
        <pc:spChg chg="mod">
          <ac:chgData name="Lily Thompson" userId="21a373b3-48de-483b-abb5-dc03349ece14" providerId="ADAL" clId="{1AB6F034-B720-D045-AD41-7C969FA3710C}" dt="2024-01-29T20:56:35.639" v="565" actId="1076"/>
          <ac:spMkLst>
            <pc:docMk/>
            <pc:sldMk cId="4134116225" sldId="409"/>
            <ac:spMk id="7" creationId="{F97C99AE-7C08-7912-56CB-9D9E262B7E79}"/>
          </ac:spMkLst>
        </pc:spChg>
        <pc:spChg chg="mod">
          <ac:chgData name="Lily Thompson" userId="21a373b3-48de-483b-abb5-dc03349ece14" providerId="ADAL" clId="{1AB6F034-B720-D045-AD41-7C969FA3710C}" dt="2024-01-29T19:07:32.046" v="261" actId="1076"/>
          <ac:spMkLst>
            <pc:docMk/>
            <pc:sldMk cId="4134116225" sldId="409"/>
            <ac:spMk id="20" creationId="{67A01920-2EC3-4606-DBBF-FBB41D5A8AC1}"/>
          </ac:spMkLst>
        </pc:spChg>
        <pc:spChg chg="mod">
          <ac:chgData name="Lily Thompson" userId="21a373b3-48de-483b-abb5-dc03349ece14" providerId="ADAL" clId="{1AB6F034-B720-D045-AD41-7C969FA3710C}" dt="2024-01-29T19:06:50.595" v="259" actId="1076"/>
          <ac:spMkLst>
            <pc:docMk/>
            <pc:sldMk cId="4134116225" sldId="409"/>
            <ac:spMk id="21" creationId="{BB6384C7-A1D4-1D16-D1AB-4154B46404CC}"/>
          </ac:spMkLst>
        </pc:spChg>
        <pc:spChg chg="mod">
          <ac:chgData name="Lily Thompson" userId="21a373b3-48de-483b-abb5-dc03349ece14" providerId="ADAL" clId="{1AB6F034-B720-D045-AD41-7C969FA3710C}" dt="2024-01-29T19:06:58.299" v="260" actId="255"/>
          <ac:spMkLst>
            <pc:docMk/>
            <pc:sldMk cId="4134116225" sldId="409"/>
            <ac:spMk id="22" creationId="{B691B7D2-9B0B-10EE-7D27-35CDBB370B2A}"/>
          </ac:spMkLst>
        </pc:spChg>
        <pc:spChg chg="mod">
          <ac:chgData name="Lily Thompson" userId="21a373b3-48de-483b-abb5-dc03349ece14" providerId="ADAL" clId="{1AB6F034-B720-D045-AD41-7C969FA3710C}" dt="2024-01-29T19:06:22.092" v="255" actId="1076"/>
          <ac:spMkLst>
            <pc:docMk/>
            <pc:sldMk cId="4134116225" sldId="409"/>
            <ac:spMk id="23" creationId="{B4A29E38-7297-C8CE-AF0B-17A816047A3B}"/>
          </ac:spMkLst>
        </pc:spChg>
      </pc:sldChg>
      <pc:sldChg chg="modSp mod">
        <pc:chgData name="Lily Thompson" userId="21a373b3-48de-483b-abb5-dc03349ece14" providerId="ADAL" clId="{1AB6F034-B720-D045-AD41-7C969FA3710C}" dt="2024-01-29T20:54:17.171" v="538" actId="1076"/>
        <pc:sldMkLst>
          <pc:docMk/>
          <pc:sldMk cId="326258754" sldId="413"/>
        </pc:sldMkLst>
        <pc:spChg chg="mod">
          <ac:chgData name="Lily Thompson" userId="21a373b3-48de-483b-abb5-dc03349ece14" providerId="ADAL" clId="{1AB6F034-B720-D045-AD41-7C969FA3710C}" dt="2024-01-29T20:54:17.171" v="538" actId="1076"/>
          <ac:spMkLst>
            <pc:docMk/>
            <pc:sldMk cId="326258754" sldId="413"/>
            <ac:spMk id="8" creationId="{3E2163B9-DD3F-16A5-3CFE-206F9B578DF9}"/>
          </ac:spMkLst>
        </pc:spChg>
      </pc:sldChg>
      <pc:sldChg chg="addSp delSp modSp add mod modTransition modAnim delCm">
        <pc:chgData name="Lily Thompson" userId="21a373b3-48de-483b-abb5-dc03349ece14" providerId="ADAL" clId="{1AB6F034-B720-D045-AD41-7C969FA3710C}" dt="2024-01-29T21:43:44.679" v="727"/>
        <pc:sldMkLst>
          <pc:docMk/>
          <pc:sldMk cId="461533878" sldId="419"/>
        </pc:sldMkLst>
        <pc:spChg chg="mod">
          <ac:chgData name="Lily Thompson" userId="21a373b3-48de-483b-abb5-dc03349ece14" providerId="ADAL" clId="{1AB6F034-B720-D045-AD41-7C969FA3710C}" dt="2024-01-29T19:11:31.751" v="284" actId="20577"/>
          <ac:spMkLst>
            <pc:docMk/>
            <pc:sldMk cId="461533878" sldId="419"/>
            <ac:spMk id="6" creationId="{84C7C618-F709-8C6E-9F5A-9F553BC9DFC9}"/>
          </ac:spMkLst>
        </pc:spChg>
        <pc:spChg chg="del">
          <ac:chgData name="Lily Thompson" userId="21a373b3-48de-483b-abb5-dc03349ece14" providerId="ADAL" clId="{1AB6F034-B720-D045-AD41-7C969FA3710C}" dt="2024-01-29T19:11:20.746" v="263" actId="478"/>
          <ac:spMkLst>
            <pc:docMk/>
            <pc:sldMk cId="461533878" sldId="419"/>
            <ac:spMk id="8" creationId="{11CF90E5-9F50-28A2-5943-E8E777C956D5}"/>
          </ac:spMkLst>
        </pc:spChg>
        <pc:spChg chg="add mod">
          <ac:chgData name="Lily Thompson" userId="21a373b3-48de-483b-abb5-dc03349ece14" providerId="ADAL" clId="{1AB6F034-B720-D045-AD41-7C969FA3710C}" dt="2024-01-29T21:15:36.499" v="610" actId="1076"/>
          <ac:spMkLst>
            <pc:docMk/>
            <pc:sldMk cId="461533878" sldId="419"/>
            <ac:spMk id="8" creationId="{ECB612BE-47C7-A779-838C-71276FCF178E}"/>
          </ac:spMkLst>
        </pc:spChg>
        <pc:spChg chg="add mod">
          <ac:chgData name="Lily Thompson" userId="21a373b3-48de-483b-abb5-dc03349ece14" providerId="ADAL" clId="{1AB6F034-B720-D045-AD41-7C969FA3710C}" dt="2024-01-29T19:17:14.247" v="298" actId="1076"/>
          <ac:spMkLst>
            <pc:docMk/>
            <pc:sldMk cId="461533878" sldId="419"/>
            <ac:spMk id="9" creationId="{F51EF670-99C0-A1BC-808D-4B4E0F05390F}"/>
          </ac:spMkLst>
        </pc:spChg>
        <pc:spChg chg="add mod">
          <ac:chgData name="Lily Thompson" userId="21a373b3-48de-483b-abb5-dc03349ece14" providerId="ADAL" clId="{1AB6F034-B720-D045-AD41-7C969FA3710C}" dt="2024-01-29T21:20:31.836" v="630" actId="207"/>
          <ac:spMkLst>
            <pc:docMk/>
            <pc:sldMk cId="461533878" sldId="419"/>
            <ac:spMk id="10" creationId="{2D7FE564-8096-43B8-E79D-A186263CC19D}"/>
          </ac:spMkLst>
        </pc:spChg>
        <pc:spChg chg="add mod">
          <ac:chgData name="Lily Thompson" userId="21a373b3-48de-483b-abb5-dc03349ece14" providerId="ADAL" clId="{1AB6F034-B720-D045-AD41-7C969FA3710C}" dt="2024-01-29T21:23:11.942" v="635" actId="1076"/>
          <ac:spMkLst>
            <pc:docMk/>
            <pc:sldMk cId="461533878" sldId="419"/>
            <ac:spMk id="11" creationId="{A90502E8-6F75-3BA6-3BC8-8F453A9A674D}"/>
          </ac:spMkLst>
        </pc:spChg>
        <pc:spChg chg="add mod">
          <ac:chgData name="Lily Thompson" userId="21a373b3-48de-483b-abb5-dc03349ece14" providerId="ADAL" clId="{1AB6F034-B720-D045-AD41-7C969FA3710C}" dt="2024-01-29T21:24:47.561" v="660" actId="1076"/>
          <ac:spMkLst>
            <pc:docMk/>
            <pc:sldMk cId="461533878" sldId="419"/>
            <ac:spMk id="12" creationId="{C8F4962E-304B-01F5-A49D-56C12465FEA4}"/>
          </ac:spMkLst>
        </pc:spChg>
        <pc:picChg chg="mod">
          <ac:chgData name="Lily Thompson" userId="21a373b3-48de-483b-abb5-dc03349ece14" providerId="ADAL" clId="{1AB6F034-B720-D045-AD41-7C969FA3710C}" dt="2024-01-29T21:24:33.181" v="657" actId="1076"/>
          <ac:picMkLst>
            <pc:docMk/>
            <pc:sldMk cId="461533878" sldId="419"/>
            <ac:picMk id="7" creationId="{B6DCE24E-E446-6922-C14D-546A3943A24A}"/>
          </ac:picMkLst>
        </pc:picChg>
        <pc:extLst>
          <p:ext xmlns:p="http://schemas.openxmlformats.org/presentationml/2006/main" uri="{D6D511B9-2390-475A-947B-AFAB55BFBCF1}">
            <pc226:cmChg xmlns:pc226="http://schemas.microsoft.com/office/powerpoint/2022/06/main/command" chg="del">
              <pc226:chgData name="Lily Thompson" userId="21a373b3-48de-483b-abb5-dc03349ece14" providerId="ADAL" clId="{1AB6F034-B720-D045-AD41-7C969FA3710C}" dt="2024-01-29T19:29:08.686" v="430"/>
              <pc2:cmMkLst xmlns:pc2="http://schemas.microsoft.com/office/powerpoint/2019/9/main/command">
                <pc:docMk/>
                <pc:sldMk cId="461533878" sldId="419"/>
                <pc2:cmMk id="{76520FDD-76D1-FD49-958A-ACBBC38D5B53}"/>
              </pc2:cmMkLst>
            </pc226:cmChg>
          </p:ext>
        </pc:extLst>
      </pc:sldChg>
    </pc:docChg>
  </pc:docChgLst>
  <pc:docChgLst>
    <pc:chgData name="Kencin Autry" userId="a6c17a38-3403-4b9b-b01e-849711fc5fbf" providerId="ADAL" clId="{4A733893-1227-D04D-AA81-758EBB220DEE}"/>
    <pc:docChg chg="modSld">
      <pc:chgData name="Kencin Autry" userId="a6c17a38-3403-4b9b-b01e-849711fc5fbf" providerId="ADAL" clId="{4A733893-1227-D04D-AA81-758EBB220DEE}" dt="2024-02-28T03:12:29.522" v="5" actId="1076"/>
      <pc:docMkLst>
        <pc:docMk/>
      </pc:docMkLst>
      <pc:sldChg chg="addSp modSp">
        <pc:chgData name="Kencin Autry" userId="a6c17a38-3403-4b9b-b01e-849711fc5fbf" providerId="ADAL" clId="{4A733893-1227-D04D-AA81-758EBB220DEE}" dt="2024-02-28T03:12:29.522" v="5" actId="1076"/>
        <pc:sldMkLst>
          <pc:docMk/>
          <pc:sldMk cId="1829247047" sldId="424"/>
        </pc:sldMkLst>
        <pc:picChg chg="add mod">
          <ac:chgData name="Kencin Autry" userId="a6c17a38-3403-4b9b-b01e-849711fc5fbf" providerId="ADAL" clId="{4A733893-1227-D04D-AA81-758EBB220DEE}" dt="2024-02-28T03:12:13.218" v="2" actId="1076"/>
          <ac:picMkLst>
            <pc:docMk/>
            <pc:sldMk cId="1829247047" sldId="424"/>
            <ac:picMk id="2" creationId="{9CFE3760-844A-EE5B-2507-26A6FEDED1A8}"/>
          </ac:picMkLst>
        </pc:picChg>
        <pc:picChg chg="add mod">
          <ac:chgData name="Kencin Autry" userId="a6c17a38-3403-4b9b-b01e-849711fc5fbf" providerId="ADAL" clId="{4A733893-1227-D04D-AA81-758EBB220DEE}" dt="2024-02-28T03:12:29.522" v="5" actId="1076"/>
          <ac:picMkLst>
            <pc:docMk/>
            <pc:sldMk cId="1829247047" sldId="424"/>
            <ac:picMk id="3" creationId="{5500CC92-4F9A-4FBC-CF8C-C441AFD9161B}"/>
          </ac:picMkLst>
        </pc:picChg>
      </pc:sldChg>
    </pc:docChg>
  </pc:docChgLst>
  <pc:docChgLst>
    <pc:chgData name="Timothy Norman" userId="S::twn19@fsu.edu::cc343d98-d9c0-4f38-9d50-cd6f44f9c3f5" providerId="AD" clId="Web-{CA79B3F8-031F-44F7-940E-454E34D4444D}"/>
    <pc:docChg chg="modSld">
      <pc:chgData name="Timothy Norman" userId="S::twn19@fsu.edu::cc343d98-d9c0-4f38-9d50-cd6f44f9c3f5" providerId="AD" clId="Web-{CA79B3F8-031F-44F7-940E-454E34D4444D}" dt="2023-11-09T02:29:51.229" v="3" actId="1076"/>
      <pc:docMkLst>
        <pc:docMk/>
      </pc:docMkLst>
      <pc:sldChg chg="modSp">
        <pc:chgData name="Timothy Norman" userId="S::twn19@fsu.edu::cc343d98-d9c0-4f38-9d50-cd6f44f9c3f5" providerId="AD" clId="Web-{CA79B3F8-031F-44F7-940E-454E34D4444D}" dt="2023-11-09T02:29:51.229" v="3" actId="1076"/>
        <pc:sldMkLst>
          <pc:docMk/>
          <pc:sldMk cId="1239797613" sldId="375"/>
        </pc:sldMkLst>
        <pc:spChg chg="mod">
          <ac:chgData name="Timothy Norman" userId="S::twn19@fsu.edu::cc343d98-d9c0-4f38-9d50-cd6f44f9c3f5" providerId="AD" clId="Web-{CA79B3F8-031F-44F7-940E-454E34D4444D}" dt="2023-11-09T02:29:51.229" v="3" actId="1076"/>
          <ac:spMkLst>
            <pc:docMk/>
            <pc:sldMk cId="1239797613" sldId="375"/>
            <ac:spMk id="6" creationId="{553F9BCC-EC0E-4BD2-86C3-FE3CA70F22F0}"/>
          </ac:spMkLst>
        </pc:spChg>
        <pc:spChg chg="mod">
          <ac:chgData name="Timothy Norman" userId="S::twn19@fsu.edu::cc343d98-d9c0-4f38-9d50-cd6f44f9c3f5" providerId="AD" clId="Web-{CA79B3F8-031F-44F7-940E-454E34D4444D}" dt="2023-11-09T02:29:22.541" v="1" actId="1076"/>
          <ac:spMkLst>
            <pc:docMk/>
            <pc:sldMk cId="1239797613" sldId="375"/>
            <ac:spMk id="11" creationId="{DDD3BAC7-4018-CEDC-5217-A7B7163B6CC7}"/>
          </ac:spMkLst>
        </pc:spChg>
        <pc:spChg chg="mod">
          <ac:chgData name="Timothy Norman" userId="S::twn19@fsu.edu::cc343d98-d9c0-4f38-9d50-cd6f44f9c3f5" providerId="AD" clId="Web-{CA79B3F8-031F-44F7-940E-454E34D4444D}" dt="2023-11-09T02:29:37.698" v="2" actId="1076"/>
          <ac:spMkLst>
            <pc:docMk/>
            <pc:sldMk cId="1239797613" sldId="375"/>
            <ac:spMk id="12" creationId="{AE2FA8C2-1BF4-A38A-39BF-ECEEA4EC19EE}"/>
          </ac:spMkLst>
        </pc:spChg>
      </pc:sldChg>
    </pc:docChg>
  </pc:docChgLst>
  <pc:docChgLst>
    <pc:chgData name="Matt Kennedy" userId="1c42adb8-e8da-4ed0-965b-4d7e0172c01f" providerId="ADAL" clId="{8A6B958E-0ACA-4934-A7EF-7347585EC302}"/>
    <pc:docChg chg="undo custSel addSld delSld modSld">
      <pc:chgData name="Matt Kennedy" userId="1c42adb8-e8da-4ed0-965b-4d7e0172c01f" providerId="ADAL" clId="{8A6B958E-0ACA-4934-A7EF-7347585EC302}" dt="2024-01-29T21:43:48.393" v="307" actId="20577"/>
      <pc:docMkLst>
        <pc:docMk/>
      </pc:docMkLst>
      <pc:sldChg chg="modSp mod">
        <pc:chgData name="Matt Kennedy" userId="1c42adb8-e8da-4ed0-965b-4d7e0172c01f" providerId="ADAL" clId="{8A6B958E-0ACA-4934-A7EF-7347585EC302}" dt="2024-01-29T20:48:37.268" v="115" actId="1036"/>
        <pc:sldMkLst>
          <pc:docMk/>
          <pc:sldMk cId="2957374956" sldId="369"/>
        </pc:sldMkLst>
        <pc:spChg chg="mod">
          <ac:chgData name="Matt Kennedy" userId="1c42adb8-e8da-4ed0-965b-4d7e0172c01f" providerId="ADAL" clId="{8A6B958E-0ACA-4934-A7EF-7347585EC302}" dt="2024-01-29T20:48:37.268" v="115" actId="1036"/>
          <ac:spMkLst>
            <pc:docMk/>
            <pc:sldMk cId="2957374956" sldId="369"/>
            <ac:spMk id="4" creationId="{8D75F873-FA73-A2DC-549B-C8CAC6F3F233}"/>
          </ac:spMkLst>
        </pc:spChg>
      </pc:sldChg>
      <pc:sldChg chg="addCm modNotesTx">
        <pc:chgData name="Matt Kennedy" userId="1c42adb8-e8da-4ed0-965b-4d7e0172c01f" providerId="ADAL" clId="{8A6B958E-0ACA-4934-A7EF-7347585EC302}" dt="2024-01-25T21:46:08.449" v="88"/>
        <pc:sldMkLst>
          <pc:docMk/>
          <pc:sldMk cId="2563345135" sldId="406"/>
        </pc:sldMkLst>
        <pc:extLst>
          <p:ext xmlns:p="http://schemas.openxmlformats.org/presentationml/2006/main" uri="{D6D511B9-2390-475A-947B-AFAB55BFBCF1}">
            <pc226:cmChg xmlns:pc226="http://schemas.microsoft.com/office/powerpoint/2022/06/main/command" chg="add">
              <pc226:chgData name="Matt Kennedy" userId="1c42adb8-e8da-4ed0-965b-4d7e0172c01f" providerId="ADAL" clId="{8A6B958E-0ACA-4934-A7EF-7347585EC302}" dt="2024-01-25T21:46:08.449" v="88"/>
              <pc2:cmMkLst xmlns:pc2="http://schemas.microsoft.com/office/powerpoint/2019/9/main/command">
                <pc:docMk/>
                <pc:sldMk cId="2563345135" sldId="406"/>
                <pc2:cmMk id="{3E94E406-E537-4F57-91E9-B93AB0CFC56E}"/>
              </pc2:cmMkLst>
            </pc226:cmChg>
          </p:ext>
        </pc:extLst>
      </pc:sldChg>
      <pc:sldChg chg="addSp delSp modSp mod">
        <pc:chgData name="Matt Kennedy" userId="1c42adb8-e8da-4ed0-965b-4d7e0172c01f" providerId="ADAL" clId="{8A6B958E-0ACA-4934-A7EF-7347585EC302}" dt="2024-01-29T21:02:35.155" v="217" actId="14100"/>
        <pc:sldMkLst>
          <pc:docMk/>
          <pc:sldMk cId="149029502" sldId="414"/>
        </pc:sldMkLst>
        <pc:picChg chg="add mod">
          <ac:chgData name="Matt Kennedy" userId="1c42adb8-e8da-4ed0-965b-4d7e0172c01f" providerId="ADAL" clId="{8A6B958E-0ACA-4934-A7EF-7347585EC302}" dt="2024-01-29T20:55:41.224" v="146" actId="1076"/>
          <ac:picMkLst>
            <pc:docMk/>
            <pc:sldMk cId="149029502" sldId="414"/>
            <ac:picMk id="2" creationId="{3EC8BB1D-D031-5803-F4F4-EA2AAD0789B9}"/>
          </ac:picMkLst>
        </pc:picChg>
        <pc:picChg chg="mod">
          <ac:chgData name="Matt Kennedy" userId="1c42adb8-e8da-4ed0-965b-4d7e0172c01f" providerId="ADAL" clId="{8A6B958E-0ACA-4934-A7EF-7347585EC302}" dt="2024-01-29T20:56:14.368" v="180" actId="1038"/>
          <ac:picMkLst>
            <pc:docMk/>
            <pc:sldMk cId="149029502" sldId="414"/>
            <ac:picMk id="5" creationId="{A948B57E-078D-3DE1-13E3-3D6E206324BF}"/>
          </ac:picMkLst>
        </pc:picChg>
        <pc:picChg chg="mod">
          <ac:chgData name="Matt Kennedy" userId="1c42adb8-e8da-4ed0-965b-4d7e0172c01f" providerId="ADAL" clId="{8A6B958E-0ACA-4934-A7EF-7347585EC302}" dt="2024-01-29T20:52:37.615" v="116" actId="1076"/>
          <ac:picMkLst>
            <pc:docMk/>
            <pc:sldMk cId="149029502" sldId="414"/>
            <ac:picMk id="6" creationId="{5CC9993B-6364-AD0A-AA6A-2F28658CCB1F}"/>
          </ac:picMkLst>
        </pc:picChg>
        <pc:picChg chg="add del mod">
          <ac:chgData name="Matt Kennedy" userId="1c42adb8-e8da-4ed0-965b-4d7e0172c01f" providerId="ADAL" clId="{8A6B958E-0ACA-4934-A7EF-7347585EC302}" dt="2024-01-29T20:53:42.391" v="131" actId="478"/>
          <ac:picMkLst>
            <pc:docMk/>
            <pc:sldMk cId="149029502" sldId="414"/>
            <ac:picMk id="8" creationId="{74AC6D9A-F186-893F-9DBB-E6186D49D806}"/>
          </ac:picMkLst>
        </pc:picChg>
        <pc:picChg chg="mod">
          <ac:chgData name="Matt Kennedy" userId="1c42adb8-e8da-4ed0-965b-4d7e0172c01f" providerId="ADAL" clId="{8A6B958E-0ACA-4934-A7EF-7347585EC302}" dt="2024-01-29T20:55:55.195" v="150" actId="1076"/>
          <ac:picMkLst>
            <pc:docMk/>
            <pc:sldMk cId="149029502" sldId="414"/>
            <ac:picMk id="9" creationId="{DB9596C6-C515-51DC-65FC-B18BB9610FC3}"/>
          </ac:picMkLst>
        </pc:picChg>
        <pc:picChg chg="add mod">
          <ac:chgData name="Matt Kennedy" userId="1c42adb8-e8da-4ed0-965b-4d7e0172c01f" providerId="ADAL" clId="{8A6B958E-0ACA-4934-A7EF-7347585EC302}" dt="2024-01-29T20:53:52.228" v="136" actId="1076"/>
          <ac:picMkLst>
            <pc:docMk/>
            <pc:sldMk cId="149029502" sldId="414"/>
            <ac:picMk id="10" creationId="{8FB554A7-6C85-6E98-BDCC-04637097675E}"/>
          </ac:picMkLst>
        </pc:picChg>
        <pc:picChg chg="mod">
          <ac:chgData name="Matt Kennedy" userId="1c42adb8-e8da-4ed0-965b-4d7e0172c01f" providerId="ADAL" clId="{8A6B958E-0ACA-4934-A7EF-7347585EC302}" dt="2024-01-29T20:55:49.557" v="148" actId="1076"/>
          <ac:picMkLst>
            <pc:docMk/>
            <pc:sldMk cId="149029502" sldId="414"/>
            <ac:picMk id="11" creationId="{730260F0-2D51-2333-CBAE-B2BE3EAAB53A}"/>
          </ac:picMkLst>
        </pc:picChg>
        <pc:picChg chg="add mod">
          <ac:chgData name="Matt Kennedy" userId="1c42adb8-e8da-4ed0-965b-4d7e0172c01f" providerId="ADAL" clId="{8A6B958E-0ACA-4934-A7EF-7347585EC302}" dt="2024-01-29T20:53:49.759" v="135" actId="1076"/>
          <ac:picMkLst>
            <pc:docMk/>
            <pc:sldMk cId="149029502" sldId="414"/>
            <ac:picMk id="12" creationId="{FB027CD4-48BC-1956-76F3-57A2636B0803}"/>
          </ac:picMkLst>
        </pc:picChg>
        <pc:picChg chg="mod">
          <ac:chgData name="Matt Kennedy" userId="1c42adb8-e8da-4ed0-965b-4d7e0172c01f" providerId="ADAL" clId="{8A6B958E-0ACA-4934-A7EF-7347585EC302}" dt="2024-01-29T20:55:51.850" v="149" actId="1076"/>
          <ac:picMkLst>
            <pc:docMk/>
            <pc:sldMk cId="149029502" sldId="414"/>
            <ac:picMk id="20" creationId="{0B1F889F-9303-2161-3262-6DA489102979}"/>
          </ac:picMkLst>
        </pc:picChg>
        <pc:picChg chg="mod">
          <ac:chgData name="Matt Kennedy" userId="1c42adb8-e8da-4ed0-965b-4d7e0172c01f" providerId="ADAL" clId="{8A6B958E-0ACA-4934-A7EF-7347585EC302}" dt="2024-01-29T20:55:39.035" v="145" actId="1076"/>
          <ac:picMkLst>
            <pc:docMk/>
            <pc:sldMk cId="149029502" sldId="414"/>
            <ac:picMk id="24" creationId="{E995DC81-FEA4-5300-C65A-9B120C0AFC50}"/>
          </ac:picMkLst>
        </pc:picChg>
        <pc:picChg chg="del mod">
          <ac:chgData name="Matt Kennedy" userId="1c42adb8-e8da-4ed0-965b-4d7e0172c01f" providerId="ADAL" clId="{8A6B958E-0ACA-4934-A7EF-7347585EC302}" dt="2024-01-29T20:53:43.403" v="132" actId="478"/>
          <ac:picMkLst>
            <pc:docMk/>
            <pc:sldMk cId="149029502" sldId="414"/>
            <ac:picMk id="26" creationId="{F37B63D5-DF07-6AF5-115C-86F55C57AB55}"/>
          </ac:picMkLst>
        </pc:picChg>
        <pc:picChg chg="del mod">
          <ac:chgData name="Matt Kennedy" userId="1c42adb8-e8da-4ed0-965b-4d7e0172c01f" providerId="ADAL" clId="{8A6B958E-0ACA-4934-A7EF-7347585EC302}" dt="2024-01-29T20:59:40.135" v="205" actId="478"/>
          <ac:picMkLst>
            <pc:docMk/>
            <pc:sldMk cId="149029502" sldId="414"/>
            <ac:picMk id="28" creationId="{541020B4-4EC4-842D-14DA-7B605E5788D0}"/>
          </ac:picMkLst>
        </pc:picChg>
        <pc:picChg chg="mod">
          <ac:chgData name="Matt Kennedy" userId="1c42adb8-e8da-4ed0-965b-4d7e0172c01f" providerId="ADAL" clId="{8A6B958E-0ACA-4934-A7EF-7347585EC302}" dt="2024-01-29T20:55:36.203" v="144" actId="1076"/>
          <ac:picMkLst>
            <pc:docMk/>
            <pc:sldMk cId="149029502" sldId="414"/>
            <ac:picMk id="34" creationId="{80D191D6-E869-E77C-D15E-ECC8B1D3101B}"/>
          </ac:picMkLst>
        </pc:picChg>
        <pc:picChg chg="add mod">
          <ac:chgData name="Matt Kennedy" userId="1c42adb8-e8da-4ed0-965b-4d7e0172c01f" providerId="ADAL" clId="{8A6B958E-0ACA-4934-A7EF-7347585EC302}" dt="2024-01-29T20:55:57.228" v="151" actId="1076"/>
          <ac:picMkLst>
            <pc:docMk/>
            <pc:sldMk cId="149029502" sldId="414"/>
            <ac:picMk id="1026" creationId="{A8CD312C-A555-53C5-DC1C-30D0264ACD61}"/>
          </ac:picMkLst>
        </pc:picChg>
        <pc:picChg chg="add mod">
          <ac:chgData name="Matt Kennedy" userId="1c42adb8-e8da-4ed0-965b-4d7e0172c01f" providerId="ADAL" clId="{8A6B958E-0ACA-4934-A7EF-7347585EC302}" dt="2024-01-29T20:59:50.537" v="209" actId="14100"/>
          <ac:picMkLst>
            <pc:docMk/>
            <pc:sldMk cId="149029502" sldId="414"/>
            <ac:picMk id="1028" creationId="{5B0815D9-DC83-8100-5F7E-1383A133CF10}"/>
          </ac:picMkLst>
        </pc:picChg>
        <pc:picChg chg="add mod">
          <ac:chgData name="Matt Kennedy" userId="1c42adb8-e8da-4ed0-965b-4d7e0172c01f" providerId="ADAL" clId="{8A6B958E-0ACA-4934-A7EF-7347585EC302}" dt="2024-01-29T21:00:32.566" v="211" actId="1076"/>
          <ac:picMkLst>
            <pc:docMk/>
            <pc:sldMk cId="149029502" sldId="414"/>
            <ac:picMk id="1030" creationId="{81F6D94C-01CD-05C9-7C23-A793AFEEF8F4}"/>
          </ac:picMkLst>
        </pc:picChg>
        <pc:picChg chg="add mod">
          <ac:chgData name="Matt Kennedy" userId="1c42adb8-e8da-4ed0-965b-4d7e0172c01f" providerId="ADAL" clId="{8A6B958E-0ACA-4934-A7EF-7347585EC302}" dt="2024-01-29T21:02:35.155" v="217" actId="14100"/>
          <ac:picMkLst>
            <pc:docMk/>
            <pc:sldMk cId="149029502" sldId="414"/>
            <ac:picMk id="1032" creationId="{82DD7FE5-17C7-5F2F-4896-CB8E9D0D5486}"/>
          </ac:picMkLst>
        </pc:picChg>
        <pc:cxnChg chg="add mod">
          <ac:chgData name="Matt Kennedy" userId="1c42adb8-e8da-4ed0-965b-4d7e0172c01f" providerId="ADAL" clId="{8A6B958E-0ACA-4934-A7EF-7347585EC302}" dt="2024-01-29T20:56:23.394" v="181" actId="14100"/>
          <ac:cxnSpMkLst>
            <pc:docMk/>
            <pc:sldMk cId="149029502" sldId="414"/>
            <ac:cxnSpMk id="14" creationId="{3D314CA2-8936-4AB4-71A8-0099D24EA061}"/>
          </ac:cxnSpMkLst>
        </pc:cxnChg>
        <pc:cxnChg chg="add mod">
          <ac:chgData name="Matt Kennedy" userId="1c42adb8-e8da-4ed0-965b-4d7e0172c01f" providerId="ADAL" clId="{8A6B958E-0ACA-4934-A7EF-7347585EC302}" dt="2024-01-29T20:56:31.070" v="183" actId="14100"/>
          <ac:cxnSpMkLst>
            <pc:docMk/>
            <pc:sldMk cId="149029502" sldId="414"/>
            <ac:cxnSpMk id="18" creationId="{1051F0D5-4500-7290-369D-CB3CBC14CC4A}"/>
          </ac:cxnSpMkLst>
        </pc:cxnChg>
        <pc:cxnChg chg="add mod">
          <ac:chgData name="Matt Kennedy" userId="1c42adb8-e8da-4ed0-965b-4d7e0172c01f" providerId="ADAL" clId="{8A6B958E-0ACA-4934-A7EF-7347585EC302}" dt="2024-01-29T20:56:36.777" v="185" actId="14100"/>
          <ac:cxnSpMkLst>
            <pc:docMk/>
            <pc:sldMk cId="149029502" sldId="414"/>
            <ac:cxnSpMk id="22" creationId="{22851D98-A66E-E546-33DB-7836DFACA699}"/>
          </ac:cxnSpMkLst>
        </pc:cxnChg>
        <pc:cxnChg chg="add mod">
          <ac:chgData name="Matt Kennedy" userId="1c42adb8-e8da-4ed0-965b-4d7e0172c01f" providerId="ADAL" clId="{8A6B958E-0ACA-4934-A7EF-7347585EC302}" dt="2024-01-29T20:56:44.962" v="187" actId="14100"/>
          <ac:cxnSpMkLst>
            <pc:docMk/>
            <pc:sldMk cId="149029502" sldId="414"/>
            <ac:cxnSpMk id="27" creationId="{B3E5270F-D4F9-A5EE-5F9D-BB0017C4F4A1}"/>
          </ac:cxnSpMkLst>
        </pc:cxnChg>
        <pc:cxnChg chg="add mod">
          <ac:chgData name="Matt Kennedy" userId="1c42adb8-e8da-4ed0-965b-4d7e0172c01f" providerId="ADAL" clId="{8A6B958E-0ACA-4934-A7EF-7347585EC302}" dt="2024-01-29T20:56:51.122" v="189" actId="14100"/>
          <ac:cxnSpMkLst>
            <pc:docMk/>
            <pc:sldMk cId="149029502" sldId="414"/>
            <ac:cxnSpMk id="31" creationId="{C616F9A6-5735-D2A0-078D-0F8C63CCEDDB}"/>
          </ac:cxnSpMkLst>
        </pc:cxnChg>
        <pc:cxnChg chg="add mod">
          <ac:chgData name="Matt Kennedy" userId="1c42adb8-e8da-4ed0-965b-4d7e0172c01f" providerId="ADAL" clId="{8A6B958E-0ACA-4934-A7EF-7347585EC302}" dt="2024-01-29T20:57:06.056" v="191" actId="14100"/>
          <ac:cxnSpMkLst>
            <pc:docMk/>
            <pc:sldMk cId="149029502" sldId="414"/>
            <ac:cxnSpMk id="35" creationId="{E7D3F9E0-86C2-8555-C851-855FE0911281}"/>
          </ac:cxnSpMkLst>
        </pc:cxnChg>
        <pc:cxnChg chg="add mod">
          <ac:chgData name="Matt Kennedy" userId="1c42adb8-e8da-4ed0-965b-4d7e0172c01f" providerId="ADAL" clId="{8A6B958E-0ACA-4934-A7EF-7347585EC302}" dt="2024-01-29T20:57:19.388" v="193" actId="14100"/>
          <ac:cxnSpMkLst>
            <pc:docMk/>
            <pc:sldMk cId="149029502" sldId="414"/>
            <ac:cxnSpMk id="38" creationId="{4F6A494E-D053-99DD-9087-2428AEBAE0CB}"/>
          </ac:cxnSpMkLst>
        </pc:cxnChg>
        <pc:cxnChg chg="add mod">
          <ac:chgData name="Matt Kennedy" userId="1c42adb8-e8da-4ed0-965b-4d7e0172c01f" providerId="ADAL" clId="{8A6B958E-0ACA-4934-A7EF-7347585EC302}" dt="2024-01-29T20:57:24.780" v="195" actId="14100"/>
          <ac:cxnSpMkLst>
            <pc:docMk/>
            <pc:sldMk cId="149029502" sldId="414"/>
            <ac:cxnSpMk id="41" creationId="{7392568D-43E7-6703-9F73-D552E90624FF}"/>
          </ac:cxnSpMkLst>
        </pc:cxnChg>
        <pc:cxnChg chg="add mod">
          <ac:chgData name="Matt Kennedy" userId="1c42adb8-e8da-4ed0-965b-4d7e0172c01f" providerId="ADAL" clId="{8A6B958E-0ACA-4934-A7EF-7347585EC302}" dt="2024-01-29T20:57:58.606" v="199" actId="14100"/>
          <ac:cxnSpMkLst>
            <pc:docMk/>
            <pc:sldMk cId="149029502" sldId="414"/>
            <ac:cxnSpMk id="44" creationId="{25E045F1-1286-9FEE-C04E-DF9E1F858BA5}"/>
          </ac:cxnSpMkLst>
        </pc:cxnChg>
        <pc:cxnChg chg="add mod">
          <ac:chgData name="Matt Kennedy" userId="1c42adb8-e8da-4ed0-965b-4d7e0172c01f" providerId="ADAL" clId="{8A6B958E-0ACA-4934-A7EF-7347585EC302}" dt="2024-01-29T20:58:01.864" v="200" actId="14100"/>
          <ac:cxnSpMkLst>
            <pc:docMk/>
            <pc:sldMk cId="149029502" sldId="414"/>
            <ac:cxnSpMk id="47" creationId="{D7021B8E-D2D6-64CB-7DB0-F4C336BED93D}"/>
          </ac:cxnSpMkLst>
        </pc:cxnChg>
        <pc:cxnChg chg="add mod">
          <ac:chgData name="Matt Kennedy" userId="1c42adb8-e8da-4ed0-965b-4d7e0172c01f" providerId="ADAL" clId="{8A6B958E-0ACA-4934-A7EF-7347585EC302}" dt="2024-01-29T20:59:40.135" v="205" actId="478"/>
          <ac:cxnSpMkLst>
            <pc:docMk/>
            <pc:sldMk cId="149029502" sldId="414"/>
            <ac:cxnSpMk id="51" creationId="{DB8250CF-EA0A-5892-7B8C-49C7B5760754}"/>
          </ac:cxnSpMkLst>
        </pc:cxnChg>
        <pc:cxnChg chg="add mod">
          <ac:chgData name="Matt Kennedy" userId="1c42adb8-e8da-4ed0-965b-4d7e0172c01f" providerId="ADAL" clId="{8A6B958E-0ACA-4934-A7EF-7347585EC302}" dt="2024-01-29T20:58:13.297" v="204" actId="14100"/>
          <ac:cxnSpMkLst>
            <pc:docMk/>
            <pc:sldMk cId="149029502" sldId="414"/>
            <ac:cxnSpMk id="54" creationId="{BB08F30F-2A22-8815-0E56-B01003D28A94}"/>
          </ac:cxnSpMkLst>
        </pc:cxnChg>
      </pc:sldChg>
      <pc:sldChg chg="addSp delSp modSp mod">
        <pc:chgData name="Matt Kennedy" userId="1c42adb8-e8da-4ed0-965b-4d7e0172c01f" providerId="ADAL" clId="{8A6B958E-0ACA-4934-A7EF-7347585EC302}" dt="2024-01-29T21:43:48.393" v="307" actId="20577"/>
        <pc:sldMkLst>
          <pc:docMk/>
          <pc:sldMk cId="3180823147" sldId="416"/>
        </pc:sldMkLst>
        <pc:spChg chg="add mod">
          <ac:chgData name="Matt Kennedy" userId="1c42adb8-e8da-4ed0-965b-4d7e0172c01f" providerId="ADAL" clId="{8A6B958E-0ACA-4934-A7EF-7347585EC302}" dt="2024-01-29T21:43:48.393" v="307" actId="20577"/>
          <ac:spMkLst>
            <pc:docMk/>
            <pc:sldMk cId="3180823147" sldId="416"/>
            <ac:spMk id="6" creationId="{19C2E87A-C638-0A1E-F3E9-6B3976EAAE28}"/>
          </ac:spMkLst>
        </pc:spChg>
        <pc:spChg chg="del mod">
          <ac:chgData name="Matt Kennedy" userId="1c42adb8-e8da-4ed0-965b-4d7e0172c01f" providerId="ADAL" clId="{8A6B958E-0ACA-4934-A7EF-7347585EC302}" dt="2024-01-29T21:29:11.635" v="260" actId="12084"/>
          <ac:spMkLst>
            <pc:docMk/>
            <pc:sldMk cId="3180823147" sldId="416"/>
            <ac:spMk id="20" creationId="{1B9A65D9-5ACC-689B-4EF8-0FBD4875362D}"/>
          </ac:spMkLst>
        </pc:spChg>
        <pc:graphicFrameChg chg="add del mod">
          <ac:chgData name="Matt Kennedy" userId="1c42adb8-e8da-4ed0-965b-4d7e0172c01f" providerId="ADAL" clId="{8A6B958E-0ACA-4934-A7EF-7347585EC302}" dt="2024-01-29T21:29:34.708" v="261" actId="478"/>
          <ac:graphicFrameMkLst>
            <pc:docMk/>
            <pc:sldMk cId="3180823147" sldId="416"/>
            <ac:graphicFrameMk id="2" creationId="{87313930-13F0-86B3-8E42-8CFE35E5D2D1}"/>
          </ac:graphicFrameMkLst>
        </pc:graphicFrameChg>
      </pc:sldChg>
      <pc:sldChg chg="addSp delSp modSp mod">
        <pc:chgData name="Matt Kennedy" userId="1c42adb8-e8da-4ed0-965b-4d7e0172c01f" providerId="ADAL" clId="{8A6B958E-0ACA-4934-A7EF-7347585EC302}" dt="2024-01-29T21:14:45.237" v="223" actId="478"/>
        <pc:sldMkLst>
          <pc:docMk/>
          <pc:sldMk cId="3724834776" sldId="420"/>
        </pc:sldMkLst>
        <pc:picChg chg="add mod">
          <ac:chgData name="Matt Kennedy" userId="1c42adb8-e8da-4ed0-965b-4d7e0172c01f" providerId="ADAL" clId="{8A6B958E-0ACA-4934-A7EF-7347585EC302}" dt="2024-01-29T21:14:15.912" v="221" actId="1076"/>
          <ac:picMkLst>
            <pc:docMk/>
            <pc:sldMk cId="3724834776" sldId="420"/>
            <ac:picMk id="26" creationId="{410047F3-C94D-8BF2-259A-EFA63CF3F1BE}"/>
          </ac:picMkLst>
        </pc:picChg>
        <pc:picChg chg="add del mod">
          <ac:chgData name="Matt Kennedy" userId="1c42adb8-e8da-4ed0-965b-4d7e0172c01f" providerId="ADAL" clId="{8A6B958E-0ACA-4934-A7EF-7347585EC302}" dt="2024-01-29T21:14:45.237" v="223" actId="478"/>
          <ac:picMkLst>
            <pc:docMk/>
            <pc:sldMk cId="3724834776" sldId="420"/>
            <ac:picMk id="27" creationId="{946D0918-53F1-08EB-4150-2E0CB5844D7D}"/>
          </ac:picMkLst>
        </pc:picChg>
      </pc:sldChg>
      <pc:sldChg chg="add del">
        <pc:chgData name="Matt Kennedy" userId="1c42adb8-e8da-4ed0-965b-4d7e0172c01f" providerId="ADAL" clId="{8A6B958E-0ACA-4934-A7EF-7347585EC302}" dt="2024-01-29T21:14:06.986" v="219"/>
        <pc:sldMkLst>
          <pc:docMk/>
          <pc:sldMk cId="1277175370" sldId="421"/>
        </pc:sldMkLst>
      </pc:sldChg>
    </pc:docChg>
  </pc:docChgLst>
  <pc:docChgLst>
    <pc:chgData name="Lily Thompson" userId="S::lat20d@fsu.edu::21a373b3-48de-483b-abb5-dc03349ece14" providerId="AD" clId="Web-{44720BB6-5B9D-48E0-9F6C-5F2210CAC0CA}"/>
    <pc:docChg chg="modSld">
      <pc:chgData name="Lily Thompson" userId="S::lat20d@fsu.edu::21a373b3-48de-483b-abb5-dc03349ece14" providerId="AD" clId="Web-{44720BB6-5B9D-48E0-9F6C-5F2210CAC0CA}" dt="2023-10-17T00:13:56.360" v="234" actId="20577"/>
      <pc:docMkLst>
        <pc:docMk/>
      </pc:docMkLst>
      <pc:sldChg chg="modSp">
        <pc:chgData name="Lily Thompson" userId="S::lat20d@fsu.edu::21a373b3-48de-483b-abb5-dc03349ece14" providerId="AD" clId="Web-{44720BB6-5B9D-48E0-9F6C-5F2210CAC0CA}" dt="2023-10-17T00:13:43.141" v="233" actId="20577"/>
        <pc:sldMkLst>
          <pc:docMk/>
          <pc:sldMk cId="3590480115" sldId="328"/>
        </pc:sldMkLst>
        <pc:spChg chg="mod">
          <ac:chgData name="Lily Thompson" userId="S::lat20d@fsu.edu::21a373b3-48de-483b-abb5-dc03349ece14" providerId="AD" clId="Web-{44720BB6-5B9D-48E0-9F6C-5F2210CAC0CA}" dt="2023-10-17T00:13:43.141" v="233" actId="20577"/>
          <ac:spMkLst>
            <pc:docMk/>
            <pc:sldMk cId="3590480115" sldId="328"/>
            <ac:spMk id="2" creationId="{1E78F7A0-6B50-CB05-0C14-35A19D6A6239}"/>
          </ac:spMkLst>
        </pc:spChg>
      </pc:sldChg>
      <pc:sldChg chg="mod modShow">
        <pc:chgData name="Lily Thompson" userId="S::lat20d@fsu.edu::21a373b3-48de-483b-abb5-dc03349ece14" providerId="AD" clId="Web-{44720BB6-5B9D-48E0-9F6C-5F2210CAC0CA}" dt="2023-10-17T00:10:22.885" v="232"/>
        <pc:sldMkLst>
          <pc:docMk/>
          <pc:sldMk cId="500679508" sldId="337"/>
        </pc:sldMkLst>
      </pc:sldChg>
      <pc:sldChg chg="modSp">
        <pc:chgData name="Lily Thompson" userId="S::lat20d@fsu.edu::21a373b3-48de-483b-abb5-dc03349ece14" providerId="AD" clId="Web-{44720BB6-5B9D-48E0-9F6C-5F2210CAC0CA}" dt="2023-10-16T23:56:20.048" v="28" actId="1076"/>
        <pc:sldMkLst>
          <pc:docMk/>
          <pc:sldMk cId="1341586672" sldId="352"/>
        </pc:sldMkLst>
        <pc:spChg chg="mod">
          <ac:chgData name="Lily Thompson" userId="S::lat20d@fsu.edu::21a373b3-48de-483b-abb5-dc03349ece14" providerId="AD" clId="Web-{44720BB6-5B9D-48E0-9F6C-5F2210CAC0CA}" dt="2023-10-16T23:56:20.048" v="28" actId="1076"/>
          <ac:spMkLst>
            <pc:docMk/>
            <pc:sldMk cId="1341586672" sldId="352"/>
            <ac:spMk id="4" creationId="{389FF7A8-6694-EC08-1337-3644F56ED28B}"/>
          </ac:spMkLst>
        </pc:spChg>
      </pc:sldChg>
      <pc:sldChg chg="modSp">
        <pc:chgData name="Lily Thompson" userId="S::lat20d@fsu.edu::21a373b3-48de-483b-abb5-dc03349ece14" providerId="AD" clId="Web-{44720BB6-5B9D-48E0-9F6C-5F2210CAC0CA}" dt="2023-10-16T23:56:51.377" v="45" actId="20577"/>
        <pc:sldMkLst>
          <pc:docMk/>
          <pc:sldMk cId="3144193321" sldId="353"/>
        </pc:sldMkLst>
        <pc:spChg chg="mod">
          <ac:chgData name="Lily Thompson" userId="S::lat20d@fsu.edu::21a373b3-48de-483b-abb5-dc03349ece14" providerId="AD" clId="Web-{44720BB6-5B9D-48E0-9F6C-5F2210CAC0CA}" dt="2023-10-16T23:56:51.377" v="45" actId="20577"/>
          <ac:spMkLst>
            <pc:docMk/>
            <pc:sldMk cId="3144193321" sldId="353"/>
            <ac:spMk id="4" creationId="{29A530C2-EC20-2746-BC40-E11E3A7BF37E}"/>
          </ac:spMkLst>
        </pc:spChg>
      </pc:sldChg>
      <pc:sldChg chg="modSp">
        <pc:chgData name="Lily Thompson" userId="S::lat20d@fsu.edu::21a373b3-48de-483b-abb5-dc03349ece14" providerId="AD" clId="Web-{44720BB6-5B9D-48E0-9F6C-5F2210CAC0CA}" dt="2023-10-16T23:58:01.567" v="59" actId="1076"/>
        <pc:sldMkLst>
          <pc:docMk/>
          <pc:sldMk cId="37413045" sldId="355"/>
        </pc:sldMkLst>
        <pc:spChg chg="mod">
          <ac:chgData name="Lily Thompson" userId="S::lat20d@fsu.edu::21a373b3-48de-483b-abb5-dc03349ece14" providerId="AD" clId="Web-{44720BB6-5B9D-48E0-9F6C-5F2210CAC0CA}" dt="2023-10-16T23:58:01.567" v="59" actId="1076"/>
          <ac:spMkLst>
            <pc:docMk/>
            <pc:sldMk cId="37413045" sldId="355"/>
            <ac:spMk id="4" creationId="{BCF6C0FE-A419-B6D2-644E-C195B4B437D9}"/>
          </ac:spMkLst>
        </pc:spChg>
      </pc:sldChg>
      <pc:sldChg chg="modSp">
        <pc:chgData name="Lily Thompson" userId="S::lat20d@fsu.edu::21a373b3-48de-483b-abb5-dc03349ece14" providerId="AD" clId="Web-{44720BB6-5B9D-48E0-9F6C-5F2210CAC0CA}" dt="2023-10-17T00:00:00.633" v="80" actId="1076"/>
        <pc:sldMkLst>
          <pc:docMk/>
          <pc:sldMk cId="1099869518" sldId="356"/>
        </pc:sldMkLst>
        <pc:spChg chg="mod">
          <ac:chgData name="Lily Thompson" userId="S::lat20d@fsu.edu::21a373b3-48de-483b-abb5-dc03349ece14" providerId="AD" clId="Web-{44720BB6-5B9D-48E0-9F6C-5F2210CAC0CA}" dt="2023-10-17T00:00:00.633" v="80" actId="1076"/>
          <ac:spMkLst>
            <pc:docMk/>
            <pc:sldMk cId="1099869518" sldId="356"/>
            <ac:spMk id="4" creationId="{FDBACF6D-2061-30E9-EEE9-305091A00C69}"/>
          </ac:spMkLst>
        </pc:spChg>
      </pc:sldChg>
      <pc:sldChg chg="addSp delSp modSp">
        <pc:chgData name="Lily Thompson" userId="S::lat20d@fsu.edu::21a373b3-48de-483b-abb5-dc03349ece14" providerId="AD" clId="Web-{44720BB6-5B9D-48E0-9F6C-5F2210CAC0CA}" dt="2023-10-17T00:01:02.197" v="85" actId="1076"/>
        <pc:sldMkLst>
          <pc:docMk/>
          <pc:sldMk cId="2393062770" sldId="358"/>
        </pc:sldMkLst>
        <pc:spChg chg="del">
          <ac:chgData name="Lily Thompson" userId="S::lat20d@fsu.edu::21a373b3-48de-483b-abb5-dc03349ece14" providerId="AD" clId="Web-{44720BB6-5B9D-48E0-9F6C-5F2210CAC0CA}" dt="2023-10-17T00:00:45.040" v="83"/>
          <ac:spMkLst>
            <pc:docMk/>
            <pc:sldMk cId="2393062770" sldId="358"/>
            <ac:spMk id="4" creationId="{92DBB6AA-EFA2-E883-1DBF-6A57ED09063B}"/>
          </ac:spMkLst>
        </pc:spChg>
        <pc:spChg chg="add mod">
          <ac:chgData name="Lily Thompson" userId="S::lat20d@fsu.edu::21a373b3-48de-483b-abb5-dc03349ece14" providerId="AD" clId="Web-{44720BB6-5B9D-48E0-9F6C-5F2210CAC0CA}" dt="2023-10-17T00:01:02.197" v="85" actId="1076"/>
          <ac:spMkLst>
            <pc:docMk/>
            <pc:sldMk cId="2393062770" sldId="358"/>
            <ac:spMk id="11" creationId="{71E01DA2-BF1D-4050-E93C-17DB608B83F3}"/>
          </ac:spMkLst>
        </pc:spChg>
      </pc:sldChg>
      <pc:sldChg chg="modSp">
        <pc:chgData name="Lily Thompson" userId="S::lat20d@fsu.edu::21a373b3-48de-483b-abb5-dc03349ece14" providerId="AD" clId="Web-{44720BB6-5B9D-48E0-9F6C-5F2210CAC0CA}" dt="2023-10-17T00:01:37.995" v="100" actId="1076"/>
        <pc:sldMkLst>
          <pc:docMk/>
          <pc:sldMk cId="1634361473" sldId="359"/>
        </pc:sldMkLst>
        <pc:spChg chg="mod">
          <ac:chgData name="Lily Thompson" userId="S::lat20d@fsu.edu::21a373b3-48de-483b-abb5-dc03349ece14" providerId="AD" clId="Web-{44720BB6-5B9D-48E0-9F6C-5F2210CAC0CA}" dt="2023-10-17T00:01:37.995" v="100" actId="1076"/>
          <ac:spMkLst>
            <pc:docMk/>
            <pc:sldMk cId="1634361473" sldId="359"/>
            <ac:spMk id="4" creationId="{E7595F73-2D83-2E9D-CA53-9C542212E87D}"/>
          </ac:spMkLst>
        </pc:spChg>
      </pc:sldChg>
      <pc:sldChg chg="modSp">
        <pc:chgData name="Lily Thompson" userId="S::lat20d@fsu.edu::21a373b3-48de-483b-abb5-dc03349ece14" providerId="AD" clId="Web-{44720BB6-5B9D-48E0-9F6C-5F2210CAC0CA}" dt="2023-10-17T00:06:58.051" v="150" actId="1076"/>
        <pc:sldMkLst>
          <pc:docMk/>
          <pc:sldMk cId="402754200" sldId="360"/>
        </pc:sldMkLst>
        <pc:spChg chg="mod">
          <ac:chgData name="Lily Thompson" userId="S::lat20d@fsu.edu::21a373b3-48de-483b-abb5-dc03349ece14" providerId="AD" clId="Web-{44720BB6-5B9D-48E0-9F6C-5F2210CAC0CA}" dt="2023-10-17T00:06:58.051" v="150" actId="1076"/>
          <ac:spMkLst>
            <pc:docMk/>
            <pc:sldMk cId="402754200" sldId="360"/>
            <ac:spMk id="4" creationId="{268DF764-205A-C8FF-9518-393E45474C44}"/>
          </ac:spMkLst>
        </pc:spChg>
      </pc:sldChg>
      <pc:sldChg chg="modSp">
        <pc:chgData name="Lily Thompson" userId="S::lat20d@fsu.edu::21a373b3-48de-483b-abb5-dc03349ece14" providerId="AD" clId="Web-{44720BB6-5B9D-48E0-9F6C-5F2210CAC0CA}" dt="2023-10-17T00:06:23.628" v="148" actId="1076"/>
        <pc:sldMkLst>
          <pc:docMk/>
          <pc:sldMk cId="2145058222" sldId="361"/>
        </pc:sldMkLst>
        <pc:spChg chg="mod">
          <ac:chgData name="Lily Thompson" userId="S::lat20d@fsu.edu::21a373b3-48de-483b-abb5-dc03349ece14" providerId="AD" clId="Web-{44720BB6-5B9D-48E0-9F6C-5F2210CAC0CA}" dt="2023-10-17T00:06:23.628" v="148" actId="1076"/>
          <ac:spMkLst>
            <pc:docMk/>
            <pc:sldMk cId="2145058222" sldId="361"/>
            <ac:spMk id="4" creationId="{802F3091-20E2-EBDA-97BB-1EA316C7C845}"/>
          </ac:spMkLst>
        </pc:spChg>
      </pc:sldChg>
      <pc:sldChg chg="modSp">
        <pc:chgData name="Lily Thompson" userId="S::lat20d@fsu.edu::21a373b3-48de-483b-abb5-dc03349ece14" providerId="AD" clId="Web-{44720BB6-5B9D-48E0-9F6C-5F2210CAC0CA}" dt="2023-10-17T00:07:45.459" v="170" actId="1076"/>
        <pc:sldMkLst>
          <pc:docMk/>
          <pc:sldMk cId="3453373959" sldId="362"/>
        </pc:sldMkLst>
        <pc:spChg chg="mod">
          <ac:chgData name="Lily Thompson" userId="S::lat20d@fsu.edu::21a373b3-48de-483b-abb5-dc03349ece14" providerId="AD" clId="Web-{44720BB6-5B9D-48E0-9F6C-5F2210CAC0CA}" dt="2023-10-17T00:07:45.459" v="170" actId="1076"/>
          <ac:spMkLst>
            <pc:docMk/>
            <pc:sldMk cId="3453373959" sldId="362"/>
            <ac:spMk id="4" creationId="{4E011484-5CD4-DB43-A188-B6AE4F5318A8}"/>
          </ac:spMkLst>
        </pc:spChg>
      </pc:sldChg>
      <pc:sldChg chg="modSp">
        <pc:chgData name="Lily Thompson" userId="S::lat20d@fsu.edu::21a373b3-48de-483b-abb5-dc03349ece14" providerId="AD" clId="Web-{44720BB6-5B9D-48E0-9F6C-5F2210CAC0CA}" dt="2023-10-17T00:13:56.360" v="234" actId="20577"/>
        <pc:sldMkLst>
          <pc:docMk/>
          <pc:sldMk cId="2014520622" sldId="363"/>
        </pc:sldMkLst>
        <pc:spChg chg="mod">
          <ac:chgData name="Lily Thompson" userId="S::lat20d@fsu.edu::21a373b3-48de-483b-abb5-dc03349ece14" providerId="AD" clId="Web-{44720BB6-5B9D-48E0-9F6C-5F2210CAC0CA}" dt="2023-10-17T00:08:20.975" v="188" actId="1076"/>
          <ac:spMkLst>
            <pc:docMk/>
            <pc:sldMk cId="2014520622" sldId="363"/>
            <ac:spMk id="4" creationId="{60A62127-AF17-5AE9-7BBA-A12FE1C5E049}"/>
          </ac:spMkLst>
        </pc:spChg>
        <pc:spChg chg="mod">
          <ac:chgData name="Lily Thompson" userId="S::lat20d@fsu.edu::21a373b3-48de-483b-abb5-dc03349ece14" providerId="AD" clId="Web-{44720BB6-5B9D-48E0-9F6C-5F2210CAC0CA}" dt="2023-10-17T00:13:56.360" v="234" actId="20577"/>
          <ac:spMkLst>
            <pc:docMk/>
            <pc:sldMk cId="2014520622" sldId="363"/>
            <ac:spMk id="8" creationId="{9824654E-2558-D650-0A36-ED6811F94AC2}"/>
          </ac:spMkLst>
        </pc:spChg>
      </pc:sldChg>
      <pc:sldChg chg="modSp">
        <pc:chgData name="Lily Thompson" userId="S::lat20d@fsu.edu::21a373b3-48de-483b-abb5-dc03349ece14" providerId="AD" clId="Web-{44720BB6-5B9D-48E0-9F6C-5F2210CAC0CA}" dt="2023-10-17T00:09:13.930" v="204" actId="1076"/>
        <pc:sldMkLst>
          <pc:docMk/>
          <pc:sldMk cId="2792769154" sldId="364"/>
        </pc:sldMkLst>
        <pc:spChg chg="mod">
          <ac:chgData name="Lily Thompson" userId="S::lat20d@fsu.edu::21a373b3-48de-483b-abb5-dc03349ece14" providerId="AD" clId="Web-{44720BB6-5B9D-48E0-9F6C-5F2210CAC0CA}" dt="2023-10-17T00:09:13.930" v="204" actId="1076"/>
          <ac:spMkLst>
            <pc:docMk/>
            <pc:sldMk cId="2792769154" sldId="364"/>
            <ac:spMk id="4" creationId="{07301C6F-20CB-35CB-BA9D-CA810DFB430B}"/>
          </ac:spMkLst>
        </pc:spChg>
      </pc:sldChg>
      <pc:sldChg chg="modSp">
        <pc:chgData name="Lily Thompson" userId="S::lat20d@fsu.edu::21a373b3-48de-483b-abb5-dc03349ece14" providerId="AD" clId="Web-{44720BB6-5B9D-48E0-9F6C-5F2210CAC0CA}" dt="2023-10-17T00:09:52.243" v="231" actId="1076"/>
        <pc:sldMkLst>
          <pc:docMk/>
          <pc:sldMk cId="2088423370" sldId="366"/>
        </pc:sldMkLst>
        <pc:spChg chg="mod">
          <ac:chgData name="Lily Thompson" userId="S::lat20d@fsu.edu::21a373b3-48de-483b-abb5-dc03349ece14" providerId="AD" clId="Web-{44720BB6-5B9D-48E0-9F6C-5F2210CAC0CA}" dt="2023-10-17T00:09:52.243" v="231" actId="1076"/>
          <ac:spMkLst>
            <pc:docMk/>
            <pc:sldMk cId="2088423370" sldId="366"/>
            <ac:spMk id="4" creationId="{E3355BBB-EAD9-03A9-1D4C-1DAFE2A4F62F}"/>
          </ac:spMkLst>
        </pc:spChg>
      </pc:sldChg>
      <pc:sldChg chg="modSp">
        <pc:chgData name="Lily Thompson" userId="S::lat20d@fsu.edu::21a373b3-48de-483b-abb5-dc03349ece14" providerId="AD" clId="Web-{44720BB6-5B9D-48E0-9F6C-5F2210CAC0CA}" dt="2023-10-16T23:54:32.702" v="12" actId="20577"/>
        <pc:sldMkLst>
          <pc:docMk/>
          <pc:sldMk cId="2957374956" sldId="369"/>
        </pc:sldMkLst>
        <pc:spChg chg="mod">
          <ac:chgData name="Lily Thompson" userId="S::lat20d@fsu.edu::21a373b3-48de-483b-abb5-dc03349ece14" providerId="AD" clId="Web-{44720BB6-5B9D-48E0-9F6C-5F2210CAC0CA}" dt="2023-10-16T23:54:32.702" v="12" actId="20577"/>
          <ac:spMkLst>
            <pc:docMk/>
            <pc:sldMk cId="2957374956" sldId="369"/>
            <ac:spMk id="4" creationId="{8D75F873-FA73-A2DC-549B-C8CAC6F3F233}"/>
          </ac:spMkLst>
        </pc:spChg>
      </pc:sldChg>
    </pc:docChg>
  </pc:docChgLst>
  <pc:docChgLst>
    <pc:chgData name="Timothy Norman" userId="S::twn19@fsu.edu::cc343d98-d9c0-4f38-9d50-cd6f44f9c3f5" providerId="AD" clId="Web-{553E2D1F-2CF6-40CD-A045-B702071D6940}"/>
    <pc:docChg chg="modSld sldOrd">
      <pc:chgData name="Timothy Norman" userId="S::twn19@fsu.edu::cc343d98-d9c0-4f38-9d50-cd6f44f9c3f5" providerId="AD" clId="Web-{553E2D1F-2CF6-40CD-A045-B702071D6940}" dt="2023-10-03T20:14:48.384" v="49" actId="20577"/>
      <pc:docMkLst>
        <pc:docMk/>
      </pc:docMkLst>
      <pc:sldChg chg="modSp">
        <pc:chgData name="Timothy Norman" userId="S::twn19@fsu.edu::cc343d98-d9c0-4f38-9d50-cd6f44f9c3f5" providerId="AD" clId="Web-{553E2D1F-2CF6-40CD-A045-B702071D6940}" dt="2023-10-03T20:14:48.384" v="49" actId="20577"/>
        <pc:sldMkLst>
          <pc:docMk/>
          <pc:sldMk cId="2066863649" sldId="256"/>
        </pc:sldMkLst>
        <pc:spChg chg="mod">
          <ac:chgData name="Timothy Norman" userId="S::twn19@fsu.edu::cc343d98-d9c0-4f38-9d50-cd6f44f9c3f5" providerId="AD" clId="Web-{553E2D1F-2CF6-40CD-A045-B702071D6940}" dt="2023-10-03T20:14:48.384" v="49" actId="20577"/>
          <ac:spMkLst>
            <pc:docMk/>
            <pc:sldMk cId="2066863649" sldId="256"/>
            <ac:spMk id="6" creationId="{1A98657A-6FD2-A346-6456-FE7CA89F9095}"/>
          </ac:spMkLst>
        </pc:spChg>
      </pc:sldChg>
      <pc:sldChg chg="modSp">
        <pc:chgData name="Timothy Norman" userId="S::twn19@fsu.edu::cc343d98-d9c0-4f38-9d50-cd6f44f9c3f5" providerId="AD" clId="Web-{553E2D1F-2CF6-40CD-A045-B702071D6940}" dt="2023-10-03T20:13:06.288" v="47" actId="20577"/>
        <pc:sldMkLst>
          <pc:docMk/>
          <pc:sldMk cId="1270984281" sldId="286"/>
        </pc:sldMkLst>
        <pc:spChg chg="mod">
          <ac:chgData name="Timothy Norman" userId="S::twn19@fsu.edu::cc343d98-d9c0-4f38-9d50-cd6f44f9c3f5" providerId="AD" clId="Web-{553E2D1F-2CF6-40CD-A045-B702071D6940}" dt="2023-10-03T20:12:59.116" v="41" actId="20577"/>
          <ac:spMkLst>
            <pc:docMk/>
            <pc:sldMk cId="1270984281" sldId="286"/>
            <ac:spMk id="12" creationId="{602AFC1E-7AB1-CD43-56B5-210304222E34}"/>
          </ac:spMkLst>
        </pc:spChg>
        <pc:spChg chg="mod">
          <ac:chgData name="Timothy Norman" userId="S::twn19@fsu.edu::cc343d98-d9c0-4f38-9d50-cd6f44f9c3f5" providerId="AD" clId="Web-{553E2D1F-2CF6-40CD-A045-B702071D6940}" dt="2023-10-03T20:13:06.288" v="47" actId="20577"/>
          <ac:spMkLst>
            <pc:docMk/>
            <pc:sldMk cId="1270984281" sldId="286"/>
            <ac:spMk id="13" creationId="{EA2E8241-62D8-5A9D-80C2-65C5FFAA4CD2}"/>
          </ac:spMkLst>
        </pc:spChg>
      </pc:sldChg>
      <pc:sldChg chg="modSp ord">
        <pc:chgData name="Timothy Norman" userId="S::twn19@fsu.edu::cc343d98-d9c0-4f38-9d50-cd6f44f9c3f5" providerId="AD" clId="Web-{553E2D1F-2CF6-40CD-A045-B702071D6940}" dt="2023-10-03T20:12:44.022" v="38" actId="20577"/>
        <pc:sldMkLst>
          <pc:docMk/>
          <pc:sldMk cId="3060998247" sldId="288"/>
        </pc:sldMkLst>
        <pc:spChg chg="mod">
          <ac:chgData name="Timothy Norman" userId="S::twn19@fsu.edu::cc343d98-d9c0-4f38-9d50-cd6f44f9c3f5" providerId="AD" clId="Web-{553E2D1F-2CF6-40CD-A045-B702071D6940}" dt="2023-10-03T20:12:44.022" v="38" actId="20577"/>
          <ac:spMkLst>
            <pc:docMk/>
            <pc:sldMk cId="3060998247" sldId="288"/>
            <ac:spMk id="2" creationId="{9AF5F3BE-E2CC-A69B-7AE4-6FCE8D7E09AB}"/>
          </ac:spMkLst>
        </pc:spChg>
        <pc:spChg chg="mod">
          <ac:chgData name="Timothy Norman" userId="S::twn19@fsu.edu::cc343d98-d9c0-4f38-9d50-cd6f44f9c3f5" providerId="AD" clId="Web-{553E2D1F-2CF6-40CD-A045-B702071D6940}" dt="2023-10-03T20:11:20.739" v="5" actId="20577"/>
          <ac:spMkLst>
            <pc:docMk/>
            <pc:sldMk cId="3060998247" sldId="288"/>
            <ac:spMk id="5" creationId="{1B779BBC-BCD7-AEF4-21D0-E41EF88A82F8}"/>
          </ac:spMkLst>
        </pc:spChg>
      </pc:sldChg>
    </pc:docChg>
  </pc:docChgLst>
  <pc:docChgLst>
    <pc:chgData name="Matt Kennedy" userId="1c42adb8-e8da-4ed0-965b-4d7e0172c01f" providerId="ADAL" clId="{CFBA048D-5B66-4E88-817D-6708100C6B58}"/>
    <pc:docChg chg="undo custSel addSld delSld modSld sldOrd addSection delSection modSection">
      <pc:chgData name="Matt Kennedy" userId="1c42adb8-e8da-4ed0-965b-4d7e0172c01f" providerId="ADAL" clId="{CFBA048D-5B66-4E88-817D-6708100C6B58}" dt="2023-10-16T23:13:43.581" v="4396" actId="14100"/>
      <pc:docMkLst>
        <pc:docMk/>
      </pc:docMkLst>
      <pc:sldChg chg="modSp mod ord modShow">
        <pc:chgData name="Matt Kennedy" userId="1c42adb8-e8da-4ed0-965b-4d7e0172c01f" providerId="ADAL" clId="{CFBA048D-5B66-4E88-817D-6708100C6B58}" dt="2023-10-16T17:09:09.810" v="4195"/>
        <pc:sldMkLst>
          <pc:docMk/>
          <pc:sldMk cId="3369190698" sldId="285"/>
        </pc:sldMkLst>
        <pc:spChg chg="mod">
          <ac:chgData name="Matt Kennedy" userId="1c42adb8-e8da-4ed0-965b-4d7e0172c01f" providerId="ADAL" clId="{CFBA048D-5B66-4E88-817D-6708100C6B58}" dt="2023-10-16T16:58:18.745" v="4158" actId="1076"/>
          <ac:spMkLst>
            <pc:docMk/>
            <pc:sldMk cId="3369190698" sldId="285"/>
            <ac:spMk id="6" creationId="{A8AA5DF1-6D6C-C612-FD45-A08FE1C4C2CD}"/>
          </ac:spMkLst>
        </pc:spChg>
      </pc:sldChg>
      <pc:sldChg chg="addSp delSp modSp mod">
        <pc:chgData name="Matt Kennedy" userId="1c42adb8-e8da-4ed0-965b-4d7e0172c01f" providerId="ADAL" clId="{CFBA048D-5B66-4E88-817D-6708100C6B58}" dt="2023-10-12T22:04:02.129" v="3481" actId="14100"/>
        <pc:sldMkLst>
          <pc:docMk/>
          <pc:sldMk cId="2405727058" sldId="287"/>
        </pc:sldMkLst>
        <pc:picChg chg="add del mod">
          <ac:chgData name="Matt Kennedy" userId="1c42adb8-e8da-4ed0-965b-4d7e0172c01f" providerId="ADAL" clId="{CFBA048D-5B66-4E88-817D-6708100C6B58}" dt="2023-10-12T21:58:02.207" v="3444" actId="478"/>
          <ac:picMkLst>
            <pc:docMk/>
            <pc:sldMk cId="2405727058" sldId="287"/>
            <ac:picMk id="8" creationId="{36D408C2-0A30-103C-0ED7-69BE9A66F0D2}"/>
          </ac:picMkLst>
        </pc:picChg>
        <pc:picChg chg="add del mod">
          <ac:chgData name="Matt Kennedy" userId="1c42adb8-e8da-4ed0-965b-4d7e0172c01f" providerId="ADAL" clId="{CFBA048D-5B66-4E88-817D-6708100C6B58}" dt="2023-10-12T22:01:45.124" v="3467" actId="478"/>
          <ac:picMkLst>
            <pc:docMk/>
            <pc:sldMk cId="2405727058" sldId="287"/>
            <ac:picMk id="13" creationId="{C16C068D-07B1-CAB0-753E-969D4A960543}"/>
          </ac:picMkLst>
        </pc:picChg>
        <pc:picChg chg="add del mod modCrop">
          <ac:chgData name="Matt Kennedy" userId="1c42adb8-e8da-4ed0-965b-4d7e0172c01f" providerId="ADAL" clId="{CFBA048D-5B66-4E88-817D-6708100C6B58}" dt="2023-10-12T22:03:34.974" v="3477" actId="478"/>
          <ac:picMkLst>
            <pc:docMk/>
            <pc:sldMk cId="2405727058" sldId="287"/>
            <ac:picMk id="19" creationId="{404F6DA0-59FA-2073-FAE0-B4CEB0537F3F}"/>
          </ac:picMkLst>
        </pc:picChg>
        <pc:picChg chg="add mod">
          <ac:chgData name="Matt Kennedy" userId="1c42adb8-e8da-4ed0-965b-4d7e0172c01f" providerId="ADAL" clId="{CFBA048D-5B66-4E88-817D-6708100C6B58}" dt="2023-10-12T22:04:02.129" v="3481" actId="14100"/>
          <ac:picMkLst>
            <pc:docMk/>
            <pc:sldMk cId="2405727058" sldId="287"/>
            <ac:picMk id="26" creationId="{6D18BAD4-9ADD-2169-3582-CA0AC6C420E9}"/>
          </ac:picMkLst>
        </pc:picChg>
      </pc:sldChg>
      <pc:sldChg chg="ord">
        <pc:chgData name="Matt Kennedy" userId="1c42adb8-e8da-4ed0-965b-4d7e0172c01f" providerId="ADAL" clId="{CFBA048D-5B66-4E88-817D-6708100C6B58}" dt="2023-10-16T18:35:21.877" v="4241"/>
        <pc:sldMkLst>
          <pc:docMk/>
          <pc:sldMk cId="2410488473" sldId="291"/>
        </pc:sldMkLst>
      </pc:sldChg>
      <pc:sldChg chg="addSp delSp modSp mod">
        <pc:chgData name="Matt Kennedy" userId="1c42adb8-e8da-4ed0-965b-4d7e0172c01f" providerId="ADAL" clId="{CFBA048D-5B66-4E88-817D-6708100C6B58}" dt="2023-10-12T20:04:32.389" v="317" actId="207"/>
        <pc:sldMkLst>
          <pc:docMk/>
          <pc:sldMk cId="3319429230" sldId="295"/>
        </pc:sldMkLst>
        <pc:spChg chg="add del mod">
          <ac:chgData name="Matt Kennedy" userId="1c42adb8-e8da-4ed0-965b-4d7e0172c01f" providerId="ADAL" clId="{CFBA048D-5B66-4E88-817D-6708100C6B58}" dt="2023-10-12T19:45:52.738" v="1" actId="478"/>
          <ac:spMkLst>
            <pc:docMk/>
            <pc:sldMk cId="3319429230" sldId="295"/>
            <ac:spMk id="3" creationId="{3B64C1D7-517D-CF6C-AF47-45AF8CD9D760}"/>
          </ac:spMkLst>
        </pc:spChg>
        <pc:spChg chg="del">
          <ac:chgData name="Matt Kennedy" userId="1c42adb8-e8da-4ed0-965b-4d7e0172c01f" providerId="ADAL" clId="{CFBA048D-5B66-4E88-817D-6708100C6B58}" dt="2023-10-12T19:50:59.617" v="8" actId="478"/>
          <ac:spMkLst>
            <pc:docMk/>
            <pc:sldMk cId="3319429230" sldId="295"/>
            <ac:spMk id="4" creationId="{FA966B90-DD4F-FFC9-4849-619D735EFD7F}"/>
          </ac:spMkLst>
        </pc:spChg>
        <pc:spChg chg="add del mod">
          <ac:chgData name="Matt Kennedy" userId="1c42adb8-e8da-4ed0-965b-4d7e0172c01f" providerId="ADAL" clId="{CFBA048D-5B66-4E88-817D-6708100C6B58}" dt="2023-10-12T19:50:59.617" v="8" actId="478"/>
          <ac:spMkLst>
            <pc:docMk/>
            <pc:sldMk cId="3319429230" sldId="295"/>
            <ac:spMk id="5" creationId="{1B46EAF2-1C80-99FD-C723-D11D9A25EEFF}"/>
          </ac:spMkLst>
        </pc:spChg>
        <pc:spChg chg="add del mod">
          <ac:chgData name="Matt Kennedy" userId="1c42adb8-e8da-4ed0-965b-4d7e0172c01f" providerId="ADAL" clId="{CFBA048D-5B66-4E88-817D-6708100C6B58}" dt="2023-10-12T19:55:29.446" v="172" actId="478"/>
          <ac:spMkLst>
            <pc:docMk/>
            <pc:sldMk cId="3319429230" sldId="295"/>
            <ac:spMk id="6" creationId="{672B55FB-9756-74C7-6FAD-735A4F404FBD}"/>
          </ac:spMkLst>
        </pc:spChg>
        <pc:spChg chg="add del mod">
          <ac:chgData name="Matt Kennedy" userId="1c42adb8-e8da-4ed0-965b-4d7e0172c01f" providerId="ADAL" clId="{CFBA048D-5B66-4E88-817D-6708100C6B58}" dt="2023-10-12T19:55:26.048" v="171" actId="478"/>
          <ac:spMkLst>
            <pc:docMk/>
            <pc:sldMk cId="3319429230" sldId="295"/>
            <ac:spMk id="8" creationId="{63C24FA0-E8D0-0F2C-A491-9EA559F0384E}"/>
          </ac:spMkLst>
        </pc:spChg>
        <pc:spChg chg="add del mod">
          <ac:chgData name="Matt Kennedy" userId="1c42adb8-e8da-4ed0-965b-4d7e0172c01f" providerId="ADAL" clId="{CFBA048D-5B66-4E88-817D-6708100C6B58}" dt="2023-10-12T19:55:26.048" v="171" actId="478"/>
          <ac:spMkLst>
            <pc:docMk/>
            <pc:sldMk cId="3319429230" sldId="295"/>
            <ac:spMk id="10" creationId="{597C8B96-7834-C487-BF24-FF8AF6BB0C50}"/>
          </ac:spMkLst>
        </pc:spChg>
        <pc:spChg chg="add del mod">
          <ac:chgData name="Matt Kennedy" userId="1c42adb8-e8da-4ed0-965b-4d7e0172c01f" providerId="ADAL" clId="{CFBA048D-5B66-4E88-817D-6708100C6B58}" dt="2023-10-12T19:55:26.048" v="171" actId="478"/>
          <ac:spMkLst>
            <pc:docMk/>
            <pc:sldMk cId="3319429230" sldId="295"/>
            <ac:spMk id="11" creationId="{40F0632B-3F88-B804-718C-3AACFC4B2DFB}"/>
          </ac:spMkLst>
        </pc:spChg>
        <pc:spChg chg="add del mod">
          <ac:chgData name="Matt Kennedy" userId="1c42adb8-e8da-4ed0-965b-4d7e0172c01f" providerId="ADAL" clId="{CFBA048D-5B66-4E88-817D-6708100C6B58}" dt="2023-10-12T19:55:26.048" v="171" actId="478"/>
          <ac:spMkLst>
            <pc:docMk/>
            <pc:sldMk cId="3319429230" sldId="295"/>
            <ac:spMk id="12" creationId="{F4022706-619D-7D94-839E-93CE2D64F1B6}"/>
          </ac:spMkLst>
        </pc:spChg>
        <pc:spChg chg="add del mod">
          <ac:chgData name="Matt Kennedy" userId="1c42adb8-e8da-4ed0-965b-4d7e0172c01f" providerId="ADAL" clId="{CFBA048D-5B66-4E88-817D-6708100C6B58}" dt="2023-10-12T19:55:26.048" v="171" actId="478"/>
          <ac:spMkLst>
            <pc:docMk/>
            <pc:sldMk cId="3319429230" sldId="295"/>
            <ac:spMk id="13" creationId="{C5B3225D-6543-4510-914E-349FF4F4E44A}"/>
          </ac:spMkLst>
        </pc:spChg>
        <pc:spChg chg="add del mod">
          <ac:chgData name="Matt Kennedy" userId="1c42adb8-e8da-4ed0-965b-4d7e0172c01f" providerId="ADAL" clId="{CFBA048D-5B66-4E88-817D-6708100C6B58}" dt="2023-10-12T19:50:59.617" v="8" actId="478"/>
          <ac:spMkLst>
            <pc:docMk/>
            <pc:sldMk cId="3319429230" sldId="295"/>
            <ac:spMk id="14" creationId="{4C4A2942-0B62-582C-7FBE-237B8A89550B}"/>
          </ac:spMkLst>
        </pc:spChg>
        <pc:spChg chg="add del mod">
          <ac:chgData name="Matt Kennedy" userId="1c42adb8-e8da-4ed0-965b-4d7e0172c01f" providerId="ADAL" clId="{CFBA048D-5B66-4E88-817D-6708100C6B58}" dt="2023-10-12T19:50:59.617" v="8" actId="478"/>
          <ac:spMkLst>
            <pc:docMk/>
            <pc:sldMk cId="3319429230" sldId="295"/>
            <ac:spMk id="15" creationId="{C4364DA4-7504-A5B7-5DBE-21C05B707C5E}"/>
          </ac:spMkLst>
        </pc:spChg>
        <pc:spChg chg="add del mod">
          <ac:chgData name="Matt Kennedy" userId="1c42adb8-e8da-4ed0-965b-4d7e0172c01f" providerId="ADAL" clId="{CFBA048D-5B66-4E88-817D-6708100C6B58}" dt="2023-10-12T19:50:59.617" v="8" actId="478"/>
          <ac:spMkLst>
            <pc:docMk/>
            <pc:sldMk cId="3319429230" sldId="295"/>
            <ac:spMk id="16" creationId="{D4EAA3A9-5D05-7A63-B43F-CA8985AD061F}"/>
          </ac:spMkLst>
        </pc:spChg>
        <pc:spChg chg="add del mod">
          <ac:chgData name="Matt Kennedy" userId="1c42adb8-e8da-4ed0-965b-4d7e0172c01f" providerId="ADAL" clId="{CFBA048D-5B66-4E88-817D-6708100C6B58}" dt="2023-10-12T19:50:59.617" v="8" actId="478"/>
          <ac:spMkLst>
            <pc:docMk/>
            <pc:sldMk cId="3319429230" sldId="295"/>
            <ac:spMk id="17" creationId="{5DABA465-52FA-3062-271D-EFC1C4351342}"/>
          </ac:spMkLst>
        </pc:spChg>
        <pc:spChg chg="add del mod">
          <ac:chgData name="Matt Kennedy" userId="1c42adb8-e8da-4ed0-965b-4d7e0172c01f" providerId="ADAL" clId="{CFBA048D-5B66-4E88-817D-6708100C6B58}" dt="2023-10-12T19:50:59.617" v="8" actId="478"/>
          <ac:spMkLst>
            <pc:docMk/>
            <pc:sldMk cId="3319429230" sldId="295"/>
            <ac:spMk id="19" creationId="{166FAB8C-35C6-538E-FE98-7F3F22BE78FD}"/>
          </ac:spMkLst>
        </pc:spChg>
        <pc:spChg chg="add del mod">
          <ac:chgData name="Matt Kennedy" userId="1c42adb8-e8da-4ed0-965b-4d7e0172c01f" providerId="ADAL" clId="{CFBA048D-5B66-4E88-817D-6708100C6B58}" dt="2023-10-12T19:50:59.617" v="8" actId="478"/>
          <ac:spMkLst>
            <pc:docMk/>
            <pc:sldMk cId="3319429230" sldId="295"/>
            <ac:spMk id="20" creationId="{7496F713-6E72-ACF5-C7E3-38CC6A1D770A}"/>
          </ac:spMkLst>
        </pc:spChg>
        <pc:spChg chg="add del mod">
          <ac:chgData name="Matt Kennedy" userId="1c42adb8-e8da-4ed0-965b-4d7e0172c01f" providerId="ADAL" clId="{CFBA048D-5B66-4E88-817D-6708100C6B58}" dt="2023-10-12T19:50:59.617" v="8" actId="478"/>
          <ac:spMkLst>
            <pc:docMk/>
            <pc:sldMk cId="3319429230" sldId="295"/>
            <ac:spMk id="21" creationId="{B353AE5E-BC15-0960-D94D-CAC46C2AA4E6}"/>
          </ac:spMkLst>
        </pc:spChg>
        <pc:spChg chg="add del mod">
          <ac:chgData name="Matt Kennedy" userId="1c42adb8-e8da-4ed0-965b-4d7e0172c01f" providerId="ADAL" clId="{CFBA048D-5B66-4E88-817D-6708100C6B58}" dt="2023-10-12T19:50:59.617" v="8" actId="478"/>
          <ac:spMkLst>
            <pc:docMk/>
            <pc:sldMk cId="3319429230" sldId="295"/>
            <ac:spMk id="22" creationId="{E0EDE9D6-3EA4-0A2C-ED02-ABB6FCFC531A}"/>
          </ac:spMkLst>
        </pc:spChg>
        <pc:spChg chg="add del mod">
          <ac:chgData name="Matt Kennedy" userId="1c42adb8-e8da-4ed0-965b-4d7e0172c01f" providerId="ADAL" clId="{CFBA048D-5B66-4E88-817D-6708100C6B58}" dt="2023-10-12T19:50:59.617" v="8" actId="478"/>
          <ac:spMkLst>
            <pc:docMk/>
            <pc:sldMk cId="3319429230" sldId="295"/>
            <ac:spMk id="23" creationId="{DEAADC6A-D9A2-ABC2-62A9-7E10B2E146E9}"/>
          </ac:spMkLst>
        </pc:spChg>
        <pc:spChg chg="add del mod">
          <ac:chgData name="Matt Kennedy" userId="1c42adb8-e8da-4ed0-965b-4d7e0172c01f" providerId="ADAL" clId="{CFBA048D-5B66-4E88-817D-6708100C6B58}" dt="2023-10-12T19:51:04.806" v="9" actId="478"/>
          <ac:spMkLst>
            <pc:docMk/>
            <pc:sldMk cId="3319429230" sldId="295"/>
            <ac:spMk id="24" creationId="{36BD03F0-EEAB-31B5-062C-605AC99357A4}"/>
          </ac:spMkLst>
        </pc:spChg>
        <pc:spChg chg="add del mod">
          <ac:chgData name="Matt Kennedy" userId="1c42adb8-e8da-4ed0-965b-4d7e0172c01f" providerId="ADAL" clId="{CFBA048D-5B66-4E88-817D-6708100C6B58}" dt="2023-10-12T19:50:59.617" v="8" actId="478"/>
          <ac:spMkLst>
            <pc:docMk/>
            <pc:sldMk cId="3319429230" sldId="295"/>
            <ac:spMk id="25" creationId="{A27812FA-7D7F-F882-5CD5-E9ED04EB8917}"/>
          </ac:spMkLst>
        </pc:spChg>
        <pc:spChg chg="add del mod">
          <ac:chgData name="Matt Kennedy" userId="1c42adb8-e8da-4ed0-965b-4d7e0172c01f" providerId="ADAL" clId="{CFBA048D-5B66-4E88-817D-6708100C6B58}" dt="2023-10-12T19:50:59.617" v="8" actId="478"/>
          <ac:spMkLst>
            <pc:docMk/>
            <pc:sldMk cId="3319429230" sldId="295"/>
            <ac:spMk id="26" creationId="{8529C2D1-F83D-FF63-E2ED-FA5FB8D62B69}"/>
          </ac:spMkLst>
        </pc:spChg>
        <pc:spChg chg="add del mod">
          <ac:chgData name="Matt Kennedy" userId="1c42adb8-e8da-4ed0-965b-4d7e0172c01f" providerId="ADAL" clId="{CFBA048D-5B66-4E88-817D-6708100C6B58}" dt="2023-10-12T19:55:26.048" v="171" actId="478"/>
          <ac:spMkLst>
            <pc:docMk/>
            <pc:sldMk cId="3319429230" sldId="295"/>
            <ac:spMk id="57" creationId="{0972EB95-BC46-95F2-A7AA-73AA4789620D}"/>
          </ac:spMkLst>
        </pc:spChg>
        <pc:spChg chg="add del mod">
          <ac:chgData name="Matt Kennedy" userId="1c42adb8-e8da-4ed0-965b-4d7e0172c01f" providerId="ADAL" clId="{CFBA048D-5B66-4E88-817D-6708100C6B58}" dt="2023-10-12T19:50:59.617" v="8" actId="478"/>
          <ac:spMkLst>
            <pc:docMk/>
            <pc:sldMk cId="3319429230" sldId="295"/>
            <ac:spMk id="59" creationId="{E4DD2298-648F-B758-BD2F-5A19BD015EC1}"/>
          </ac:spMkLst>
        </pc:spChg>
        <pc:spChg chg="add del mod">
          <ac:chgData name="Matt Kennedy" userId="1c42adb8-e8da-4ed0-965b-4d7e0172c01f" providerId="ADAL" clId="{CFBA048D-5B66-4E88-817D-6708100C6B58}" dt="2023-10-12T19:50:59.617" v="8" actId="478"/>
          <ac:spMkLst>
            <pc:docMk/>
            <pc:sldMk cId="3319429230" sldId="295"/>
            <ac:spMk id="61" creationId="{5FD6F9D3-AAAF-6DFC-7DA5-47003530D697}"/>
          </ac:spMkLst>
        </pc:spChg>
        <pc:spChg chg="add del mod">
          <ac:chgData name="Matt Kennedy" userId="1c42adb8-e8da-4ed0-965b-4d7e0172c01f" providerId="ADAL" clId="{CFBA048D-5B66-4E88-817D-6708100C6B58}" dt="2023-10-12T19:50:48.256" v="3" actId="478"/>
          <ac:spMkLst>
            <pc:docMk/>
            <pc:sldMk cId="3319429230" sldId="295"/>
            <ac:spMk id="62" creationId="{5F642FBF-C5E3-2068-50A5-D3998A5A2E15}"/>
          </ac:spMkLst>
        </pc:spChg>
        <pc:spChg chg="add del mod">
          <ac:chgData name="Matt Kennedy" userId="1c42adb8-e8da-4ed0-965b-4d7e0172c01f" providerId="ADAL" clId="{CFBA048D-5B66-4E88-817D-6708100C6B58}" dt="2023-10-12T19:50:48.256" v="3" actId="478"/>
          <ac:spMkLst>
            <pc:docMk/>
            <pc:sldMk cId="3319429230" sldId="295"/>
            <ac:spMk id="63" creationId="{3A30D4BE-CBE7-9187-26E1-4AFEEE0E342F}"/>
          </ac:spMkLst>
        </pc:spChg>
        <pc:spChg chg="add del mod">
          <ac:chgData name="Matt Kennedy" userId="1c42adb8-e8da-4ed0-965b-4d7e0172c01f" providerId="ADAL" clId="{CFBA048D-5B66-4E88-817D-6708100C6B58}" dt="2023-10-12T19:50:48.256" v="3" actId="478"/>
          <ac:spMkLst>
            <pc:docMk/>
            <pc:sldMk cId="3319429230" sldId="295"/>
            <ac:spMk id="64" creationId="{563E5F3B-1EF4-F5B6-00BA-4B23D62EB21A}"/>
          </ac:spMkLst>
        </pc:spChg>
        <pc:spChg chg="add del mod">
          <ac:chgData name="Matt Kennedy" userId="1c42adb8-e8da-4ed0-965b-4d7e0172c01f" providerId="ADAL" clId="{CFBA048D-5B66-4E88-817D-6708100C6B58}" dt="2023-10-12T19:50:49.736" v="4" actId="478"/>
          <ac:spMkLst>
            <pc:docMk/>
            <pc:sldMk cId="3319429230" sldId="295"/>
            <ac:spMk id="65" creationId="{8468B8E0-5C20-8014-799C-EFEFB2234F29}"/>
          </ac:spMkLst>
        </pc:spChg>
        <pc:spChg chg="add del mod">
          <ac:chgData name="Matt Kennedy" userId="1c42adb8-e8da-4ed0-965b-4d7e0172c01f" providerId="ADAL" clId="{CFBA048D-5B66-4E88-817D-6708100C6B58}" dt="2023-10-12T19:50:48.256" v="3" actId="478"/>
          <ac:spMkLst>
            <pc:docMk/>
            <pc:sldMk cId="3319429230" sldId="295"/>
            <ac:spMk id="66" creationId="{2B4047A8-2AAD-D3AB-86CF-E8D4BB957F48}"/>
          </ac:spMkLst>
        </pc:spChg>
        <pc:spChg chg="add del mod">
          <ac:chgData name="Matt Kennedy" userId="1c42adb8-e8da-4ed0-965b-4d7e0172c01f" providerId="ADAL" clId="{CFBA048D-5B66-4E88-817D-6708100C6B58}" dt="2023-10-12T19:50:48.256" v="3" actId="478"/>
          <ac:spMkLst>
            <pc:docMk/>
            <pc:sldMk cId="3319429230" sldId="295"/>
            <ac:spMk id="67" creationId="{FD8C0B04-3701-B1A4-65C0-3F6664CB45F6}"/>
          </ac:spMkLst>
        </pc:spChg>
        <pc:spChg chg="add del mod">
          <ac:chgData name="Matt Kennedy" userId="1c42adb8-e8da-4ed0-965b-4d7e0172c01f" providerId="ADAL" clId="{CFBA048D-5B66-4E88-817D-6708100C6B58}" dt="2023-10-12T19:50:48.256" v="3" actId="478"/>
          <ac:spMkLst>
            <pc:docMk/>
            <pc:sldMk cId="3319429230" sldId="295"/>
            <ac:spMk id="68" creationId="{175A6C09-FBD9-5A4F-0FC7-4CFB57371F86}"/>
          </ac:spMkLst>
        </pc:spChg>
        <pc:spChg chg="add del mod">
          <ac:chgData name="Matt Kennedy" userId="1c42adb8-e8da-4ed0-965b-4d7e0172c01f" providerId="ADAL" clId="{CFBA048D-5B66-4E88-817D-6708100C6B58}" dt="2023-10-12T19:50:48.256" v="3" actId="478"/>
          <ac:spMkLst>
            <pc:docMk/>
            <pc:sldMk cId="3319429230" sldId="295"/>
            <ac:spMk id="69" creationId="{96B99BE9-C107-557B-85E1-EC8D4235BB3B}"/>
          </ac:spMkLst>
        </pc:spChg>
        <pc:spChg chg="add del mod">
          <ac:chgData name="Matt Kennedy" userId="1c42adb8-e8da-4ed0-965b-4d7e0172c01f" providerId="ADAL" clId="{CFBA048D-5B66-4E88-817D-6708100C6B58}" dt="2023-10-12T19:50:48.256" v="3" actId="478"/>
          <ac:spMkLst>
            <pc:docMk/>
            <pc:sldMk cId="3319429230" sldId="295"/>
            <ac:spMk id="70" creationId="{4438FC92-4B38-2E89-E44A-3768D764E93C}"/>
          </ac:spMkLst>
        </pc:spChg>
        <pc:spChg chg="add del mod">
          <ac:chgData name="Matt Kennedy" userId="1c42adb8-e8da-4ed0-965b-4d7e0172c01f" providerId="ADAL" clId="{CFBA048D-5B66-4E88-817D-6708100C6B58}" dt="2023-10-12T19:50:55.476" v="7" actId="478"/>
          <ac:spMkLst>
            <pc:docMk/>
            <pc:sldMk cId="3319429230" sldId="295"/>
            <ac:spMk id="71" creationId="{B235AB9E-7B40-8471-AE09-A0957085CE23}"/>
          </ac:spMkLst>
        </pc:spChg>
        <pc:graphicFrameChg chg="del">
          <ac:chgData name="Matt Kennedy" userId="1c42adb8-e8da-4ed0-965b-4d7e0172c01f" providerId="ADAL" clId="{CFBA048D-5B66-4E88-817D-6708100C6B58}" dt="2023-10-12T19:45:49.669" v="0" actId="478"/>
          <ac:graphicFrameMkLst>
            <pc:docMk/>
            <pc:sldMk cId="3319429230" sldId="295"/>
            <ac:graphicFrameMk id="7" creationId="{05EA409F-4FDE-7F59-6CAA-3310A4CF31FE}"/>
          </ac:graphicFrameMkLst>
        </pc:graphicFrameChg>
        <pc:graphicFrameChg chg="add del mod modGraphic">
          <ac:chgData name="Matt Kennedy" userId="1c42adb8-e8da-4ed0-965b-4d7e0172c01f" providerId="ADAL" clId="{CFBA048D-5B66-4E88-817D-6708100C6B58}" dt="2023-10-12T19:53:37.491" v="62" actId="478"/>
          <ac:graphicFrameMkLst>
            <pc:docMk/>
            <pc:sldMk cId="3319429230" sldId="295"/>
            <ac:graphicFrameMk id="115" creationId="{A6499A89-670B-DD3C-C904-E74800B2BA05}"/>
          </ac:graphicFrameMkLst>
        </pc:graphicFrameChg>
        <pc:graphicFrameChg chg="add del mod modGraphic">
          <ac:chgData name="Matt Kennedy" userId="1c42adb8-e8da-4ed0-965b-4d7e0172c01f" providerId="ADAL" clId="{CFBA048D-5B66-4E88-817D-6708100C6B58}" dt="2023-10-12T19:57:12.376" v="180" actId="478"/>
          <ac:graphicFrameMkLst>
            <pc:docMk/>
            <pc:sldMk cId="3319429230" sldId="295"/>
            <ac:graphicFrameMk id="116" creationId="{16B48B64-06C3-98F0-5FE7-BE6A07DDECB0}"/>
          </ac:graphicFrameMkLst>
        </pc:graphicFrameChg>
        <pc:graphicFrameChg chg="add mod modGraphic">
          <ac:chgData name="Matt Kennedy" userId="1c42adb8-e8da-4ed0-965b-4d7e0172c01f" providerId="ADAL" clId="{CFBA048D-5B66-4E88-817D-6708100C6B58}" dt="2023-10-12T20:04:32.389" v="317" actId="207"/>
          <ac:graphicFrameMkLst>
            <pc:docMk/>
            <pc:sldMk cId="3319429230" sldId="295"/>
            <ac:graphicFrameMk id="117" creationId="{B634F03D-9903-8C4C-CA7D-81177DF92AF9}"/>
          </ac:graphicFrameMkLst>
        </pc:graphicFrameChg>
        <pc:cxnChg chg="add del mod">
          <ac:chgData name="Matt Kennedy" userId="1c42adb8-e8da-4ed0-965b-4d7e0172c01f" providerId="ADAL" clId="{CFBA048D-5B66-4E88-817D-6708100C6B58}" dt="2023-10-12T19:55:26.048" v="171" actId="478"/>
          <ac:cxnSpMkLst>
            <pc:docMk/>
            <pc:sldMk cId="3319429230" sldId="295"/>
            <ac:cxnSpMk id="27" creationId="{B54F299D-4D40-8B02-304D-5704C5890FB3}"/>
          </ac:cxnSpMkLst>
        </pc:cxnChg>
        <pc:cxnChg chg="add del mod">
          <ac:chgData name="Matt Kennedy" userId="1c42adb8-e8da-4ed0-965b-4d7e0172c01f" providerId="ADAL" clId="{CFBA048D-5B66-4E88-817D-6708100C6B58}" dt="2023-10-12T19:52:06.946" v="49" actId="478"/>
          <ac:cxnSpMkLst>
            <pc:docMk/>
            <pc:sldMk cId="3319429230" sldId="295"/>
            <ac:cxnSpMk id="28" creationId="{0F9FED21-D054-E65F-91C9-D5A35F1E2DA7}"/>
          </ac:cxnSpMkLst>
        </pc:cxnChg>
        <pc:cxnChg chg="add del mod">
          <ac:chgData name="Matt Kennedy" userId="1c42adb8-e8da-4ed0-965b-4d7e0172c01f" providerId="ADAL" clId="{CFBA048D-5B66-4E88-817D-6708100C6B58}" dt="2023-10-12T19:52:08.458" v="51" actId="478"/>
          <ac:cxnSpMkLst>
            <pc:docMk/>
            <pc:sldMk cId="3319429230" sldId="295"/>
            <ac:cxnSpMk id="29" creationId="{F25B85AA-AE8E-1E80-F100-2409DDB749BE}"/>
          </ac:cxnSpMkLst>
        </pc:cxnChg>
        <pc:cxnChg chg="add del mod">
          <ac:chgData name="Matt Kennedy" userId="1c42adb8-e8da-4ed0-965b-4d7e0172c01f" providerId="ADAL" clId="{CFBA048D-5B66-4E88-817D-6708100C6B58}" dt="2023-10-12T19:52:11.504" v="54" actId="478"/>
          <ac:cxnSpMkLst>
            <pc:docMk/>
            <pc:sldMk cId="3319429230" sldId="295"/>
            <ac:cxnSpMk id="30" creationId="{346AA9A7-1A69-3628-5DAC-78F92F2F7E3D}"/>
          </ac:cxnSpMkLst>
        </pc:cxnChg>
        <pc:cxnChg chg="add del mod">
          <ac:chgData name="Matt Kennedy" userId="1c42adb8-e8da-4ed0-965b-4d7e0172c01f" providerId="ADAL" clId="{CFBA048D-5B66-4E88-817D-6708100C6B58}" dt="2023-10-12T19:52:13.114" v="56" actId="478"/>
          <ac:cxnSpMkLst>
            <pc:docMk/>
            <pc:sldMk cId="3319429230" sldId="295"/>
            <ac:cxnSpMk id="31" creationId="{8E42C4D5-553A-0E06-2273-C37D617CC6B3}"/>
          </ac:cxnSpMkLst>
        </pc:cxnChg>
        <pc:cxnChg chg="add del mod">
          <ac:chgData name="Matt Kennedy" userId="1c42adb8-e8da-4ed0-965b-4d7e0172c01f" providerId="ADAL" clId="{CFBA048D-5B66-4E88-817D-6708100C6B58}" dt="2023-10-12T19:52:09.468" v="52" actId="478"/>
          <ac:cxnSpMkLst>
            <pc:docMk/>
            <pc:sldMk cId="3319429230" sldId="295"/>
            <ac:cxnSpMk id="32" creationId="{633BB9F2-8D75-F4D4-0B4B-CB62414758B6}"/>
          </ac:cxnSpMkLst>
        </pc:cxnChg>
        <pc:cxnChg chg="add del mod">
          <ac:chgData name="Matt Kennedy" userId="1c42adb8-e8da-4ed0-965b-4d7e0172c01f" providerId="ADAL" clId="{CFBA048D-5B66-4E88-817D-6708100C6B58}" dt="2023-10-12T19:52:10.816" v="53" actId="478"/>
          <ac:cxnSpMkLst>
            <pc:docMk/>
            <pc:sldMk cId="3319429230" sldId="295"/>
            <ac:cxnSpMk id="33" creationId="{A8ED6647-402C-CF87-8588-15D82F74A759}"/>
          </ac:cxnSpMkLst>
        </pc:cxnChg>
        <pc:cxnChg chg="add del mod">
          <ac:chgData name="Matt Kennedy" userId="1c42adb8-e8da-4ed0-965b-4d7e0172c01f" providerId="ADAL" clId="{CFBA048D-5B66-4E88-817D-6708100C6B58}" dt="2023-10-12T19:52:12.372" v="55" actId="478"/>
          <ac:cxnSpMkLst>
            <pc:docMk/>
            <pc:sldMk cId="3319429230" sldId="295"/>
            <ac:cxnSpMk id="34" creationId="{6A2065E1-406A-F20D-1F57-8B8C1B9E28AC}"/>
          </ac:cxnSpMkLst>
        </pc:cxnChg>
        <pc:cxnChg chg="add del mod">
          <ac:chgData name="Matt Kennedy" userId="1c42adb8-e8da-4ed0-965b-4d7e0172c01f" providerId="ADAL" clId="{CFBA048D-5B66-4E88-817D-6708100C6B58}" dt="2023-10-12T19:51:04.806" v="9" actId="478"/>
          <ac:cxnSpMkLst>
            <pc:docMk/>
            <pc:sldMk cId="3319429230" sldId="295"/>
            <ac:cxnSpMk id="35" creationId="{749AB479-B52A-7CD7-2249-839261D7359A}"/>
          </ac:cxnSpMkLst>
        </pc:cxnChg>
        <pc:cxnChg chg="add del mod">
          <ac:chgData name="Matt Kennedy" userId="1c42adb8-e8da-4ed0-965b-4d7e0172c01f" providerId="ADAL" clId="{CFBA048D-5B66-4E88-817D-6708100C6B58}" dt="2023-10-12T19:50:59.617" v="8" actId="478"/>
          <ac:cxnSpMkLst>
            <pc:docMk/>
            <pc:sldMk cId="3319429230" sldId="295"/>
            <ac:cxnSpMk id="36" creationId="{968F4A2E-E280-1C6F-F988-A03A7752FC31}"/>
          </ac:cxnSpMkLst>
        </pc:cxnChg>
        <pc:cxnChg chg="add del mod">
          <ac:chgData name="Matt Kennedy" userId="1c42adb8-e8da-4ed0-965b-4d7e0172c01f" providerId="ADAL" clId="{CFBA048D-5B66-4E88-817D-6708100C6B58}" dt="2023-10-12T19:50:59.617" v="8" actId="478"/>
          <ac:cxnSpMkLst>
            <pc:docMk/>
            <pc:sldMk cId="3319429230" sldId="295"/>
            <ac:cxnSpMk id="37" creationId="{6496C657-8AA0-FCDA-13E0-B53F7FE8434E}"/>
          </ac:cxnSpMkLst>
        </pc:cxnChg>
        <pc:cxnChg chg="add del mod">
          <ac:chgData name="Matt Kennedy" userId="1c42adb8-e8da-4ed0-965b-4d7e0172c01f" providerId="ADAL" clId="{CFBA048D-5B66-4E88-817D-6708100C6B58}" dt="2023-10-12T19:50:59.617" v="8" actId="478"/>
          <ac:cxnSpMkLst>
            <pc:docMk/>
            <pc:sldMk cId="3319429230" sldId="295"/>
            <ac:cxnSpMk id="38" creationId="{DA942AA1-7F2D-D8FD-73B3-023CF83C3A3A}"/>
          </ac:cxnSpMkLst>
        </pc:cxnChg>
        <pc:cxnChg chg="add del mod">
          <ac:chgData name="Matt Kennedy" userId="1c42adb8-e8da-4ed0-965b-4d7e0172c01f" providerId="ADAL" clId="{CFBA048D-5B66-4E88-817D-6708100C6B58}" dt="2023-10-12T19:51:04.806" v="9" actId="478"/>
          <ac:cxnSpMkLst>
            <pc:docMk/>
            <pc:sldMk cId="3319429230" sldId="295"/>
            <ac:cxnSpMk id="39" creationId="{CC9F8715-CB03-A796-614D-809D815E3C8E}"/>
          </ac:cxnSpMkLst>
        </pc:cxnChg>
        <pc:cxnChg chg="add del mod">
          <ac:chgData name="Matt Kennedy" userId="1c42adb8-e8da-4ed0-965b-4d7e0172c01f" providerId="ADAL" clId="{CFBA048D-5B66-4E88-817D-6708100C6B58}" dt="2023-10-12T19:50:59.617" v="8" actId="478"/>
          <ac:cxnSpMkLst>
            <pc:docMk/>
            <pc:sldMk cId="3319429230" sldId="295"/>
            <ac:cxnSpMk id="40" creationId="{A71AB2BA-01D1-1FC6-E895-AB55CA9BFA34}"/>
          </ac:cxnSpMkLst>
        </pc:cxnChg>
        <pc:cxnChg chg="add del mod">
          <ac:chgData name="Matt Kennedy" userId="1c42adb8-e8da-4ed0-965b-4d7e0172c01f" providerId="ADAL" clId="{CFBA048D-5B66-4E88-817D-6708100C6B58}" dt="2023-10-12T19:51:04.806" v="9" actId="478"/>
          <ac:cxnSpMkLst>
            <pc:docMk/>
            <pc:sldMk cId="3319429230" sldId="295"/>
            <ac:cxnSpMk id="41" creationId="{4192370B-C4E0-F94D-FB68-BAF6DD2FBD03}"/>
          </ac:cxnSpMkLst>
        </pc:cxnChg>
        <pc:cxnChg chg="add del mod">
          <ac:chgData name="Matt Kennedy" userId="1c42adb8-e8da-4ed0-965b-4d7e0172c01f" providerId="ADAL" clId="{CFBA048D-5B66-4E88-817D-6708100C6B58}" dt="2023-10-12T19:50:59.617" v="8" actId="478"/>
          <ac:cxnSpMkLst>
            <pc:docMk/>
            <pc:sldMk cId="3319429230" sldId="295"/>
            <ac:cxnSpMk id="42" creationId="{95584A47-5C62-937A-7865-7FCE79DB6FC4}"/>
          </ac:cxnSpMkLst>
        </pc:cxnChg>
        <pc:cxnChg chg="add del mod">
          <ac:chgData name="Matt Kennedy" userId="1c42adb8-e8da-4ed0-965b-4d7e0172c01f" providerId="ADAL" clId="{CFBA048D-5B66-4E88-817D-6708100C6B58}" dt="2023-10-12T19:50:59.617" v="8" actId="478"/>
          <ac:cxnSpMkLst>
            <pc:docMk/>
            <pc:sldMk cId="3319429230" sldId="295"/>
            <ac:cxnSpMk id="43" creationId="{A26C1E26-970B-AD6C-AE0C-78E423BFE355}"/>
          </ac:cxnSpMkLst>
        </pc:cxnChg>
        <pc:cxnChg chg="add del mod">
          <ac:chgData name="Matt Kennedy" userId="1c42adb8-e8da-4ed0-965b-4d7e0172c01f" providerId="ADAL" clId="{CFBA048D-5B66-4E88-817D-6708100C6B58}" dt="2023-10-12T19:50:59.617" v="8" actId="478"/>
          <ac:cxnSpMkLst>
            <pc:docMk/>
            <pc:sldMk cId="3319429230" sldId="295"/>
            <ac:cxnSpMk id="44" creationId="{2E002179-D9F8-17B0-DA92-1391F14D7F2D}"/>
          </ac:cxnSpMkLst>
        </pc:cxnChg>
        <pc:cxnChg chg="add del mod">
          <ac:chgData name="Matt Kennedy" userId="1c42adb8-e8da-4ed0-965b-4d7e0172c01f" providerId="ADAL" clId="{CFBA048D-5B66-4E88-817D-6708100C6B58}" dt="2023-10-12T19:51:04.806" v="9" actId="478"/>
          <ac:cxnSpMkLst>
            <pc:docMk/>
            <pc:sldMk cId="3319429230" sldId="295"/>
            <ac:cxnSpMk id="45" creationId="{1AC15F50-EF6C-2970-A9A8-66D1A8453B85}"/>
          </ac:cxnSpMkLst>
        </pc:cxnChg>
        <pc:cxnChg chg="add del mod">
          <ac:chgData name="Matt Kennedy" userId="1c42adb8-e8da-4ed0-965b-4d7e0172c01f" providerId="ADAL" clId="{CFBA048D-5B66-4E88-817D-6708100C6B58}" dt="2023-10-12T19:50:59.617" v="8" actId="478"/>
          <ac:cxnSpMkLst>
            <pc:docMk/>
            <pc:sldMk cId="3319429230" sldId="295"/>
            <ac:cxnSpMk id="46" creationId="{EC55F7E2-47A2-95A3-A695-E70D580C8311}"/>
          </ac:cxnSpMkLst>
        </pc:cxnChg>
        <pc:cxnChg chg="add del mod">
          <ac:chgData name="Matt Kennedy" userId="1c42adb8-e8da-4ed0-965b-4d7e0172c01f" providerId="ADAL" clId="{CFBA048D-5B66-4E88-817D-6708100C6B58}" dt="2023-10-12T19:50:59.617" v="8" actId="478"/>
          <ac:cxnSpMkLst>
            <pc:docMk/>
            <pc:sldMk cId="3319429230" sldId="295"/>
            <ac:cxnSpMk id="47" creationId="{0E58B8DE-5CA0-4B8C-CC6A-BB16F5A789AA}"/>
          </ac:cxnSpMkLst>
        </pc:cxnChg>
        <pc:cxnChg chg="add del mod">
          <ac:chgData name="Matt Kennedy" userId="1c42adb8-e8da-4ed0-965b-4d7e0172c01f" providerId="ADAL" clId="{CFBA048D-5B66-4E88-817D-6708100C6B58}" dt="2023-10-12T19:50:59.617" v="8" actId="478"/>
          <ac:cxnSpMkLst>
            <pc:docMk/>
            <pc:sldMk cId="3319429230" sldId="295"/>
            <ac:cxnSpMk id="48" creationId="{51732288-D1AA-F4CA-B7BB-BF37195A5B6E}"/>
          </ac:cxnSpMkLst>
        </pc:cxnChg>
        <pc:cxnChg chg="add del mod">
          <ac:chgData name="Matt Kennedy" userId="1c42adb8-e8da-4ed0-965b-4d7e0172c01f" providerId="ADAL" clId="{CFBA048D-5B66-4E88-817D-6708100C6B58}" dt="2023-10-12T19:50:59.617" v="8" actId="478"/>
          <ac:cxnSpMkLst>
            <pc:docMk/>
            <pc:sldMk cId="3319429230" sldId="295"/>
            <ac:cxnSpMk id="49" creationId="{2C37AAFB-A520-C3C2-D70D-FA37E04C740C}"/>
          </ac:cxnSpMkLst>
        </pc:cxnChg>
        <pc:cxnChg chg="add del mod">
          <ac:chgData name="Matt Kennedy" userId="1c42adb8-e8da-4ed0-965b-4d7e0172c01f" providerId="ADAL" clId="{CFBA048D-5B66-4E88-817D-6708100C6B58}" dt="2023-10-12T19:50:59.617" v="8" actId="478"/>
          <ac:cxnSpMkLst>
            <pc:docMk/>
            <pc:sldMk cId="3319429230" sldId="295"/>
            <ac:cxnSpMk id="50" creationId="{597F29D8-7C26-C38C-0AA1-433B353D954B}"/>
          </ac:cxnSpMkLst>
        </pc:cxnChg>
        <pc:cxnChg chg="add del mod">
          <ac:chgData name="Matt Kennedy" userId="1c42adb8-e8da-4ed0-965b-4d7e0172c01f" providerId="ADAL" clId="{CFBA048D-5B66-4E88-817D-6708100C6B58}" dt="2023-10-12T19:51:04.806" v="9" actId="478"/>
          <ac:cxnSpMkLst>
            <pc:docMk/>
            <pc:sldMk cId="3319429230" sldId="295"/>
            <ac:cxnSpMk id="51" creationId="{A956F71B-1D29-F768-4C1B-B4058A5B1DEC}"/>
          </ac:cxnSpMkLst>
        </pc:cxnChg>
        <pc:cxnChg chg="add del mod">
          <ac:chgData name="Matt Kennedy" userId="1c42adb8-e8da-4ed0-965b-4d7e0172c01f" providerId="ADAL" clId="{CFBA048D-5B66-4E88-817D-6708100C6B58}" dt="2023-10-12T19:50:59.617" v="8" actId="478"/>
          <ac:cxnSpMkLst>
            <pc:docMk/>
            <pc:sldMk cId="3319429230" sldId="295"/>
            <ac:cxnSpMk id="52" creationId="{58A2925E-D8BF-3B9D-5AD6-CCE35456AF33}"/>
          </ac:cxnSpMkLst>
        </pc:cxnChg>
        <pc:cxnChg chg="add del mod">
          <ac:chgData name="Matt Kennedy" userId="1c42adb8-e8da-4ed0-965b-4d7e0172c01f" providerId="ADAL" clId="{CFBA048D-5B66-4E88-817D-6708100C6B58}" dt="2023-10-12T19:50:59.617" v="8" actId="478"/>
          <ac:cxnSpMkLst>
            <pc:docMk/>
            <pc:sldMk cId="3319429230" sldId="295"/>
            <ac:cxnSpMk id="53" creationId="{1B674708-2909-E274-6DA5-8BBCD7A84FDA}"/>
          </ac:cxnSpMkLst>
        </pc:cxnChg>
        <pc:cxnChg chg="add del mod">
          <ac:chgData name="Matt Kennedy" userId="1c42adb8-e8da-4ed0-965b-4d7e0172c01f" providerId="ADAL" clId="{CFBA048D-5B66-4E88-817D-6708100C6B58}" dt="2023-10-12T19:50:59.617" v="8" actId="478"/>
          <ac:cxnSpMkLst>
            <pc:docMk/>
            <pc:sldMk cId="3319429230" sldId="295"/>
            <ac:cxnSpMk id="54" creationId="{4DB87EA5-014C-5BF8-0E08-4B2974276F7B}"/>
          </ac:cxnSpMkLst>
        </pc:cxnChg>
        <pc:cxnChg chg="add del mod">
          <ac:chgData name="Matt Kennedy" userId="1c42adb8-e8da-4ed0-965b-4d7e0172c01f" providerId="ADAL" clId="{CFBA048D-5B66-4E88-817D-6708100C6B58}" dt="2023-10-12T19:50:59.617" v="8" actId="478"/>
          <ac:cxnSpMkLst>
            <pc:docMk/>
            <pc:sldMk cId="3319429230" sldId="295"/>
            <ac:cxnSpMk id="55" creationId="{046DBB51-AF09-E06E-831F-78E8CE392BC3}"/>
          </ac:cxnSpMkLst>
        </pc:cxnChg>
        <pc:cxnChg chg="add del mod">
          <ac:chgData name="Matt Kennedy" userId="1c42adb8-e8da-4ed0-965b-4d7e0172c01f" providerId="ADAL" clId="{CFBA048D-5B66-4E88-817D-6708100C6B58}" dt="2023-10-12T19:50:59.617" v="8" actId="478"/>
          <ac:cxnSpMkLst>
            <pc:docMk/>
            <pc:sldMk cId="3319429230" sldId="295"/>
            <ac:cxnSpMk id="56" creationId="{BA695D7D-A16B-AEC7-70C0-D6E533DA9A2D}"/>
          </ac:cxnSpMkLst>
        </pc:cxnChg>
        <pc:cxnChg chg="add del mod">
          <ac:chgData name="Matt Kennedy" userId="1c42adb8-e8da-4ed0-965b-4d7e0172c01f" providerId="ADAL" clId="{CFBA048D-5B66-4E88-817D-6708100C6B58}" dt="2023-10-12T19:52:07.555" v="50" actId="478"/>
          <ac:cxnSpMkLst>
            <pc:docMk/>
            <pc:sldMk cId="3319429230" sldId="295"/>
            <ac:cxnSpMk id="58" creationId="{CFBD9F44-D301-ED43-1C43-0C59CF9A3BC9}"/>
          </ac:cxnSpMkLst>
        </pc:cxnChg>
        <pc:cxnChg chg="add del mod">
          <ac:chgData name="Matt Kennedy" userId="1c42adb8-e8da-4ed0-965b-4d7e0172c01f" providerId="ADAL" clId="{CFBA048D-5B66-4E88-817D-6708100C6B58}" dt="2023-10-12T19:50:59.617" v="8" actId="478"/>
          <ac:cxnSpMkLst>
            <pc:docMk/>
            <pc:sldMk cId="3319429230" sldId="295"/>
            <ac:cxnSpMk id="60" creationId="{E7F7A510-6DF7-72AB-436D-E1BFF2C43CC1}"/>
          </ac:cxnSpMkLst>
        </pc:cxnChg>
        <pc:cxnChg chg="add del mod">
          <ac:chgData name="Matt Kennedy" userId="1c42adb8-e8da-4ed0-965b-4d7e0172c01f" providerId="ADAL" clId="{CFBA048D-5B66-4E88-817D-6708100C6B58}" dt="2023-10-12T19:50:51.904" v="6" actId="478"/>
          <ac:cxnSpMkLst>
            <pc:docMk/>
            <pc:sldMk cId="3319429230" sldId="295"/>
            <ac:cxnSpMk id="72" creationId="{8DEF224A-59DF-A5C2-DF12-FB10565221E6}"/>
          </ac:cxnSpMkLst>
        </pc:cxnChg>
        <pc:cxnChg chg="add del mod">
          <ac:chgData name="Matt Kennedy" userId="1c42adb8-e8da-4ed0-965b-4d7e0172c01f" providerId="ADAL" clId="{CFBA048D-5B66-4E88-817D-6708100C6B58}" dt="2023-10-12T19:50:48.256" v="3" actId="478"/>
          <ac:cxnSpMkLst>
            <pc:docMk/>
            <pc:sldMk cId="3319429230" sldId="295"/>
            <ac:cxnSpMk id="73" creationId="{F4D1ECED-12D3-C946-2139-C05200E0EDE0}"/>
          </ac:cxnSpMkLst>
        </pc:cxnChg>
        <pc:cxnChg chg="add del mod">
          <ac:chgData name="Matt Kennedy" userId="1c42adb8-e8da-4ed0-965b-4d7e0172c01f" providerId="ADAL" clId="{CFBA048D-5B66-4E88-817D-6708100C6B58}" dt="2023-10-12T19:50:48.256" v="3" actId="478"/>
          <ac:cxnSpMkLst>
            <pc:docMk/>
            <pc:sldMk cId="3319429230" sldId="295"/>
            <ac:cxnSpMk id="74" creationId="{A2E1A41F-43D2-6B11-EE27-478E783FF7C6}"/>
          </ac:cxnSpMkLst>
        </pc:cxnChg>
        <pc:cxnChg chg="add del mod">
          <ac:chgData name="Matt Kennedy" userId="1c42adb8-e8da-4ed0-965b-4d7e0172c01f" providerId="ADAL" clId="{CFBA048D-5B66-4E88-817D-6708100C6B58}" dt="2023-10-12T19:50:48.256" v="3" actId="478"/>
          <ac:cxnSpMkLst>
            <pc:docMk/>
            <pc:sldMk cId="3319429230" sldId="295"/>
            <ac:cxnSpMk id="75" creationId="{D10F038E-93B4-9963-5BFD-50F79910EA56}"/>
          </ac:cxnSpMkLst>
        </pc:cxnChg>
        <pc:cxnChg chg="add del mod">
          <ac:chgData name="Matt Kennedy" userId="1c42adb8-e8da-4ed0-965b-4d7e0172c01f" providerId="ADAL" clId="{CFBA048D-5B66-4E88-817D-6708100C6B58}" dt="2023-10-12T19:50:48.256" v="3" actId="478"/>
          <ac:cxnSpMkLst>
            <pc:docMk/>
            <pc:sldMk cId="3319429230" sldId="295"/>
            <ac:cxnSpMk id="76" creationId="{A0E92B72-01D4-129A-CAB7-A6716821AB12}"/>
          </ac:cxnSpMkLst>
        </pc:cxnChg>
        <pc:cxnChg chg="add del mod">
          <ac:chgData name="Matt Kennedy" userId="1c42adb8-e8da-4ed0-965b-4d7e0172c01f" providerId="ADAL" clId="{CFBA048D-5B66-4E88-817D-6708100C6B58}" dt="2023-10-12T19:50:48.256" v="3" actId="478"/>
          <ac:cxnSpMkLst>
            <pc:docMk/>
            <pc:sldMk cId="3319429230" sldId="295"/>
            <ac:cxnSpMk id="77" creationId="{BEE8CB0B-723D-31D0-5F26-8063CD358444}"/>
          </ac:cxnSpMkLst>
        </pc:cxnChg>
        <pc:cxnChg chg="add del mod">
          <ac:chgData name="Matt Kennedy" userId="1c42adb8-e8da-4ed0-965b-4d7e0172c01f" providerId="ADAL" clId="{CFBA048D-5B66-4E88-817D-6708100C6B58}" dt="2023-10-12T19:50:48.256" v="3" actId="478"/>
          <ac:cxnSpMkLst>
            <pc:docMk/>
            <pc:sldMk cId="3319429230" sldId="295"/>
            <ac:cxnSpMk id="78" creationId="{E5F6215B-3FD3-EB09-545F-17076BAD84E7}"/>
          </ac:cxnSpMkLst>
        </pc:cxnChg>
        <pc:cxnChg chg="add del mod">
          <ac:chgData name="Matt Kennedy" userId="1c42adb8-e8da-4ed0-965b-4d7e0172c01f" providerId="ADAL" clId="{CFBA048D-5B66-4E88-817D-6708100C6B58}" dt="2023-10-12T19:50:48.256" v="3" actId="478"/>
          <ac:cxnSpMkLst>
            <pc:docMk/>
            <pc:sldMk cId="3319429230" sldId="295"/>
            <ac:cxnSpMk id="79" creationId="{342A9832-73FB-218A-70BF-5CB22AA369F5}"/>
          </ac:cxnSpMkLst>
        </pc:cxnChg>
        <pc:cxnChg chg="add del mod">
          <ac:chgData name="Matt Kennedy" userId="1c42adb8-e8da-4ed0-965b-4d7e0172c01f" providerId="ADAL" clId="{CFBA048D-5B66-4E88-817D-6708100C6B58}" dt="2023-10-12T19:50:48.256" v="3" actId="478"/>
          <ac:cxnSpMkLst>
            <pc:docMk/>
            <pc:sldMk cId="3319429230" sldId="295"/>
            <ac:cxnSpMk id="80" creationId="{619C6EEA-2897-25DB-DC5B-DFA03AA11CA9}"/>
          </ac:cxnSpMkLst>
        </pc:cxnChg>
        <pc:cxnChg chg="add del mod">
          <ac:chgData name="Matt Kennedy" userId="1c42adb8-e8da-4ed0-965b-4d7e0172c01f" providerId="ADAL" clId="{CFBA048D-5B66-4E88-817D-6708100C6B58}" dt="2023-10-12T19:50:48.256" v="3" actId="478"/>
          <ac:cxnSpMkLst>
            <pc:docMk/>
            <pc:sldMk cId="3319429230" sldId="295"/>
            <ac:cxnSpMk id="81" creationId="{0839A87A-BA73-3E95-3A3C-E38478B91978}"/>
          </ac:cxnSpMkLst>
        </pc:cxnChg>
        <pc:cxnChg chg="add del mod">
          <ac:chgData name="Matt Kennedy" userId="1c42adb8-e8da-4ed0-965b-4d7e0172c01f" providerId="ADAL" clId="{CFBA048D-5B66-4E88-817D-6708100C6B58}" dt="2023-10-12T19:50:48.256" v="3" actId="478"/>
          <ac:cxnSpMkLst>
            <pc:docMk/>
            <pc:sldMk cId="3319429230" sldId="295"/>
            <ac:cxnSpMk id="82" creationId="{534E04BD-433C-EAF7-55B3-4CE98A530E39}"/>
          </ac:cxnSpMkLst>
        </pc:cxnChg>
        <pc:cxnChg chg="add del mod">
          <ac:chgData name="Matt Kennedy" userId="1c42adb8-e8da-4ed0-965b-4d7e0172c01f" providerId="ADAL" clId="{CFBA048D-5B66-4E88-817D-6708100C6B58}" dt="2023-10-12T19:50:48.256" v="3" actId="478"/>
          <ac:cxnSpMkLst>
            <pc:docMk/>
            <pc:sldMk cId="3319429230" sldId="295"/>
            <ac:cxnSpMk id="83" creationId="{6536E3C2-C540-6B43-A376-6D9D52A45A33}"/>
          </ac:cxnSpMkLst>
        </pc:cxnChg>
        <pc:cxnChg chg="add del mod">
          <ac:chgData name="Matt Kennedy" userId="1c42adb8-e8da-4ed0-965b-4d7e0172c01f" providerId="ADAL" clId="{CFBA048D-5B66-4E88-817D-6708100C6B58}" dt="2023-10-12T19:50:48.256" v="3" actId="478"/>
          <ac:cxnSpMkLst>
            <pc:docMk/>
            <pc:sldMk cId="3319429230" sldId="295"/>
            <ac:cxnSpMk id="84" creationId="{50CD6400-9BFE-3890-0002-255B58048B6A}"/>
          </ac:cxnSpMkLst>
        </pc:cxnChg>
        <pc:cxnChg chg="add del mod">
          <ac:chgData name="Matt Kennedy" userId="1c42adb8-e8da-4ed0-965b-4d7e0172c01f" providerId="ADAL" clId="{CFBA048D-5B66-4E88-817D-6708100C6B58}" dt="2023-10-12T19:50:48.256" v="3" actId="478"/>
          <ac:cxnSpMkLst>
            <pc:docMk/>
            <pc:sldMk cId="3319429230" sldId="295"/>
            <ac:cxnSpMk id="85" creationId="{03310C7D-78B8-9F4F-D252-45A09ABB205C}"/>
          </ac:cxnSpMkLst>
        </pc:cxnChg>
        <pc:cxnChg chg="add del mod">
          <ac:chgData name="Matt Kennedy" userId="1c42adb8-e8da-4ed0-965b-4d7e0172c01f" providerId="ADAL" clId="{CFBA048D-5B66-4E88-817D-6708100C6B58}" dt="2023-10-12T19:50:48.256" v="3" actId="478"/>
          <ac:cxnSpMkLst>
            <pc:docMk/>
            <pc:sldMk cId="3319429230" sldId="295"/>
            <ac:cxnSpMk id="86" creationId="{4C6B6646-BAEF-ADD6-142E-76BFCA947FAE}"/>
          </ac:cxnSpMkLst>
        </pc:cxnChg>
        <pc:cxnChg chg="add del mod">
          <ac:chgData name="Matt Kennedy" userId="1c42adb8-e8da-4ed0-965b-4d7e0172c01f" providerId="ADAL" clId="{CFBA048D-5B66-4E88-817D-6708100C6B58}" dt="2023-10-12T19:50:48.256" v="3" actId="478"/>
          <ac:cxnSpMkLst>
            <pc:docMk/>
            <pc:sldMk cId="3319429230" sldId="295"/>
            <ac:cxnSpMk id="87" creationId="{CAA5D039-745B-BD66-5766-983DF2E45FA0}"/>
          </ac:cxnSpMkLst>
        </pc:cxnChg>
        <pc:cxnChg chg="add del mod">
          <ac:chgData name="Matt Kennedy" userId="1c42adb8-e8da-4ed0-965b-4d7e0172c01f" providerId="ADAL" clId="{CFBA048D-5B66-4E88-817D-6708100C6B58}" dt="2023-10-12T19:50:48.256" v="3" actId="478"/>
          <ac:cxnSpMkLst>
            <pc:docMk/>
            <pc:sldMk cId="3319429230" sldId="295"/>
            <ac:cxnSpMk id="88" creationId="{1DF2C3DA-EA11-42E9-6EFB-C3FA18B273EB}"/>
          </ac:cxnSpMkLst>
        </pc:cxnChg>
        <pc:cxnChg chg="add del mod">
          <ac:chgData name="Matt Kennedy" userId="1c42adb8-e8da-4ed0-965b-4d7e0172c01f" providerId="ADAL" clId="{CFBA048D-5B66-4E88-817D-6708100C6B58}" dt="2023-10-12T19:50:48.256" v="3" actId="478"/>
          <ac:cxnSpMkLst>
            <pc:docMk/>
            <pc:sldMk cId="3319429230" sldId="295"/>
            <ac:cxnSpMk id="89" creationId="{0420B791-B2F7-F005-1DE0-D58D2555F4BA}"/>
          </ac:cxnSpMkLst>
        </pc:cxnChg>
      </pc:sldChg>
      <pc:sldChg chg="mod ord modShow">
        <pc:chgData name="Matt Kennedy" userId="1c42adb8-e8da-4ed0-965b-4d7e0172c01f" providerId="ADAL" clId="{CFBA048D-5B66-4E88-817D-6708100C6B58}" dt="2023-10-16T17:24:36.876" v="4206"/>
        <pc:sldMkLst>
          <pc:docMk/>
          <pc:sldMk cId="3711136031" sldId="296"/>
        </pc:sldMkLst>
      </pc:sldChg>
      <pc:sldChg chg="mod ord modShow">
        <pc:chgData name="Matt Kennedy" userId="1c42adb8-e8da-4ed0-965b-4d7e0172c01f" providerId="ADAL" clId="{CFBA048D-5B66-4E88-817D-6708100C6B58}" dt="2023-10-16T17:10:02.061" v="4201"/>
        <pc:sldMkLst>
          <pc:docMk/>
          <pc:sldMk cId="3550235207" sldId="297"/>
        </pc:sldMkLst>
      </pc:sldChg>
      <pc:sldChg chg="addSp delSp modSp mod modTransition">
        <pc:chgData name="Matt Kennedy" userId="1c42adb8-e8da-4ed0-965b-4d7e0172c01f" providerId="ADAL" clId="{CFBA048D-5B66-4E88-817D-6708100C6B58}" dt="2023-10-13T18:37:50.786" v="3523" actId="34136"/>
        <pc:sldMkLst>
          <pc:docMk/>
          <pc:sldMk cId="1211535569" sldId="298"/>
        </pc:sldMkLst>
        <pc:spChg chg="add del mod">
          <ac:chgData name="Matt Kennedy" userId="1c42adb8-e8da-4ed0-965b-4d7e0172c01f" providerId="ADAL" clId="{CFBA048D-5B66-4E88-817D-6708100C6B58}" dt="2023-10-12T20:05:41.326" v="319"/>
          <ac:spMkLst>
            <pc:docMk/>
            <pc:sldMk cId="1211535569" sldId="298"/>
            <ac:spMk id="2" creationId="{96FCDC11-9E94-B05E-19D2-34D603CDE05E}"/>
          </ac:spMkLst>
        </pc:spChg>
        <pc:spChg chg="add del">
          <ac:chgData name="Matt Kennedy" userId="1c42adb8-e8da-4ed0-965b-4d7e0172c01f" providerId="ADAL" clId="{CFBA048D-5B66-4E88-817D-6708100C6B58}" dt="2023-10-12T20:16:15.242" v="636" actId="478"/>
          <ac:spMkLst>
            <pc:docMk/>
            <pc:sldMk cId="1211535569" sldId="298"/>
            <ac:spMk id="5" creationId="{77CCB806-8A5C-2F85-DC32-FCD1FD6748A0}"/>
          </ac:spMkLst>
        </pc:spChg>
        <pc:spChg chg="add del mod">
          <ac:chgData name="Matt Kennedy" userId="1c42adb8-e8da-4ed0-965b-4d7e0172c01f" providerId="ADAL" clId="{CFBA048D-5B66-4E88-817D-6708100C6B58}" dt="2023-10-12T20:05:41.326" v="319"/>
          <ac:spMkLst>
            <pc:docMk/>
            <pc:sldMk cId="1211535569" sldId="298"/>
            <ac:spMk id="5" creationId="{CF665616-176A-3770-6CD3-0601AED922BD}"/>
          </ac:spMkLst>
        </pc:spChg>
        <pc:spChg chg="add del mod">
          <ac:chgData name="Matt Kennedy" userId="1c42adb8-e8da-4ed0-965b-4d7e0172c01f" providerId="ADAL" clId="{CFBA048D-5B66-4E88-817D-6708100C6B58}" dt="2023-10-12T20:05:41.326" v="319"/>
          <ac:spMkLst>
            <pc:docMk/>
            <pc:sldMk cId="1211535569" sldId="298"/>
            <ac:spMk id="6" creationId="{20972FEF-13A8-03A7-B8BA-5E500DF1CA18}"/>
          </ac:spMkLst>
        </pc:spChg>
        <pc:spChg chg="add del mod">
          <ac:chgData name="Matt Kennedy" userId="1c42adb8-e8da-4ed0-965b-4d7e0172c01f" providerId="ADAL" clId="{CFBA048D-5B66-4E88-817D-6708100C6B58}" dt="2023-10-12T20:05:41.326" v="319"/>
          <ac:spMkLst>
            <pc:docMk/>
            <pc:sldMk cId="1211535569" sldId="298"/>
            <ac:spMk id="8" creationId="{BE594D01-CB90-3F41-8318-0DD68847B115}"/>
          </ac:spMkLst>
        </pc:spChg>
        <pc:spChg chg="add del mod">
          <ac:chgData name="Matt Kennedy" userId="1c42adb8-e8da-4ed0-965b-4d7e0172c01f" providerId="ADAL" clId="{CFBA048D-5B66-4E88-817D-6708100C6B58}" dt="2023-10-12T20:05:41.326" v="319"/>
          <ac:spMkLst>
            <pc:docMk/>
            <pc:sldMk cId="1211535569" sldId="298"/>
            <ac:spMk id="40" creationId="{7A3C2942-7B73-D031-7965-B1AAF394F67C}"/>
          </ac:spMkLst>
        </pc:spChg>
        <pc:spChg chg="add del mod">
          <ac:chgData name="Matt Kennedy" userId="1c42adb8-e8da-4ed0-965b-4d7e0172c01f" providerId="ADAL" clId="{CFBA048D-5B66-4E88-817D-6708100C6B58}" dt="2023-10-12T20:05:41.326" v="319"/>
          <ac:spMkLst>
            <pc:docMk/>
            <pc:sldMk cId="1211535569" sldId="298"/>
            <ac:spMk id="42" creationId="{4B20AC12-17BB-70B7-290A-C67B1C704D08}"/>
          </ac:spMkLst>
        </pc:spChg>
        <pc:spChg chg="add del mod">
          <ac:chgData name="Matt Kennedy" userId="1c42adb8-e8da-4ed0-965b-4d7e0172c01f" providerId="ADAL" clId="{CFBA048D-5B66-4E88-817D-6708100C6B58}" dt="2023-10-12T20:05:41.326" v="319"/>
          <ac:spMkLst>
            <pc:docMk/>
            <pc:sldMk cId="1211535569" sldId="298"/>
            <ac:spMk id="43" creationId="{D9A11E44-D3C7-59AE-FC05-A756BA9C19FF}"/>
          </ac:spMkLst>
        </pc:spChg>
        <pc:spChg chg="add del mod">
          <ac:chgData name="Matt Kennedy" userId="1c42adb8-e8da-4ed0-965b-4d7e0172c01f" providerId="ADAL" clId="{CFBA048D-5B66-4E88-817D-6708100C6B58}" dt="2023-10-12T20:05:41.326" v="319"/>
          <ac:spMkLst>
            <pc:docMk/>
            <pc:sldMk cId="1211535569" sldId="298"/>
            <ac:spMk id="44" creationId="{709796C5-A1CF-FBC7-77C4-C48C13300754}"/>
          </ac:spMkLst>
        </pc:spChg>
        <pc:spChg chg="add del mod">
          <ac:chgData name="Matt Kennedy" userId="1c42adb8-e8da-4ed0-965b-4d7e0172c01f" providerId="ADAL" clId="{CFBA048D-5B66-4E88-817D-6708100C6B58}" dt="2023-10-12T20:05:41.326" v="319"/>
          <ac:spMkLst>
            <pc:docMk/>
            <pc:sldMk cId="1211535569" sldId="298"/>
            <ac:spMk id="45" creationId="{19427932-411E-F4D2-F1A9-A77F0DA9D514}"/>
          </ac:spMkLst>
        </pc:spChg>
        <pc:spChg chg="add del mod">
          <ac:chgData name="Matt Kennedy" userId="1c42adb8-e8da-4ed0-965b-4d7e0172c01f" providerId="ADAL" clId="{CFBA048D-5B66-4E88-817D-6708100C6B58}" dt="2023-10-12T20:05:41.326" v="319"/>
          <ac:spMkLst>
            <pc:docMk/>
            <pc:sldMk cId="1211535569" sldId="298"/>
            <ac:spMk id="46" creationId="{5A3DEF83-2A21-AD7B-F023-B8C1D0E52D2D}"/>
          </ac:spMkLst>
        </pc:spChg>
        <pc:spChg chg="add del mod">
          <ac:chgData name="Matt Kennedy" userId="1c42adb8-e8da-4ed0-965b-4d7e0172c01f" providerId="ADAL" clId="{CFBA048D-5B66-4E88-817D-6708100C6B58}" dt="2023-10-12T20:05:41.326" v="319"/>
          <ac:spMkLst>
            <pc:docMk/>
            <pc:sldMk cId="1211535569" sldId="298"/>
            <ac:spMk id="47" creationId="{081F189C-1FAE-823B-ED29-FC6C3257F2FE}"/>
          </ac:spMkLst>
        </pc:spChg>
        <pc:spChg chg="add mod">
          <ac:chgData name="Matt Kennedy" userId="1c42adb8-e8da-4ed0-965b-4d7e0172c01f" providerId="ADAL" clId="{CFBA048D-5B66-4E88-817D-6708100C6B58}" dt="2023-10-13T18:37:50.786" v="3523" actId="34136"/>
          <ac:spMkLst>
            <pc:docMk/>
            <pc:sldMk cId="1211535569" sldId="298"/>
            <ac:spMk id="66" creationId="{B0720124-AD85-743A-0FF7-3F67818761FF}"/>
          </ac:spMkLst>
        </pc:spChg>
        <pc:spChg chg="add mod">
          <ac:chgData name="Matt Kennedy" userId="1c42adb8-e8da-4ed0-965b-4d7e0172c01f" providerId="ADAL" clId="{CFBA048D-5B66-4E88-817D-6708100C6B58}" dt="2023-10-13T18:37:50.786" v="3523" actId="34136"/>
          <ac:spMkLst>
            <pc:docMk/>
            <pc:sldMk cId="1211535569" sldId="298"/>
            <ac:spMk id="68" creationId="{D2856BB8-36C2-201E-BB42-912A5B857C53}"/>
          </ac:spMkLst>
        </pc:spChg>
        <pc:spChg chg="add mod">
          <ac:chgData name="Matt Kennedy" userId="1c42adb8-e8da-4ed0-965b-4d7e0172c01f" providerId="ADAL" clId="{CFBA048D-5B66-4E88-817D-6708100C6B58}" dt="2023-10-13T18:37:50.786" v="3523" actId="34136"/>
          <ac:spMkLst>
            <pc:docMk/>
            <pc:sldMk cId="1211535569" sldId="298"/>
            <ac:spMk id="69" creationId="{5DA19D75-EDB8-0B60-2AE1-7FE7C18DA858}"/>
          </ac:spMkLst>
        </pc:spChg>
        <pc:spChg chg="add mod">
          <ac:chgData name="Matt Kennedy" userId="1c42adb8-e8da-4ed0-965b-4d7e0172c01f" providerId="ADAL" clId="{CFBA048D-5B66-4E88-817D-6708100C6B58}" dt="2023-10-13T18:37:50.786" v="3523" actId="34136"/>
          <ac:spMkLst>
            <pc:docMk/>
            <pc:sldMk cId="1211535569" sldId="298"/>
            <ac:spMk id="70" creationId="{BED07B25-7541-709A-9D31-BB6B1C9A3E7E}"/>
          </ac:spMkLst>
        </pc:spChg>
        <pc:spChg chg="add mod">
          <ac:chgData name="Matt Kennedy" userId="1c42adb8-e8da-4ed0-965b-4d7e0172c01f" providerId="ADAL" clId="{CFBA048D-5B66-4E88-817D-6708100C6B58}" dt="2023-10-13T18:37:50.786" v="3523" actId="34136"/>
          <ac:spMkLst>
            <pc:docMk/>
            <pc:sldMk cId="1211535569" sldId="298"/>
            <ac:spMk id="71" creationId="{097571ED-AB4B-D7AB-B8BE-D2E91F68F1C0}"/>
          </ac:spMkLst>
        </pc:spChg>
        <pc:spChg chg="add mod">
          <ac:chgData name="Matt Kennedy" userId="1c42adb8-e8da-4ed0-965b-4d7e0172c01f" providerId="ADAL" clId="{CFBA048D-5B66-4E88-817D-6708100C6B58}" dt="2023-10-13T18:37:50.786" v="3523" actId="34136"/>
          <ac:spMkLst>
            <pc:docMk/>
            <pc:sldMk cId="1211535569" sldId="298"/>
            <ac:spMk id="72" creationId="{5C3D1959-DC4C-ADC7-86A0-BA1D23EFC0C0}"/>
          </ac:spMkLst>
        </pc:spChg>
        <pc:spChg chg="add mod">
          <ac:chgData name="Matt Kennedy" userId="1c42adb8-e8da-4ed0-965b-4d7e0172c01f" providerId="ADAL" clId="{CFBA048D-5B66-4E88-817D-6708100C6B58}" dt="2023-10-13T18:37:50.786" v="3523" actId="34136"/>
          <ac:spMkLst>
            <pc:docMk/>
            <pc:sldMk cId="1211535569" sldId="298"/>
            <ac:spMk id="73" creationId="{5EFFCA11-B81A-E551-2D87-F1BE4C17AD37}"/>
          </ac:spMkLst>
        </pc:spChg>
        <pc:spChg chg="add mod">
          <ac:chgData name="Matt Kennedy" userId="1c42adb8-e8da-4ed0-965b-4d7e0172c01f" providerId="ADAL" clId="{CFBA048D-5B66-4E88-817D-6708100C6B58}" dt="2023-10-13T18:37:50.786" v="3523" actId="34136"/>
          <ac:spMkLst>
            <pc:docMk/>
            <pc:sldMk cId="1211535569" sldId="298"/>
            <ac:spMk id="74" creationId="{A4E5D5D4-15B4-8C50-2749-9A8FE83D0EF2}"/>
          </ac:spMkLst>
        </pc:spChg>
        <pc:spChg chg="add mod">
          <ac:chgData name="Matt Kennedy" userId="1c42adb8-e8da-4ed0-965b-4d7e0172c01f" providerId="ADAL" clId="{CFBA048D-5B66-4E88-817D-6708100C6B58}" dt="2023-10-13T18:37:50.786" v="3523" actId="34136"/>
          <ac:spMkLst>
            <pc:docMk/>
            <pc:sldMk cId="1211535569" sldId="298"/>
            <ac:spMk id="75" creationId="{7AC418D7-7F1E-0EEA-08CE-66D56DC59232}"/>
          </ac:spMkLst>
        </pc:spChg>
        <pc:spChg chg="add mod">
          <ac:chgData name="Matt Kennedy" userId="1c42adb8-e8da-4ed0-965b-4d7e0172c01f" providerId="ADAL" clId="{CFBA048D-5B66-4E88-817D-6708100C6B58}" dt="2023-10-13T18:37:50.786" v="3523" actId="34136"/>
          <ac:spMkLst>
            <pc:docMk/>
            <pc:sldMk cId="1211535569" sldId="298"/>
            <ac:spMk id="76" creationId="{4F46986A-63D3-3BB2-7940-29E321D84C8A}"/>
          </ac:spMkLst>
        </pc:spChg>
        <pc:spChg chg="add mod">
          <ac:chgData name="Matt Kennedy" userId="1c42adb8-e8da-4ed0-965b-4d7e0172c01f" providerId="ADAL" clId="{CFBA048D-5B66-4E88-817D-6708100C6B58}" dt="2023-10-13T18:37:50.786" v="3523" actId="34136"/>
          <ac:spMkLst>
            <pc:docMk/>
            <pc:sldMk cId="1211535569" sldId="298"/>
            <ac:spMk id="77" creationId="{F2FB5376-1BF2-0444-ECAC-0848DD538C6D}"/>
          </ac:spMkLst>
        </pc:spChg>
        <pc:cxnChg chg="add del mod">
          <ac:chgData name="Matt Kennedy" userId="1c42adb8-e8da-4ed0-965b-4d7e0172c01f" providerId="ADAL" clId="{CFBA048D-5B66-4E88-817D-6708100C6B58}" dt="2023-10-12T20:05:41.326" v="319"/>
          <ac:cxnSpMkLst>
            <pc:docMk/>
            <pc:sldMk cId="1211535569" sldId="298"/>
            <ac:cxnSpMk id="3" creationId="{E56D091C-12CF-3151-E57D-A22FB3291898}"/>
          </ac:cxnSpMkLst>
        </pc:cxnChg>
        <pc:cxnChg chg="add del mod">
          <ac:chgData name="Matt Kennedy" userId="1c42adb8-e8da-4ed0-965b-4d7e0172c01f" providerId="ADAL" clId="{CFBA048D-5B66-4E88-817D-6708100C6B58}" dt="2023-10-12T20:05:41.326" v="319"/>
          <ac:cxnSpMkLst>
            <pc:docMk/>
            <pc:sldMk cId="1211535569" sldId="298"/>
            <ac:cxnSpMk id="48" creationId="{A3425D0B-0CF8-3BBB-BB4D-09142330FBE2}"/>
          </ac:cxnSpMkLst>
        </pc:cxnChg>
        <pc:cxnChg chg="add del mod">
          <ac:chgData name="Matt Kennedy" userId="1c42adb8-e8da-4ed0-965b-4d7e0172c01f" providerId="ADAL" clId="{CFBA048D-5B66-4E88-817D-6708100C6B58}" dt="2023-10-12T20:05:41.326" v="319"/>
          <ac:cxnSpMkLst>
            <pc:docMk/>
            <pc:sldMk cId="1211535569" sldId="298"/>
            <ac:cxnSpMk id="49" creationId="{36BEE26D-77EB-92A7-878A-D3A00F4FBF0F}"/>
          </ac:cxnSpMkLst>
        </pc:cxnChg>
        <pc:cxnChg chg="add del mod">
          <ac:chgData name="Matt Kennedy" userId="1c42adb8-e8da-4ed0-965b-4d7e0172c01f" providerId="ADAL" clId="{CFBA048D-5B66-4E88-817D-6708100C6B58}" dt="2023-10-12T20:05:41.326" v="319"/>
          <ac:cxnSpMkLst>
            <pc:docMk/>
            <pc:sldMk cId="1211535569" sldId="298"/>
            <ac:cxnSpMk id="50" creationId="{891CB1A7-D626-FCE6-E253-EBD3EEEA1FA3}"/>
          </ac:cxnSpMkLst>
        </pc:cxnChg>
        <pc:cxnChg chg="add del mod">
          <ac:chgData name="Matt Kennedy" userId="1c42adb8-e8da-4ed0-965b-4d7e0172c01f" providerId="ADAL" clId="{CFBA048D-5B66-4E88-817D-6708100C6B58}" dt="2023-10-12T20:05:41.326" v="319"/>
          <ac:cxnSpMkLst>
            <pc:docMk/>
            <pc:sldMk cId="1211535569" sldId="298"/>
            <ac:cxnSpMk id="51" creationId="{EDD32703-338A-D380-1FAC-3FAC68B785DF}"/>
          </ac:cxnSpMkLst>
        </pc:cxnChg>
        <pc:cxnChg chg="add del mod">
          <ac:chgData name="Matt Kennedy" userId="1c42adb8-e8da-4ed0-965b-4d7e0172c01f" providerId="ADAL" clId="{CFBA048D-5B66-4E88-817D-6708100C6B58}" dt="2023-10-12T20:05:41.326" v="319"/>
          <ac:cxnSpMkLst>
            <pc:docMk/>
            <pc:sldMk cId="1211535569" sldId="298"/>
            <ac:cxnSpMk id="52" creationId="{20494B72-D0BD-CAAC-C735-F672446EAE49}"/>
          </ac:cxnSpMkLst>
        </pc:cxnChg>
        <pc:cxnChg chg="add del mod">
          <ac:chgData name="Matt Kennedy" userId="1c42adb8-e8da-4ed0-965b-4d7e0172c01f" providerId="ADAL" clId="{CFBA048D-5B66-4E88-817D-6708100C6B58}" dt="2023-10-12T20:05:41.326" v="319"/>
          <ac:cxnSpMkLst>
            <pc:docMk/>
            <pc:sldMk cId="1211535569" sldId="298"/>
            <ac:cxnSpMk id="53" creationId="{80C65C4D-91FE-B6C7-51A6-53785290198F}"/>
          </ac:cxnSpMkLst>
        </pc:cxnChg>
        <pc:cxnChg chg="add del mod">
          <ac:chgData name="Matt Kennedy" userId="1c42adb8-e8da-4ed0-965b-4d7e0172c01f" providerId="ADAL" clId="{CFBA048D-5B66-4E88-817D-6708100C6B58}" dt="2023-10-12T20:05:41.326" v="319"/>
          <ac:cxnSpMkLst>
            <pc:docMk/>
            <pc:sldMk cId="1211535569" sldId="298"/>
            <ac:cxnSpMk id="54" creationId="{FCE5F192-CF4C-5C7A-4BA3-837306677C81}"/>
          </ac:cxnSpMkLst>
        </pc:cxnChg>
        <pc:cxnChg chg="add del mod">
          <ac:chgData name="Matt Kennedy" userId="1c42adb8-e8da-4ed0-965b-4d7e0172c01f" providerId="ADAL" clId="{CFBA048D-5B66-4E88-817D-6708100C6B58}" dt="2023-10-12T20:05:41.326" v="319"/>
          <ac:cxnSpMkLst>
            <pc:docMk/>
            <pc:sldMk cId="1211535569" sldId="298"/>
            <ac:cxnSpMk id="55" creationId="{DEFA3BCB-EDAD-CE9A-2ACD-2FD695515C02}"/>
          </ac:cxnSpMkLst>
        </pc:cxnChg>
        <pc:cxnChg chg="add del mod">
          <ac:chgData name="Matt Kennedy" userId="1c42adb8-e8da-4ed0-965b-4d7e0172c01f" providerId="ADAL" clId="{CFBA048D-5B66-4E88-817D-6708100C6B58}" dt="2023-10-12T20:05:41.326" v="319"/>
          <ac:cxnSpMkLst>
            <pc:docMk/>
            <pc:sldMk cId="1211535569" sldId="298"/>
            <ac:cxnSpMk id="56" creationId="{3147C0A5-0A2F-D241-EE1A-119E34A4E704}"/>
          </ac:cxnSpMkLst>
        </pc:cxnChg>
        <pc:cxnChg chg="add del mod">
          <ac:chgData name="Matt Kennedy" userId="1c42adb8-e8da-4ed0-965b-4d7e0172c01f" providerId="ADAL" clId="{CFBA048D-5B66-4E88-817D-6708100C6B58}" dt="2023-10-12T20:05:41.326" v="319"/>
          <ac:cxnSpMkLst>
            <pc:docMk/>
            <pc:sldMk cId="1211535569" sldId="298"/>
            <ac:cxnSpMk id="57" creationId="{341C496E-8CE5-1EB3-FEFC-DCB29483F101}"/>
          </ac:cxnSpMkLst>
        </pc:cxnChg>
        <pc:cxnChg chg="add del mod">
          <ac:chgData name="Matt Kennedy" userId="1c42adb8-e8da-4ed0-965b-4d7e0172c01f" providerId="ADAL" clId="{CFBA048D-5B66-4E88-817D-6708100C6B58}" dt="2023-10-12T20:05:41.326" v="319"/>
          <ac:cxnSpMkLst>
            <pc:docMk/>
            <pc:sldMk cId="1211535569" sldId="298"/>
            <ac:cxnSpMk id="58" creationId="{7C7B20CB-32C8-712A-EC0F-24380F281FCC}"/>
          </ac:cxnSpMkLst>
        </pc:cxnChg>
        <pc:cxnChg chg="add del mod">
          <ac:chgData name="Matt Kennedy" userId="1c42adb8-e8da-4ed0-965b-4d7e0172c01f" providerId="ADAL" clId="{CFBA048D-5B66-4E88-817D-6708100C6B58}" dt="2023-10-12T20:05:41.326" v="319"/>
          <ac:cxnSpMkLst>
            <pc:docMk/>
            <pc:sldMk cId="1211535569" sldId="298"/>
            <ac:cxnSpMk id="59" creationId="{107F0ECB-7622-A6C5-B5CB-2CB1BC99DD0E}"/>
          </ac:cxnSpMkLst>
        </pc:cxnChg>
        <pc:cxnChg chg="add del mod">
          <ac:chgData name="Matt Kennedy" userId="1c42adb8-e8da-4ed0-965b-4d7e0172c01f" providerId="ADAL" clId="{CFBA048D-5B66-4E88-817D-6708100C6B58}" dt="2023-10-12T20:05:41.326" v="319"/>
          <ac:cxnSpMkLst>
            <pc:docMk/>
            <pc:sldMk cId="1211535569" sldId="298"/>
            <ac:cxnSpMk id="60" creationId="{C41A2326-D843-BF5A-A45D-8B640134D49C}"/>
          </ac:cxnSpMkLst>
        </pc:cxnChg>
        <pc:cxnChg chg="add del mod">
          <ac:chgData name="Matt Kennedy" userId="1c42adb8-e8da-4ed0-965b-4d7e0172c01f" providerId="ADAL" clId="{CFBA048D-5B66-4E88-817D-6708100C6B58}" dt="2023-10-12T20:05:41.326" v="319"/>
          <ac:cxnSpMkLst>
            <pc:docMk/>
            <pc:sldMk cId="1211535569" sldId="298"/>
            <ac:cxnSpMk id="61" creationId="{827EFACD-D615-449D-76AA-C811C377B128}"/>
          </ac:cxnSpMkLst>
        </pc:cxnChg>
        <pc:cxnChg chg="add del mod">
          <ac:chgData name="Matt Kennedy" userId="1c42adb8-e8da-4ed0-965b-4d7e0172c01f" providerId="ADAL" clId="{CFBA048D-5B66-4E88-817D-6708100C6B58}" dt="2023-10-12T20:05:41.326" v="319"/>
          <ac:cxnSpMkLst>
            <pc:docMk/>
            <pc:sldMk cId="1211535569" sldId="298"/>
            <ac:cxnSpMk id="62" creationId="{C08D7248-9575-FD5D-0EA3-124A07A11EC2}"/>
          </ac:cxnSpMkLst>
        </pc:cxnChg>
        <pc:cxnChg chg="add del mod">
          <ac:chgData name="Matt Kennedy" userId="1c42adb8-e8da-4ed0-965b-4d7e0172c01f" providerId="ADAL" clId="{CFBA048D-5B66-4E88-817D-6708100C6B58}" dt="2023-10-12T20:05:41.326" v="319"/>
          <ac:cxnSpMkLst>
            <pc:docMk/>
            <pc:sldMk cId="1211535569" sldId="298"/>
            <ac:cxnSpMk id="63" creationId="{A69EB470-0B8A-F492-BDA5-E9294E0A67E4}"/>
          </ac:cxnSpMkLst>
        </pc:cxnChg>
        <pc:cxnChg chg="add del mod">
          <ac:chgData name="Matt Kennedy" userId="1c42adb8-e8da-4ed0-965b-4d7e0172c01f" providerId="ADAL" clId="{CFBA048D-5B66-4E88-817D-6708100C6B58}" dt="2023-10-12T20:05:41.326" v="319"/>
          <ac:cxnSpMkLst>
            <pc:docMk/>
            <pc:sldMk cId="1211535569" sldId="298"/>
            <ac:cxnSpMk id="64" creationId="{460857DB-722F-E0B2-F2BF-86B0C5DBB5B7}"/>
          </ac:cxnSpMkLst>
        </pc:cxnChg>
        <pc:cxnChg chg="add del mod">
          <ac:chgData name="Matt Kennedy" userId="1c42adb8-e8da-4ed0-965b-4d7e0172c01f" providerId="ADAL" clId="{CFBA048D-5B66-4E88-817D-6708100C6B58}" dt="2023-10-12T20:05:41.326" v="319"/>
          <ac:cxnSpMkLst>
            <pc:docMk/>
            <pc:sldMk cId="1211535569" sldId="298"/>
            <ac:cxnSpMk id="65" creationId="{CE9A7A11-9E68-3CDF-438B-1842BA9CB3FB}"/>
          </ac:cxnSpMkLst>
        </pc:cxnChg>
        <pc:cxnChg chg="add del mod">
          <ac:chgData name="Matt Kennedy" userId="1c42adb8-e8da-4ed0-965b-4d7e0172c01f" providerId="ADAL" clId="{CFBA048D-5B66-4E88-817D-6708100C6B58}" dt="2023-10-12T20:05:56.349" v="446" actId="478"/>
          <ac:cxnSpMkLst>
            <pc:docMk/>
            <pc:sldMk cId="1211535569" sldId="298"/>
            <ac:cxnSpMk id="67" creationId="{576F0876-B06E-E4AE-6A31-C0C48AD4748E}"/>
          </ac:cxnSpMkLst>
        </pc:cxnChg>
        <pc:cxnChg chg="add mod">
          <ac:chgData name="Matt Kennedy" userId="1c42adb8-e8da-4ed0-965b-4d7e0172c01f" providerId="ADAL" clId="{CFBA048D-5B66-4E88-817D-6708100C6B58}" dt="2023-10-13T18:37:50.786" v="3523" actId="34136"/>
          <ac:cxnSpMkLst>
            <pc:docMk/>
            <pc:sldMk cId="1211535569" sldId="298"/>
            <ac:cxnSpMk id="78" creationId="{FD813321-E6BE-E93A-F746-6A88185A552E}"/>
          </ac:cxnSpMkLst>
        </pc:cxnChg>
        <pc:cxnChg chg="add mod">
          <ac:chgData name="Matt Kennedy" userId="1c42adb8-e8da-4ed0-965b-4d7e0172c01f" providerId="ADAL" clId="{CFBA048D-5B66-4E88-817D-6708100C6B58}" dt="2023-10-13T18:37:50.786" v="3523" actId="34136"/>
          <ac:cxnSpMkLst>
            <pc:docMk/>
            <pc:sldMk cId="1211535569" sldId="298"/>
            <ac:cxnSpMk id="79" creationId="{B124DA3D-2D59-81DD-B6F7-70EBF64A830A}"/>
          </ac:cxnSpMkLst>
        </pc:cxnChg>
        <pc:cxnChg chg="add mod">
          <ac:chgData name="Matt Kennedy" userId="1c42adb8-e8da-4ed0-965b-4d7e0172c01f" providerId="ADAL" clId="{CFBA048D-5B66-4E88-817D-6708100C6B58}" dt="2023-10-13T18:37:50.786" v="3523" actId="34136"/>
          <ac:cxnSpMkLst>
            <pc:docMk/>
            <pc:sldMk cId="1211535569" sldId="298"/>
            <ac:cxnSpMk id="80" creationId="{E4CDF743-C707-66BA-E741-93B47FF29690}"/>
          </ac:cxnSpMkLst>
        </pc:cxnChg>
        <pc:cxnChg chg="add mod">
          <ac:chgData name="Matt Kennedy" userId="1c42adb8-e8da-4ed0-965b-4d7e0172c01f" providerId="ADAL" clId="{CFBA048D-5B66-4E88-817D-6708100C6B58}" dt="2023-10-13T18:37:50.786" v="3523" actId="34136"/>
          <ac:cxnSpMkLst>
            <pc:docMk/>
            <pc:sldMk cId="1211535569" sldId="298"/>
            <ac:cxnSpMk id="81" creationId="{EA94F776-D64F-E21B-4952-E09739F93D36}"/>
          </ac:cxnSpMkLst>
        </pc:cxnChg>
        <pc:cxnChg chg="add mod">
          <ac:chgData name="Matt Kennedy" userId="1c42adb8-e8da-4ed0-965b-4d7e0172c01f" providerId="ADAL" clId="{CFBA048D-5B66-4E88-817D-6708100C6B58}" dt="2023-10-13T18:37:50.786" v="3523" actId="34136"/>
          <ac:cxnSpMkLst>
            <pc:docMk/>
            <pc:sldMk cId="1211535569" sldId="298"/>
            <ac:cxnSpMk id="82" creationId="{AD4D9F8F-60D3-D6AE-B8CB-531726D43202}"/>
          </ac:cxnSpMkLst>
        </pc:cxnChg>
        <pc:cxnChg chg="add mod">
          <ac:chgData name="Matt Kennedy" userId="1c42adb8-e8da-4ed0-965b-4d7e0172c01f" providerId="ADAL" clId="{CFBA048D-5B66-4E88-817D-6708100C6B58}" dt="2023-10-13T18:37:50.786" v="3523" actId="34136"/>
          <ac:cxnSpMkLst>
            <pc:docMk/>
            <pc:sldMk cId="1211535569" sldId="298"/>
            <ac:cxnSpMk id="83" creationId="{5CA47D7B-88E5-69D4-446D-CA30A2F09E74}"/>
          </ac:cxnSpMkLst>
        </pc:cxnChg>
        <pc:cxnChg chg="add mod">
          <ac:chgData name="Matt Kennedy" userId="1c42adb8-e8da-4ed0-965b-4d7e0172c01f" providerId="ADAL" clId="{CFBA048D-5B66-4E88-817D-6708100C6B58}" dt="2023-10-13T18:37:50.786" v="3523" actId="34136"/>
          <ac:cxnSpMkLst>
            <pc:docMk/>
            <pc:sldMk cId="1211535569" sldId="298"/>
            <ac:cxnSpMk id="84" creationId="{A6050E0A-A0BA-54E3-21BC-1865B0BF1DED}"/>
          </ac:cxnSpMkLst>
        </pc:cxnChg>
        <pc:cxnChg chg="add mod">
          <ac:chgData name="Matt Kennedy" userId="1c42adb8-e8da-4ed0-965b-4d7e0172c01f" providerId="ADAL" clId="{CFBA048D-5B66-4E88-817D-6708100C6B58}" dt="2023-10-13T18:37:50.786" v="3523" actId="34136"/>
          <ac:cxnSpMkLst>
            <pc:docMk/>
            <pc:sldMk cId="1211535569" sldId="298"/>
            <ac:cxnSpMk id="85" creationId="{D9D92D3A-415A-D1AF-5D32-CDB1315A2A48}"/>
          </ac:cxnSpMkLst>
        </pc:cxnChg>
        <pc:cxnChg chg="add mod">
          <ac:chgData name="Matt Kennedy" userId="1c42adb8-e8da-4ed0-965b-4d7e0172c01f" providerId="ADAL" clId="{CFBA048D-5B66-4E88-817D-6708100C6B58}" dt="2023-10-13T18:37:50.786" v="3523" actId="34136"/>
          <ac:cxnSpMkLst>
            <pc:docMk/>
            <pc:sldMk cId="1211535569" sldId="298"/>
            <ac:cxnSpMk id="86" creationId="{E076B459-C6C3-55C8-B237-57014508F192}"/>
          </ac:cxnSpMkLst>
        </pc:cxnChg>
        <pc:cxnChg chg="add mod">
          <ac:chgData name="Matt Kennedy" userId="1c42adb8-e8da-4ed0-965b-4d7e0172c01f" providerId="ADAL" clId="{CFBA048D-5B66-4E88-817D-6708100C6B58}" dt="2023-10-13T18:37:50.786" v="3523" actId="34136"/>
          <ac:cxnSpMkLst>
            <pc:docMk/>
            <pc:sldMk cId="1211535569" sldId="298"/>
            <ac:cxnSpMk id="87" creationId="{D986706F-4F14-6D2C-98F6-D73284FB7E67}"/>
          </ac:cxnSpMkLst>
        </pc:cxnChg>
        <pc:cxnChg chg="add mod">
          <ac:chgData name="Matt Kennedy" userId="1c42adb8-e8da-4ed0-965b-4d7e0172c01f" providerId="ADAL" clId="{CFBA048D-5B66-4E88-817D-6708100C6B58}" dt="2023-10-13T18:37:50.786" v="3523" actId="34136"/>
          <ac:cxnSpMkLst>
            <pc:docMk/>
            <pc:sldMk cId="1211535569" sldId="298"/>
            <ac:cxnSpMk id="88" creationId="{F32E4614-8195-C7B1-27E1-3DFB17D90B0E}"/>
          </ac:cxnSpMkLst>
        </pc:cxnChg>
        <pc:cxnChg chg="add mod">
          <ac:chgData name="Matt Kennedy" userId="1c42adb8-e8da-4ed0-965b-4d7e0172c01f" providerId="ADAL" clId="{CFBA048D-5B66-4E88-817D-6708100C6B58}" dt="2023-10-13T18:37:50.786" v="3523" actId="34136"/>
          <ac:cxnSpMkLst>
            <pc:docMk/>
            <pc:sldMk cId="1211535569" sldId="298"/>
            <ac:cxnSpMk id="89" creationId="{49E2FD54-AA5C-94CF-539F-B9B08A42A296}"/>
          </ac:cxnSpMkLst>
        </pc:cxnChg>
        <pc:cxnChg chg="add mod">
          <ac:chgData name="Matt Kennedy" userId="1c42adb8-e8da-4ed0-965b-4d7e0172c01f" providerId="ADAL" clId="{CFBA048D-5B66-4E88-817D-6708100C6B58}" dt="2023-10-13T18:37:50.786" v="3523" actId="34136"/>
          <ac:cxnSpMkLst>
            <pc:docMk/>
            <pc:sldMk cId="1211535569" sldId="298"/>
            <ac:cxnSpMk id="90" creationId="{10FE22B1-CDD8-52B7-4D2D-F41A94B477BF}"/>
          </ac:cxnSpMkLst>
        </pc:cxnChg>
        <pc:cxnChg chg="add del mod">
          <ac:chgData name="Matt Kennedy" userId="1c42adb8-e8da-4ed0-965b-4d7e0172c01f" providerId="ADAL" clId="{CFBA048D-5B66-4E88-817D-6708100C6B58}" dt="2023-10-12T20:22:32.452" v="774" actId="478"/>
          <ac:cxnSpMkLst>
            <pc:docMk/>
            <pc:sldMk cId="1211535569" sldId="298"/>
            <ac:cxnSpMk id="91" creationId="{0F68C2F2-38F8-4220-7A7B-789C97D96BE4}"/>
          </ac:cxnSpMkLst>
        </pc:cxnChg>
        <pc:cxnChg chg="add mod">
          <ac:chgData name="Matt Kennedy" userId="1c42adb8-e8da-4ed0-965b-4d7e0172c01f" providerId="ADAL" clId="{CFBA048D-5B66-4E88-817D-6708100C6B58}" dt="2023-10-13T18:37:50.786" v="3523" actId="34136"/>
          <ac:cxnSpMkLst>
            <pc:docMk/>
            <pc:sldMk cId="1211535569" sldId="298"/>
            <ac:cxnSpMk id="92" creationId="{52B93B8B-25C3-F57D-EEB2-D5FF3965AFBC}"/>
          </ac:cxnSpMkLst>
        </pc:cxnChg>
        <pc:cxnChg chg="add mod">
          <ac:chgData name="Matt Kennedy" userId="1c42adb8-e8da-4ed0-965b-4d7e0172c01f" providerId="ADAL" clId="{CFBA048D-5B66-4E88-817D-6708100C6B58}" dt="2023-10-13T18:37:50.786" v="3523" actId="34136"/>
          <ac:cxnSpMkLst>
            <pc:docMk/>
            <pc:sldMk cId="1211535569" sldId="298"/>
            <ac:cxnSpMk id="93" creationId="{2AEECE83-DFA0-0483-505A-D4C3A0E1D407}"/>
          </ac:cxnSpMkLst>
        </pc:cxnChg>
        <pc:cxnChg chg="add mod">
          <ac:chgData name="Matt Kennedy" userId="1c42adb8-e8da-4ed0-965b-4d7e0172c01f" providerId="ADAL" clId="{CFBA048D-5B66-4E88-817D-6708100C6B58}" dt="2023-10-13T18:37:50.786" v="3523" actId="34136"/>
          <ac:cxnSpMkLst>
            <pc:docMk/>
            <pc:sldMk cId="1211535569" sldId="298"/>
            <ac:cxnSpMk id="94" creationId="{D6B5596C-09EE-714A-16DF-5268D9448736}"/>
          </ac:cxnSpMkLst>
        </pc:cxnChg>
        <pc:cxnChg chg="add mod">
          <ac:chgData name="Matt Kennedy" userId="1c42adb8-e8da-4ed0-965b-4d7e0172c01f" providerId="ADAL" clId="{CFBA048D-5B66-4E88-817D-6708100C6B58}" dt="2023-10-13T18:37:50.786" v="3523" actId="34136"/>
          <ac:cxnSpMkLst>
            <pc:docMk/>
            <pc:sldMk cId="1211535569" sldId="298"/>
            <ac:cxnSpMk id="95" creationId="{0B826D2C-BD38-20BB-39A1-3B68004F1EA8}"/>
          </ac:cxnSpMkLst>
        </pc:cxnChg>
      </pc:sldChg>
      <pc:sldChg chg="modSp mod ord">
        <pc:chgData name="Matt Kennedy" userId="1c42adb8-e8da-4ed0-965b-4d7e0172c01f" providerId="ADAL" clId="{CFBA048D-5B66-4E88-817D-6708100C6B58}" dt="2023-10-16T17:33:29.332" v="4215"/>
        <pc:sldMkLst>
          <pc:docMk/>
          <pc:sldMk cId="3457738615" sldId="310"/>
        </pc:sldMkLst>
        <pc:spChg chg="mod">
          <ac:chgData name="Matt Kennedy" userId="1c42adb8-e8da-4ed0-965b-4d7e0172c01f" providerId="ADAL" clId="{CFBA048D-5B66-4E88-817D-6708100C6B58}" dt="2023-10-16T16:22:01.142" v="3629" actId="207"/>
          <ac:spMkLst>
            <pc:docMk/>
            <pc:sldMk cId="3457738615" sldId="310"/>
            <ac:spMk id="21" creationId="{A4D2A6DC-36B8-B245-A741-3D5C97E7DD6F}"/>
          </ac:spMkLst>
        </pc:spChg>
        <pc:picChg chg="mod">
          <ac:chgData name="Matt Kennedy" userId="1c42adb8-e8da-4ed0-965b-4d7e0172c01f" providerId="ADAL" clId="{CFBA048D-5B66-4E88-817D-6708100C6B58}" dt="2023-10-16T16:24:49.031" v="3632" actId="208"/>
          <ac:picMkLst>
            <pc:docMk/>
            <pc:sldMk cId="3457738615" sldId="310"/>
            <ac:picMk id="38" creationId="{D1BBDEA6-CC17-034A-1434-4ED3D87C5C43}"/>
          </ac:picMkLst>
        </pc:picChg>
      </pc:sldChg>
      <pc:sldChg chg="mod ord modShow">
        <pc:chgData name="Matt Kennedy" userId="1c42adb8-e8da-4ed0-965b-4d7e0172c01f" providerId="ADAL" clId="{CFBA048D-5B66-4E88-817D-6708100C6B58}" dt="2023-10-16T17:10:02.061" v="4201"/>
        <pc:sldMkLst>
          <pc:docMk/>
          <pc:sldMk cId="1424103626" sldId="315"/>
        </pc:sldMkLst>
      </pc:sldChg>
      <pc:sldChg chg="modSp mod ord">
        <pc:chgData name="Matt Kennedy" userId="1c42adb8-e8da-4ed0-965b-4d7e0172c01f" providerId="ADAL" clId="{CFBA048D-5B66-4E88-817D-6708100C6B58}" dt="2023-10-16T18:13:42.108" v="4224"/>
        <pc:sldMkLst>
          <pc:docMk/>
          <pc:sldMk cId="436778543" sldId="319"/>
        </pc:sldMkLst>
        <pc:spChg chg="mod">
          <ac:chgData name="Matt Kennedy" userId="1c42adb8-e8da-4ed0-965b-4d7e0172c01f" providerId="ADAL" clId="{CFBA048D-5B66-4E88-817D-6708100C6B58}" dt="2023-10-13T18:35:31.319" v="3487" actId="20577"/>
          <ac:spMkLst>
            <pc:docMk/>
            <pc:sldMk cId="436778543" sldId="319"/>
            <ac:spMk id="2" creationId="{7048BD12-803A-0B9B-BF49-F57C4C9784BB}"/>
          </ac:spMkLst>
        </pc:spChg>
      </pc:sldChg>
      <pc:sldChg chg="modSp mod ord">
        <pc:chgData name="Matt Kennedy" userId="1c42adb8-e8da-4ed0-965b-4d7e0172c01f" providerId="ADAL" clId="{CFBA048D-5B66-4E88-817D-6708100C6B58}" dt="2023-10-16T18:18:12.286" v="4233"/>
        <pc:sldMkLst>
          <pc:docMk/>
          <pc:sldMk cId="3859788782" sldId="320"/>
        </pc:sldMkLst>
        <pc:spChg chg="mod">
          <ac:chgData name="Matt Kennedy" userId="1c42adb8-e8da-4ed0-965b-4d7e0172c01f" providerId="ADAL" clId="{CFBA048D-5B66-4E88-817D-6708100C6B58}" dt="2023-10-13T18:35:36.108" v="3491" actId="20577"/>
          <ac:spMkLst>
            <pc:docMk/>
            <pc:sldMk cId="3859788782" sldId="320"/>
            <ac:spMk id="2" creationId="{FD17843F-75DF-B419-DF7C-086E91228DC8}"/>
          </ac:spMkLst>
        </pc:spChg>
        <pc:picChg chg="mod">
          <ac:chgData name="Matt Kennedy" userId="1c42adb8-e8da-4ed0-965b-4d7e0172c01f" providerId="ADAL" clId="{CFBA048D-5B66-4E88-817D-6708100C6B58}" dt="2023-10-13T18:35:58.093" v="3492" actId="14100"/>
          <ac:picMkLst>
            <pc:docMk/>
            <pc:sldMk cId="3859788782" sldId="320"/>
            <ac:picMk id="9" creationId="{7E689BC5-CF1C-22DA-DDFC-94109846D469}"/>
          </ac:picMkLst>
        </pc:picChg>
      </pc:sldChg>
      <pc:sldChg chg="ord">
        <pc:chgData name="Matt Kennedy" userId="1c42adb8-e8da-4ed0-965b-4d7e0172c01f" providerId="ADAL" clId="{CFBA048D-5B66-4E88-817D-6708100C6B58}" dt="2023-10-16T19:02:45.820" v="4292"/>
        <pc:sldMkLst>
          <pc:docMk/>
          <pc:sldMk cId="1204705527" sldId="321"/>
        </pc:sldMkLst>
      </pc:sldChg>
      <pc:sldChg chg="addSp delSp modSp mod">
        <pc:chgData name="Matt Kennedy" userId="1c42adb8-e8da-4ed0-965b-4d7e0172c01f" providerId="ADAL" clId="{CFBA048D-5B66-4E88-817D-6708100C6B58}" dt="2023-10-13T18:40:14.747" v="3524" actId="1076"/>
        <pc:sldMkLst>
          <pc:docMk/>
          <pc:sldMk cId="1001700874" sldId="322"/>
        </pc:sldMkLst>
        <pc:spChg chg="mod">
          <ac:chgData name="Matt Kennedy" userId="1c42adb8-e8da-4ed0-965b-4d7e0172c01f" providerId="ADAL" clId="{CFBA048D-5B66-4E88-817D-6708100C6B58}" dt="2023-10-12T20:36:13.768" v="1120" actId="34136"/>
          <ac:spMkLst>
            <pc:docMk/>
            <pc:sldMk cId="1001700874" sldId="322"/>
            <ac:spMk id="52" creationId="{19372819-CC10-8BC4-1D74-26131CD3D5F6}"/>
          </ac:spMkLst>
        </pc:spChg>
        <pc:spChg chg="mod">
          <ac:chgData name="Matt Kennedy" userId="1c42adb8-e8da-4ed0-965b-4d7e0172c01f" providerId="ADAL" clId="{CFBA048D-5B66-4E88-817D-6708100C6B58}" dt="2023-10-13T18:40:14.747" v="3524" actId="1076"/>
          <ac:spMkLst>
            <pc:docMk/>
            <pc:sldMk cId="1001700874" sldId="322"/>
            <ac:spMk id="56" creationId="{FEF832D7-2D41-E62F-F7E3-2CFC89A0D422}"/>
          </ac:spMkLst>
        </pc:spChg>
        <pc:cxnChg chg="add mod">
          <ac:chgData name="Matt Kennedy" userId="1c42adb8-e8da-4ed0-965b-4d7e0172c01f" providerId="ADAL" clId="{CFBA048D-5B66-4E88-817D-6708100C6B58}" dt="2023-10-12T20:36:52.706" v="1123" actId="34136"/>
          <ac:cxnSpMkLst>
            <pc:docMk/>
            <pc:sldMk cId="1001700874" sldId="322"/>
            <ac:cxnSpMk id="11" creationId="{88A2D19D-14CA-0B8D-8668-0E5D60FB195E}"/>
          </ac:cxnSpMkLst>
        </pc:cxnChg>
        <pc:cxnChg chg="add mod">
          <ac:chgData name="Matt Kennedy" userId="1c42adb8-e8da-4ed0-965b-4d7e0172c01f" providerId="ADAL" clId="{CFBA048D-5B66-4E88-817D-6708100C6B58}" dt="2023-10-12T20:37:46.906" v="1153" actId="34136"/>
          <ac:cxnSpMkLst>
            <pc:docMk/>
            <pc:sldMk cId="1001700874" sldId="322"/>
            <ac:cxnSpMk id="13" creationId="{2D959B00-9844-8F39-40EF-AD75B420A054}"/>
          </ac:cxnSpMkLst>
        </pc:cxnChg>
        <pc:cxnChg chg="add mod">
          <ac:chgData name="Matt Kennedy" userId="1c42adb8-e8da-4ed0-965b-4d7e0172c01f" providerId="ADAL" clId="{CFBA048D-5B66-4E88-817D-6708100C6B58}" dt="2023-10-12T20:37:54.053" v="1154" actId="34136"/>
          <ac:cxnSpMkLst>
            <pc:docMk/>
            <pc:sldMk cId="1001700874" sldId="322"/>
            <ac:cxnSpMk id="15" creationId="{9059A55D-34B7-B1F8-4EF9-6594C146E5B3}"/>
          </ac:cxnSpMkLst>
        </pc:cxnChg>
        <pc:cxnChg chg="mod">
          <ac:chgData name="Matt Kennedy" userId="1c42adb8-e8da-4ed0-965b-4d7e0172c01f" providerId="ADAL" clId="{CFBA048D-5B66-4E88-817D-6708100C6B58}" dt="2023-10-12T20:36:49.380" v="1122" actId="34136"/>
          <ac:cxnSpMkLst>
            <pc:docMk/>
            <pc:sldMk cId="1001700874" sldId="322"/>
            <ac:cxnSpMk id="62" creationId="{247EA71A-FC6F-A82A-6CE9-DB853ADE0F5A}"/>
          </ac:cxnSpMkLst>
        </pc:cxnChg>
        <pc:cxnChg chg="mod">
          <ac:chgData name="Matt Kennedy" userId="1c42adb8-e8da-4ed0-965b-4d7e0172c01f" providerId="ADAL" clId="{CFBA048D-5B66-4E88-817D-6708100C6B58}" dt="2023-10-13T18:40:14.747" v="3524" actId="1076"/>
          <ac:cxnSpMkLst>
            <pc:docMk/>
            <pc:sldMk cId="1001700874" sldId="322"/>
            <ac:cxnSpMk id="66" creationId="{6CA56DAC-8102-0B76-9857-82D82E96E9D9}"/>
          </ac:cxnSpMkLst>
        </pc:cxnChg>
        <pc:cxnChg chg="del mod">
          <ac:chgData name="Matt Kennedy" userId="1c42adb8-e8da-4ed0-965b-4d7e0172c01f" providerId="ADAL" clId="{CFBA048D-5B66-4E88-817D-6708100C6B58}" dt="2023-10-12T20:29:20.834" v="790" actId="478"/>
          <ac:cxnSpMkLst>
            <pc:docMk/>
            <pc:sldMk cId="1001700874" sldId="322"/>
            <ac:cxnSpMk id="67" creationId="{14E4A98F-E48C-CD2D-D356-231CA15B0506}"/>
          </ac:cxnSpMkLst>
        </pc:cxnChg>
      </pc:sldChg>
      <pc:sldChg chg="addSp modSp add mod">
        <pc:chgData name="Matt Kennedy" userId="1c42adb8-e8da-4ed0-965b-4d7e0172c01f" providerId="ADAL" clId="{CFBA048D-5B66-4E88-817D-6708100C6B58}" dt="2023-10-12T20:26:35.100" v="782" actId="34135"/>
        <pc:sldMkLst>
          <pc:docMk/>
          <pc:sldMk cId="3232032086" sldId="323"/>
        </pc:sldMkLst>
        <pc:spChg chg="add mod">
          <ac:chgData name="Matt Kennedy" userId="1c42adb8-e8da-4ed0-965b-4d7e0172c01f" providerId="ADAL" clId="{CFBA048D-5B66-4E88-817D-6708100C6B58}" dt="2023-10-12T20:26:35.100" v="782" actId="34135"/>
          <ac:spMkLst>
            <pc:docMk/>
            <pc:sldMk cId="3232032086" sldId="323"/>
            <ac:spMk id="2" creationId="{66AA7EC7-4735-D85A-1A7D-7FEB465FDC05}"/>
          </ac:spMkLst>
        </pc:spChg>
        <pc:spChg chg="add mod">
          <ac:chgData name="Matt Kennedy" userId="1c42adb8-e8da-4ed0-965b-4d7e0172c01f" providerId="ADAL" clId="{CFBA048D-5B66-4E88-817D-6708100C6B58}" dt="2023-10-12T20:26:35.100" v="782" actId="34135"/>
          <ac:spMkLst>
            <pc:docMk/>
            <pc:sldMk cId="3232032086" sldId="323"/>
            <ac:spMk id="3" creationId="{A9727FED-F5B6-E316-7A50-8BE96330BA7A}"/>
          </ac:spMkLst>
        </pc:spChg>
        <pc:spChg chg="add mod">
          <ac:chgData name="Matt Kennedy" userId="1c42adb8-e8da-4ed0-965b-4d7e0172c01f" providerId="ADAL" clId="{CFBA048D-5B66-4E88-817D-6708100C6B58}" dt="2023-10-12T20:26:35.100" v="782" actId="34135"/>
          <ac:spMkLst>
            <pc:docMk/>
            <pc:sldMk cId="3232032086" sldId="323"/>
            <ac:spMk id="5" creationId="{F707C544-5061-6470-6B87-0746448842FB}"/>
          </ac:spMkLst>
        </pc:spChg>
        <pc:spChg chg="add mod">
          <ac:chgData name="Matt Kennedy" userId="1c42adb8-e8da-4ed0-965b-4d7e0172c01f" providerId="ADAL" clId="{CFBA048D-5B66-4E88-817D-6708100C6B58}" dt="2023-10-12T20:26:35.100" v="782" actId="34135"/>
          <ac:spMkLst>
            <pc:docMk/>
            <pc:sldMk cId="3232032086" sldId="323"/>
            <ac:spMk id="6" creationId="{81958AF8-BE47-B78F-EF17-7D9B046A8FD0}"/>
          </ac:spMkLst>
        </pc:spChg>
        <pc:spChg chg="add mod">
          <ac:chgData name="Matt Kennedy" userId="1c42adb8-e8da-4ed0-965b-4d7e0172c01f" providerId="ADAL" clId="{CFBA048D-5B66-4E88-817D-6708100C6B58}" dt="2023-10-12T20:26:35.100" v="782" actId="34135"/>
          <ac:spMkLst>
            <pc:docMk/>
            <pc:sldMk cId="3232032086" sldId="323"/>
            <ac:spMk id="7" creationId="{FB83D9D6-F109-B90F-0A98-42AB125A471F}"/>
          </ac:spMkLst>
        </pc:spChg>
        <pc:spChg chg="add mod">
          <ac:chgData name="Matt Kennedy" userId="1c42adb8-e8da-4ed0-965b-4d7e0172c01f" providerId="ADAL" clId="{CFBA048D-5B66-4E88-817D-6708100C6B58}" dt="2023-10-12T20:26:35.100" v="782" actId="34135"/>
          <ac:spMkLst>
            <pc:docMk/>
            <pc:sldMk cId="3232032086" sldId="323"/>
            <ac:spMk id="8" creationId="{0CF97EC0-6AA4-8805-66E8-02E1E2433503}"/>
          </ac:spMkLst>
        </pc:spChg>
        <pc:spChg chg="add mod">
          <ac:chgData name="Matt Kennedy" userId="1c42adb8-e8da-4ed0-965b-4d7e0172c01f" providerId="ADAL" clId="{CFBA048D-5B66-4E88-817D-6708100C6B58}" dt="2023-10-12T20:26:35.100" v="782" actId="34135"/>
          <ac:spMkLst>
            <pc:docMk/>
            <pc:sldMk cId="3232032086" sldId="323"/>
            <ac:spMk id="10" creationId="{088ACB7F-6942-6246-D465-CA4756188B14}"/>
          </ac:spMkLst>
        </pc:spChg>
        <pc:spChg chg="add mod">
          <ac:chgData name="Matt Kennedy" userId="1c42adb8-e8da-4ed0-965b-4d7e0172c01f" providerId="ADAL" clId="{CFBA048D-5B66-4E88-817D-6708100C6B58}" dt="2023-10-12T20:26:35.100" v="782" actId="34135"/>
          <ac:spMkLst>
            <pc:docMk/>
            <pc:sldMk cId="3232032086" sldId="323"/>
            <ac:spMk id="11" creationId="{B7257ACC-A5F7-E2C8-778F-ECF5760D21E3}"/>
          </ac:spMkLst>
        </pc:spChg>
        <pc:spChg chg="add mod">
          <ac:chgData name="Matt Kennedy" userId="1c42adb8-e8da-4ed0-965b-4d7e0172c01f" providerId="ADAL" clId="{CFBA048D-5B66-4E88-817D-6708100C6B58}" dt="2023-10-12T20:26:35.100" v="782" actId="34135"/>
          <ac:spMkLst>
            <pc:docMk/>
            <pc:sldMk cId="3232032086" sldId="323"/>
            <ac:spMk id="12" creationId="{BFC30234-F4D7-03DE-02FA-DA6F47256291}"/>
          </ac:spMkLst>
        </pc:spChg>
        <pc:spChg chg="add mod">
          <ac:chgData name="Matt Kennedy" userId="1c42adb8-e8da-4ed0-965b-4d7e0172c01f" providerId="ADAL" clId="{CFBA048D-5B66-4E88-817D-6708100C6B58}" dt="2023-10-12T20:26:35.100" v="782" actId="34135"/>
          <ac:spMkLst>
            <pc:docMk/>
            <pc:sldMk cId="3232032086" sldId="323"/>
            <ac:spMk id="13" creationId="{BC646792-44D1-A7DB-EB8B-D93867A6A70F}"/>
          </ac:spMkLst>
        </pc:spChg>
        <pc:spChg chg="add mod">
          <ac:chgData name="Matt Kennedy" userId="1c42adb8-e8da-4ed0-965b-4d7e0172c01f" providerId="ADAL" clId="{CFBA048D-5B66-4E88-817D-6708100C6B58}" dt="2023-10-12T20:26:35.100" v="782" actId="34135"/>
          <ac:spMkLst>
            <pc:docMk/>
            <pc:sldMk cId="3232032086" sldId="323"/>
            <ac:spMk id="14" creationId="{997E200B-56FB-2B9E-68B3-939E2C4E8DC8}"/>
          </ac:spMkLst>
        </pc:spChg>
        <pc:cxnChg chg="add mod">
          <ac:chgData name="Matt Kennedy" userId="1c42adb8-e8da-4ed0-965b-4d7e0172c01f" providerId="ADAL" clId="{CFBA048D-5B66-4E88-817D-6708100C6B58}" dt="2023-10-12T20:26:35.100" v="782" actId="34135"/>
          <ac:cxnSpMkLst>
            <pc:docMk/>
            <pc:sldMk cId="3232032086" sldId="323"/>
            <ac:cxnSpMk id="15" creationId="{3A235AFF-6199-443E-CDDF-F3DBA661F5B2}"/>
          </ac:cxnSpMkLst>
        </pc:cxnChg>
        <pc:cxnChg chg="add mod">
          <ac:chgData name="Matt Kennedy" userId="1c42adb8-e8da-4ed0-965b-4d7e0172c01f" providerId="ADAL" clId="{CFBA048D-5B66-4E88-817D-6708100C6B58}" dt="2023-10-12T20:26:35.100" v="782" actId="34135"/>
          <ac:cxnSpMkLst>
            <pc:docMk/>
            <pc:sldMk cId="3232032086" sldId="323"/>
            <ac:cxnSpMk id="16" creationId="{460205D4-EE90-5044-4532-656A195D342A}"/>
          </ac:cxnSpMkLst>
        </pc:cxnChg>
        <pc:cxnChg chg="add mod">
          <ac:chgData name="Matt Kennedy" userId="1c42adb8-e8da-4ed0-965b-4d7e0172c01f" providerId="ADAL" clId="{CFBA048D-5B66-4E88-817D-6708100C6B58}" dt="2023-10-12T20:26:35.100" v="782" actId="34135"/>
          <ac:cxnSpMkLst>
            <pc:docMk/>
            <pc:sldMk cId="3232032086" sldId="323"/>
            <ac:cxnSpMk id="17" creationId="{2D6B26E1-C03A-4F77-5349-A5466C96323D}"/>
          </ac:cxnSpMkLst>
        </pc:cxnChg>
        <pc:cxnChg chg="add mod">
          <ac:chgData name="Matt Kennedy" userId="1c42adb8-e8da-4ed0-965b-4d7e0172c01f" providerId="ADAL" clId="{CFBA048D-5B66-4E88-817D-6708100C6B58}" dt="2023-10-12T20:26:35.100" v="782" actId="34135"/>
          <ac:cxnSpMkLst>
            <pc:docMk/>
            <pc:sldMk cId="3232032086" sldId="323"/>
            <ac:cxnSpMk id="19" creationId="{AA46D4EA-EA27-7505-0EAD-07A312B7A33B}"/>
          </ac:cxnSpMkLst>
        </pc:cxnChg>
        <pc:cxnChg chg="add mod">
          <ac:chgData name="Matt Kennedy" userId="1c42adb8-e8da-4ed0-965b-4d7e0172c01f" providerId="ADAL" clId="{CFBA048D-5B66-4E88-817D-6708100C6B58}" dt="2023-10-12T20:26:35.100" v="782" actId="34135"/>
          <ac:cxnSpMkLst>
            <pc:docMk/>
            <pc:sldMk cId="3232032086" sldId="323"/>
            <ac:cxnSpMk id="20" creationId="{CBB7BED5-AF84-D0EA-B22D-6F3A0B898EF2}"/>
          </ac:cxnSpMkLst>
        </pc:cxnChg>
        <pc:cxnChg chg="add mod">
          <ac:chgData name="Matt Kennedy" userId="1c42adb8-e8da-4ed0-965b-4d7e0172c01f" providerId="ADAL" clId="{CFBA048D-5B66-4E88-817D-6708100C6B58}" dt="2023-10-12T20:26:35.100" v="782" actId="34135"/>
          <ac:cxnSpMkLst>
            <pc:docMk/>
            <pc:sldMk cId="3232032086" sldId="323"/>
            <ac:cxnSpMk id="21" creationId="{F0A25BB8-C243-D104-12BF-A537F1C5EDA1}"/>
          </ac:cxnSpMkLst>
        </pc:cxnChg>
        <pc:cxnChg chg="add mod">
          <ac:chgData name="Matt Kennedy" userId="1c42adb8-e8da-4ed0-965b-4d7e0172c01f" providerId="ADAL" clId="{CFBA048D-5B66-4E88-817D-6708100C6B58}" dt="2023-10-12T20:26:35.100" v="782" actId="34135"/>
          <ac:cxnSpMkLst>
            <pc:docMk/>
            <pc:sldMk cId="3232032086" sldId="323"/>
            <ac:cxnSpMk id="22" creationId="{07B97CF0-6C0B-ACC7-37B9-05B7A5784265}"/>
          </ac:cxnSpMkLst>
        </pc:cxnChg>
        <pc:cxnChg chg="add mod">
          <ac:chgData name="Matt Kennedy" userId="1c42adb8-e8da-4ed0-965b-4d7e0172c01f" providerId="ADAL" clId="{CFBA048D-5B66-4E88-817D-6708100C6B58}" dt="2023-10-12T20:26:35.100" v="782" actId="34135"/>
          <ac:cxnSpMkLst>
            <pc:docMk/>
            <pc:sldMk cId="3232032086" sldId="323"/>
            <ac:cxnSpMk id="23" creationId="{E1CD229F-FB24-1B40-0A53-33E024ACF32E}"/>
          </ac:cxnSpMkLst>
        </pc:cxnChg>
        <pc:cxnChg chg="add mod">
          <ac:chgData name="Matt Kennedy" userId="1c42adb8-e8da-4ed0-965b-4d7e0172c01f" providerId="ADAL" clId="{CFBA048D-5B66-4E88-817D-6708100C6B58}" dt="2023-10-12T20:26:35.100" v="782" actId="34135"/>
          <ac:cxnSpMkLst>
            <pc:docMk/>
            <pc:sldMk cId="3232032086" sldId="323"/>
            <ac:cxnSpMk id="24" creationId="{200D31CC-AA0E-DD22-B790-CCB4314839B9}"/>
          </ac:cxnSpMkLst>
        </pc:cxnChg>
        <pc:cxnChg chg="add mod">
          <ac:chgData name="Matt Kennedy" userId="1c42adb8-e8da-4ed0-965b-4d7e0172c01f" providerId="ADAL" clId="{CFBA048D-5B66-4E88-817D-6708100C6B58}" dt="2023-10-12T20:26:35.100" v="782" actId="34135"/>
          <ac:cxnSpMkLst>
            <pc:docMk/>
            <pc:sldMk cId="3232032086" sldId="323"/>
            <ac:cxnSpMk id="25" creationId="{064731EE-EF88-4321-4A07-5B0962747F25}"/>
          </ac:cxnSpMkLst>
        </pc:cxnChg>
        <pc:cxnChg chg="add mod">
          <ac:chgData name="Matt Kennedy" userId="1c42adb8-e8da-4ed0-965b-4d7e0172c01f" providerId="ADAL" clId="{CFBA048D-5B66-4E88-817D-6708100C6B58}" dt="2023-10-12T20:26:35.100" v="782" actId="34135"/>
          <ac:cxnSpMkLst>
            <pc:docMk/>
            <pc:sldMk cId="3232032086" sldId="323"/>
            <ac:cxnSpMk id="26" creationId="{01CC0B20-7EA9-84F6-6992-03434B3E8C96}"/>
          </ac:cxnSpMkLst>
        </pc:cxnChg>
        <pc:cxnChg chg="add mod">
          <ac:chgData name="Matt Kennedy" userId="1c42adb8-e8da-4ed0-965b-4d7e0172c01f" providerId="ADAL" clId="{CFBA048D-5B66-4E88-817D-6708100C6B58}" dt="2023-10-12T20:26:35.100" v="782" actId="34135"/>
          <ac:cxnSpMkLst>
            <pc:docMk/>
            <pc:sldMk cId="3232032086" sldId="323"/>
            <ac:cxnSpMk id="27" creationId="{8FCC4340-5817-8371-696B-535090991D4D}"/>
          </ac:cxnSpMkLst>
        </pc:cxnChg>
        <pc:cxnChg chg="add mod">
          <ac:chgData name="Matt Kennedy" userId="1c42adb8-e8da-4ed0-965b-4d7e0172c01f" providerId="ADAL" clId="{CFBA048D-5B66-4E88-817D-6708100C6B58}" dt="2023-10-12T20:26:35.100" v="782" actId="34135"/>
          <ac:cxnSpMkLst>
            <pc:docMk/>
            <pc:sldMk cId="3232032086" sldId="323"/>
            <ac:cxnSpMk id="28" creationId="{15C2531D-2275-F54B-9C77-7FA476EC732E}"/>
          </ac:cxnSpMkLst>
        </pc:cxnChg>
        <pc:cxnChg chg="add mod">
          <ac:chgData name="Matt Kennedy" userId="1c42adb8-e8da-4ed0-965b-4d7e0172c01f" providerId="ADAL" clId="{CFBA048D-5B66-4E88-817D-6708100C6B58}" dt="2023-10-12T20:26:35.100" v="782" actId="34135"/>
          <ac:cxnSpMkLst>
            <pc:docMk/>
            <pc:sldMk cId="3232032086" sldId="323"/>
            <ac:cxnSpMk id="29" creationId="{7508E11A-24A4-4284-B617-84AD61F3CEF9}"/>
          </ac:cxnSpMkLst>
        </pc:cxnChg>
        <pc:cxnChg chg="add mod">
          <ac:chgData name="Matt Kennedy" userId="1c42adb8-e8da-4ed0-965b-4d7e0172c01f" providerId="ADAL" clId="{CFBA048D-5B66-4E88-817D-6708100C6B58}" dt="2023-10-12T20:26:35.100" v="782" actId="34135"/>
          <ac:cxnSpMkLst>
            <pc:docMk/>
            <pc:sldMk cId="3232032086" sldId="323"/>
            <ac:cxnSpMk id="30" creationId="{18D53BFD-11BB-CB73-AD97-E735A27F11C0}"/>
          </ac:cxnSpMkLst>
        </pc:cxnChg>
        <pc:cxnChg chg="add mod">
          <ac:chgData name="Matt Kennedy" userId="1c42adb8-e8da-4ed0-965b-4d7e0172c01f" providerId="ADAL" clId="{CFBA048D-5B66-4E88-817D-6708100C6B58}" dt="2023-10-12T20:26:35.100" v="782" actId="34135"/>
          <ac:cxnSpMkLst>
            <pc:docMk/>
            <pc:sldMk cId="3232032086" sldId="323"/>
            <ac:cxnSpMk id="31" creationId="{4FA98EA6-2749-F4F3-422D-F581E75104C9}"/>
          </ac:cxnSpMkLst>
        </pc:cxnChg>
        <pc:cxnChg chg="add mod">
          <ac:chgData name="Matt Kennedy" userId="1c42adb8-e8da-4ed0-965b-4d7e0172c01f" providerId="ADAL" clId="{CFBA048D-5B66-4E88-817D-6708100C6B58}" dt="2023-10-12T20:26:35.100" v="782" actId="34135"/>
          <ac:cxnSpMkLst>
            <pc:docMk/>
            <pc:sldMk cId="3232032086" sldId="323"/>
            <ac:cxnSpMk id="32" creationId="{B97FF6A9-1F9B-1652-E0BA-4C468DBD0996}"/>
          </ac:cxnSpMkLst>
        </pc:cxnChg>
      </pc:sldChg>
      <pc:sldChg chg="modSp add mod">
        <pc:chgData name="Matt Kennedy" userId="1c42adb8-e8da-4ed0-965b-4d7e0172c01f" providerId="ADAL" clId="{CFBA048D-5B66-4E88-817D-6708100C6B58}" dt="2023-10-12T20:39:19.018" v="1195" actId="34136"/>
        <pc:sldMkLst>
          <pc:docMk/>
          <pc:sldMk cId="2917529714" sldId="324"/>
        </pc:sldMkLst>
        <pc:spChg chg="mod">
          <ac:chgData name="Matt Kennedy" userId="1c42adb8-e8da-4ed0-965b-4d7e0172c01f" providerId="ADAL" clId="{CFBA048D-5B66-4E88-817D-6708100C6B58}" dt="2023-10-12T20:39:19.018" v="1195" actId="34136"/>
          <ac:spMkLst>
            <pc:docMk/>
            <pc:sldMk cId="2917529714" sldId="324"/>
            <ac:spMk id="2" creationId="{66AA7EC7-4735-D85A-1A7D-7FEB465FDC05}"/>
          </ac:spMkLst>
        </pc:spChg>
        <pc:spChg chg="mod">
          <ac:chgData name="Matt Kennedy" userId="1c42adb8-e8da-4ed0-965b-4d7e0172c01f" providerId="ADAL" clId="{CFBA048D-5B66-4E88-817D-6708100C6B58}" dt="2023-10-12T20:39:19.018" v="1195" actId="34136"/>
          <ac:spMkLst>
            <pc:docMk/>
            <pc:sldMk cId="2917529714" sldId="324"/>
            <ac:spMk id="3" creationId="{A9727FED-F5B6-E316-7A50-8BE96330BA7A}"/>
          </ac:spMkLst>
        </pc:spChg>
        <pc:spChg chg="mod">
          <ac:chgData name="Matt Kennedy" userId="1c42adb8-e8da-4ed0-965b-4d7e0172c01f" providerId="ADAL" clId="{CFBA048D-5B66-4E88-817D-6708100C6B58}" dt="2023-10-12T20:39:19.018" v="1195" actId="34136"/>
          <ac:spMkLst>
            <pc:docMk/>
            <pc:sldMk cId="2917529714" sldId="324"/>
            <ac:spMk id="5" creationId="{F707C544-5061-6470-6B87-0746448842FB}"/>
          </ac:spMkLst>
        </pc:spChg>
        <pc:spChg chg="mod">
          <ac:chgData name="Matt Kennedy" userId="1c42adb8-e8da-4ed0-965b-4d7e0172c01f" providerId="ADAL" clId="{CFBA048D-5B66-4E88-817D-6708100C6B58}" dt="2023-10-12T20:39:19.018" v="1195" actId="34136"/>
          <ac:spMkLst>
            <pc:docMk/>
            <pc:sldMk cId="2917529714" sldId="324"/>
            <ac:spMk id="6" creationId="{81958AF8-BE47-B78F-EF17-7D9B046A8FD0}"/>
          </ac:spMkLst>
        </pc:spChg>
        <pc:spChg chg="mod">
          <ac:chgData name="Matt Kennedy" userId="1c42adb8-e8da-4ed0-965b-4d7e0172c01f" providerId="ADAL" clId="{CFBA048D-5B66-4E88-817D-6708100C6B58}" dt="2023-10-12T20:39:19.018" v="1195" actId="34136"/>
          <ac:spMkLst>
            <pc:docMk/>
            <pc:sldMk cId="2917529714" sldId="324"/>
            <ac:spMk id="7" creationId="{FB83D9D6-F109-B90F-0A98-42AB125A471F}"/>
          </ac:spMkLst>
        </pc:spChg>
        <pc:spChg chg="mod">
          <ac:chgData name="Matt Kennedy" userId="1c42adb8-e8da-4ed0-965b-4d7e0172c01f" providerId="ADAL" clId="{CFBA048D-5B66-4E88-817D-6708100C6B58}" dt="2023-10-12T20:39:19.018" v="1195" actId="34136"/>
          <ac:spMkLst>
            <pc:docMk/>
            <pc:sldMk cId="2917529714" sldId="324"/>
            <ac:spMk id="8" creationId="{0CF97EC0-6AA4-8805-66E8-02E1E2433503}"/>
          </ac:spMkLst>
        </pc:spChg>
        <pc:spChg chg="mod">
          <ac:chgData name="Matt Kennedy" userId="1c42adb8-e8da-4ed0-965b-4d7e0172c01f" providerId="ADAL" clId="{CFBA048D-5B66-4E88-817D-6708100C6B58}" dt="2023-10-12T20:39:19.018" v="1195" actId="34136"/>
          <ac:spMkLst>
            <pc:docMk/>
            <pc:sldMk cId="2917529714" sldId="324"/>
            <ac:spMk id="10" creationId="{088ACB7F-6942-6246-D465-CA4756188B14}"/>
          </ac:spMkLst>
        </pc:spChg>
        <pc:spChg chg="mod">
          <ac:chgData name="Matt Kennedy" userId="1c42adb8-e8da-4ed0-965b-4d7e0172c01f" providerId="ADAL" clId="{CFBA048D-5B66-4E88-817D-6708100C6B58}" dt="2023-10-12T20:39:19.018" v="1195" actId="34136"/>
          <ac:spMkLst>
            <pc:docMk/>
            <pc:sldMk cId="2917529714" sldId="324"/>
            <ac:spMk id="11" creationId="{B7257ACC-A5F7-E2C8-778F-ECF5760D21E3}"/>
          </ac:spMkLst>
        </pc:spChg>
        <pc:spChg chg="mod">
          <ac:chgData name="Matt Kennedy" userId="1c42adb8-e8da-4ed0-965b-4d7e0172c01f" providerId="ADAL" clId="{CFBA048D-5B66-4E88-817D-6708100C6B58}" dt="2023-10-12T20:39:19.018" v="1195" actId="34136"/>
          <ac:spMkLst>
            <pc:docMk/>
            <pc:sldMk cId="2917529714" sldId="324"/>
            <ac:spMk id="12" creationId="{BFC30234-F4D7-03DE-02FA-DA6F47256291}"/>
          </ac:spMkLst>
        </pc:spChg>
        <pc:spChg chg="mod">
          <ac:chgData name="Matt Kennedy" userId="1c42adb8-e8da-4ed0-965b-4d7e0172c01f" providerId="ADAL" clId="{CFBA048D-5B66-4E88-817D-6708100C6B58}" dt="2023-10-12T20:39:19.018" v="1195" actId="34136"/>
          <ac:spMkLst>
            <pc:docMk/>
            <pc:sldMk cId="2917529714" sldId="324"/>
            <ac:spMk id="13" creationId="{BC646792-44D1-A7DB-EB8B-D93867A6A70F}"/>
          </ac:spMkLst>
        </pc:spChg>
        <pc:spChg chg="mod">
          <ac:chgData name="Matt Kennedy" userId="1c42adb8-e8da-4ed0-965b-4d7e0172c01f" providerId="ADAL" clId="{CFBA048D-5B66-4E88-817D-6708100C6B58}" dt="2023-10-12T20:39:19.018" v="1195" actId="34136"/>
          <ac:spMkLst>
            <pc:docMk/>
            <pc:sldMk cId="2917529714" sldId="324"/>
            <ac:spMk id="14" creationId="{997E200B-56FB-2B9E-68B3-939E2C4E8DC8}"/>
          </ac:spMkLst>
        </pc:spChg>
        <pc:cxnChg chg="mod">
          <ac:chgData name="Matt Kennedy" userId="1c42adb8-e8da-4ed0-965b-4d7e0172c01f" providerId="ADAL" clId="{CFBA048D-5B66-4E88-817D-6708100C6B58}" dt="2023-10-12T20:39:19.018" v="1195" actId="34136"/>
          <ac:cxnSpMkLst>
            <pc:docMk/>
            <pc:sldMk cId="2917529714" sldId="324"/>
            <ac:cxnSpMk id="15" creationId="{3A235AFF-6199-443E-CDDF-F3DBA661F5B2}"/>
          </ac:cxnSpMkLst>
        </pc:cxnChg>
        <pc:cxnChg chg="mod">
          <ac:chgData name="Matt Kennedy" userId="1c42adb8-e8da-4ed0-965b-4d7e0172c01f" providerId="ADAL" clId="{CFBA048D-5B66-4E88-817D-6708100C6B58}" dt="2023-10-12T20:39:19.018" v="1195" actId="34136"/>
          <ac:cxnSpMkLst>
            <pc:docMk/>
            <pc:sldMk cId="2917529714" sldId="324"/>
            <ac:cxnSpMk id="16" creationId="{460205D4-EE90-5044-4532-656A195D342A}"/>
          </ac:cxnSpMkLst>
        </pc:cxnChg>
        <pc:cxnChg chg="mod">
          <ac:chgData name="Matt Kennedy" userId="1c42adb8-e8da-4ed0-965b-4d7e0172c01f" providerId="ADAL" clId="{CFBA048D-5B66-4E88-817D-6708100C6B58}" dt="2023-10-12T20:39:19.018" v="1195" actId="34136"/>
          <ac:cxnSpMkLst>
            <pc:docMk/>
            <pc:sldMk cId="2917529714" sldId="324"/>
            <ac:cxnSpMk id="17" creationId="{2D6B26E1-C03A-4F77-5349-A5466C96323D}"/>
          </ac:cxnSpMkLst>
        </pc:cxnChg>
        <pc:cxnChg chg="mod">
          <ac:chgData name="Matt Kennedy" userId="1c42adb8-e8da-4ed0-965b-4d7e0172c01f" providerId="ADAL" clId="{CFBA048D-5B66-4E88-817D-6708100C6B58}" dt="2023-10-12T20:39:19.018" v="1195" actId="34136"/>
          <ac:cxnSpMkLst>
            <pc:docMk/>
            <pc:sldMk cId="2917529714" sldId="324"/>
            <ac:cxnSpMk id="19" creationId="{AA46D4EA-EA27-7505-0EAD-07A312B7A33B}"/>
          </ac:cxnSpMkLst>
        </pc:cxnChg>
        <pc:cxnChg chg="mod">
          <ac:chgData name="Matt Kennedy" userId="1c42adb8-e8da-4ed0-965b-4d7e0172c01f" providerId="ADAL" clId="{CFBA048D-5B66-4E88-817D-6708100C6B58}" dt="2023-10-12T20:39:19.018" v="1195" actId="34136"/>
          <ac:cxnSpMkLst>
            <pc:docMk/>
            <pc:sldMk cId="2917529714" sldId="324"/>
            <ac:cxnSpMk id="20" creationId="{CBB7BED5-AF84-D0EA-B22D-6F3A0B898EF2}"/>
          </ac:cxnSpMkLst>
        </pc:cxnChg>
        <pc:cxnChg chg="mod">
          <ac:chgData name="Matt Kennedy" userId="1c42adb8-e8da-4ed0-965b-4d7e0172c01f" providerId="ADAL" clId="{CFBA048D-5B66-4E88-817D-6708100C6B58}" dt="2023-10-12T20:39:19.018" v="1195" actId="34136"/>
          <ac:cxnSpMkLst>
            <pc:docMk/>
            <pc:sldMk cId="2917529714" sldId="324"/>
            <ac:cxnSpMk id="21" creationId="{F0A25BB8-C243-D104-12BF-A537F1C5EDA1}"/>
          </ac:cxnSpMkLst>
        </pc:cxnChg>
        <pc:cxnChg chg="mod">
          <ac:chgData name="Matt Kennedy" userId="1c42adb8-e8da-4ed0-965b-4d7e0172c01f" providerId="ADAL" clId="{CFBA048D-5B66-4E88-817D-6708100C6B58}" dt="2023-10-12T20:39:19.018" v="1195" actId="34136"/>
          <ac:cxnSpMkLst>
            <pc:docMk/>
            <pc:sldMk cId="2917529714" sldId="324"/>
            <ac:cxnSpMk id="22" creationId="{07B97CF0-6C0B-ACC7-37B9-05B7A5784265}"/>
          </ac:cxnSpMkLst>
        </pc:cxnChg>
        <pc:cxnChg chg="mod">
          <ac:chgData name="Matt Kennedy" userId="1c42adb8-e8da-4ed0-965b-4d7e0172c01f" providerId="ADAL" clId="{CFBA048D-5B66-4E88-817D-6708100C6B58}" dt="2023-10-12T20:39:19.018" v="1195" actId="34136"/>
          <ac:cxnSpMkLst>
            <pc:docMk/>
            <pc:sldMk cId="2917529714" sldId="324"/>
            <ac:cxnSpMk id="23" creationId="{E1CD229F-FB24-1B40-0A53-33E024ACF32E}"/>
          </ac:cxnSpMkLst>
        </pc:cxnChg>
        <pc:cxnChg chg="mod">
          <ac:chgData name="Matt Kennedy" userId="1c42adb8-e8da-4ed0-965b-4d7e0172c01f" providerId="ADAL" clId="{CFBA048D-5B66-4E88-817D-6708100C6B58}" dt="2023-10-12T20:39:19.018" v="1195" actId="34136"/>
          <ac:cxnSpMkLst>
            <pc:docMk/>
            <pc:sldMk cId="2917529714" sldId="324"/>
            <ac:cxnSpMk id="24" creationId="{200D31CC-AA0E-DD22-B790-CCB4314839B9}"/>
          </ac:cxnSpMkLst>
        </pc:cxnChg>
        <pc:cxnChg chg="mod">
          <ac:chgData name="Matt Kennedy" userId="1c42adb8-e8da-4ed0-965b-4d7e0172c01f" providerId="ADAL" clId="{CFBA048D-5B66-4E88-817D-6708100C6B58}" dt="2023-10-12T20:39:19.018" v="1195" actId="34136"/>
          <ac:cxnSpMkLst>
            <pc:docMk/>
            <pc:sldMk cId="2917529714" sldId="324"/>
            <ac:cxnSpMk id="25" creationId="{064731EE-EF88-4321-4A07-5B0962747F25}"/>
          </ac:cxnSpMkLst>
        </pc:cxnChg>
        <pc:cxnChg chg="mod">
          <ac:chgData name="Matt Kennedy" userId="1c42adb8-e8da-4ed0-965b-4d7e0172c01f" providerId="ADAL" clId="{CFBA048D-5B66-4E88-817D-6708100C6B58}" dt="2023-10-12T20:39:19.018" v="1195" actId="34136"/>
          <ac:cxnSpMkLst>
            <pc:docMk/>
            <pc:sldMk cId="2917529714" sldId="324"/>
            <ac:cxnSpMk id="26" creationId="{01CC0B20-7EA9-84F6-6992-03434B3E8C96}"/>
          </ac:cxnSpMkLst>
        </pc:cxnChg>
        <pc:cxnChg chg="mod">
          <ac:chgData name="Matt Kennedy" userId="1c42adb8-e8da-4ed0-965b-4d7e0172c01f" providerId="ADAL" clId="{CFBA048D-5B66-4E88-817D-6708100C6B58}" dt="2023-10-12T20:39:19.018" v="1195" actId="34136"/>
          <ac:cxnSpMkLst>
            <pc:docMk/>
            <pc:sldMk cId="2917529714" sldId="324"/>
            <ac:cxnSpMk id="27" creationId="{8FCC4340-5817-8371-696B-535090991D4D}"/>
          </ac:cxnSpMkLst>
        </pc:cxnChg>
        <pc:cxnChg chg="mod">
          <ac:chgData name="Matt Kennedy" userId="1c42adb8-e8da-4ed0-965b-4d7e0172c01f" providerId="ADAL" clId="{CFBA048D-5B66-4E88-817D-6708100C6B58}" dt="2023-10-12T20:39:19.018" v="1195" actId="34136"/>
          <ac:cxnSpMkLst>
            <pc:docMk/>
            <pc:sldMk cId="2917529714" sldId="324"/>
            <ac:cxnSpMk id="28" creationId="{15C2531D-2275-F54B-9C77-7FA476EC732E}"/>
          </ac:cxnSpMkLst>
        </pc:cxnChg>
        <pc:cxnChg chg="mod">
          <ac:chgData name="Matt Kennedy" userId="1c42adb8-e8da-4ed0-965b-4d7e0172c01f" providerId="ADAL" clId="{CFBA048D-5B66-4E88-817D-6708100C6B58}" dt="2023-10-12T20:39:19.018" v="1195" actId="34136"/>
          <ac:cxnSpMkLst>
            <pc:docMk/>
            <pc:sldMk cId="2917529714" sldId="324"/>
            <ac:cxnSpMk id="29" creationId="{7508E11A-24A4-4284-B617-84AD61F3CEF9}"/>
          </ac:cxnSpMkLst>
        </pc:cxnChg>
        <pc:cxnChg chg="mod">
          <ac:chgData name="Matt Kennedy" userId="1c42adb8-e8da-4ed0-965b-4d7e0172c01f" providerId="ADAL" clId="{CFBA048D-5B66-4E88-817D-6708100C6B58}" dt="2023-10-12T20:39:19.018" v="1195" actId="34136"/>
          <ac:cxnSpMkLst>
            <pc:docMk/>
            <pc:sldMk cId="2917529714" sldId="324"/>
            <ac:cxnSpMk id="30" creationId="{18D53BFD-11BB-CB73-AD97-E735A27F11C0}"/>
          </ac:cxnSpMkLst>
        </pc:cxnChg>
        <pc:cxnChg chg="mod">
          <ac:chgData name="Matt Kennedy" userId="1c42adb8-e8da-4ed0-965b-4d7e0172c01f" providerId="ADAL" clId="{CFBA048D-5B66-4E88-817D-6708100C6B58}" dt="2023-10-12T20:39:19.018" v="1195" actId="34136"/>
          <ac:cxnSpMkLst>
            <pc:docMk/>
            <pc:sldMk cId="2917529714" sldId="324"/>
            <ac:cxnSpMk id="31" creationId="{4FA98EA6-2749-F4F3-422D-F581E75104C9}"/>
          </ac:cxnSpMkLst>
        </pc:cxnChg>
        <pc:cxnChg chg="mod">
          <ac:chgData name="Matt Kennedy" userId="1c42adb8-e8da-4ed0-965b-4d7e0172c01f" providerId="ADAL" clId="{CFBA048D-5B66-4E88-817D-6708100C6B58}" dt="2023-10-12T20:39:19.018" v="1195" actId="34136"/>
          <ac:cxnSpMkLst>
            <pc:docMk/>
            <pc:sldMk cId="2917529714" sldId="324"/>
            <ac:cxnSpMk id="32" creationId="{B97FF6A9-1F9B-1652-E0BA-4C468DBD0996}"/>
          </ac:cxnSpMkLst>
        </pc:cxnChg>
      </pc:sldChg>
      <pc:sldChg chg="modSp add mod">
        <pc:chgData name="Matt Kennedy" userId="1c42adb8-e8da-4ed0-965b-4d7e0172c01f" providerId="ADAL" clId="{CFBA048D-5B66-4E88-817D-6708100C6B58}" dt="2023-10-12T20:39:32.189" v="1197" actId="34136"/>
        <pc:sldMkLst>
          <pc:docMk/>
          <pc:sldMk cId="52768999" sldId="325"/>
        </pc:sldMkLst>
        <pc:spChg chg="mod">
          <ac:chgData name="Matt Kennedy" userId="1c42adb8-e8da-4ed0-965b-4d7e0172c01f" providerId="ADAL" clId="{CFBA048D-5B66-4E88-817D-6708100C6B58}" dt="2023-10-12T20:39:32.189" v="1197" actId="34136"/>
          <ac:spMkLst>
            <pc:docMk/>
            <pc:sldMk cId="52768999" sldId="325"/>
            <ac:spMk id="2" creationId="{66AA7EC7-4735-D85A-1A7D-7FEB465FDC05}"/>
          </ac:spMkLst>
        </pc:spChg>
        <pc:spChg chg="mod">
          <ac:chgData name="Matt Kennedy" userId="1c42adb8-e8da-4ed0-965b-4d7e0172c01f" providerId="ADAL" clId="{CFBA048D-5B66-4E88-817D-6708100C6B58}" dt="2023-10-12T20:39:32.189" v="1197" actId="34136"/>
          <ac:spMkLst>
            <pc:docMk/>
            <pc:sldMk cId="52768999" sldId="325"/>
            <ac:spMk id="3" creationId="{A9727FED-F5B6-E316-7A50-8BE96330BA7A}"/>
          </ac:spMkLst>
        </pc:spChg>
        <pc:spChg chg="mod">
          <ac:chgData name="Matt Kennedy" userId="1c42adb8-e8da-4ed0-965b-4d7e0172c01f" providerId="ADAL" clId="{CFBA048D-5B66-4E88-817D-6708100C6B58}" dt="2023-10-12T20:39:32.189" v="1197" actId="34136"/>
          <ac:spMkLst>
            <pc:docMk/>
            <pc:sldMk cId="52768999" sldId="325"/>
            <ac:spMk id="5" creationId="{F707C544-5061-6470-6B87-0746448842FB}"/>
          </ac:spMkLst>
        </pc:spChg>
        <pc:spChg chg="mod">
          <ac:chgData name="Matt Kennedy" userId="1c42adb8-e8da-4ed0-965b-4d7e0172c01f" providerId="ADAL" clId="{CFBA048D-5B66-4E88-817D-6708100C6B58}" dt="2023-10-12T20:39:32.189" v="1197" actId="34136"/>
          <ac:spMkLst>
            <pc:docMk/>
            <pc:sldMk cId="52768999" sldId="325"/>
            <ac:spMk id="6" creationId="{81958AF8-BE47-B78F-EF17-7D9B046A8FD0}"/>
          </ac:spMkLst>
        </pc:spChg>
        <pc:spChg chg="mod">
          <ac:chgData name="Matt Kennedy" userId="1c42adb8-e8da-4ed0-965b-4d7e0172c01f" providerId="ADAL" clId="{CFBA048D-5B66-4E88-817D-6708100C6B58}" dt="2023-10-12T20:39:32.189" v="1197" actId="34136"/>
          <ac:spMkLst>
            <pc:docMk/>
            <pc:sldMk cId="52768999" sldId="325"/>
            <ac:spMk id="7" creationId="{FB83D9D6-F109-B90F-0A98-42AB125A471F}"/>
          </ac:spMkLst>
        </pc:spChg>
        <pc:spChg chg="mod">
          <ac:chgData name="Matt Kennedy" userId="1c42adb8-e8da-4ed0-965b-4d7e0172c01f" providerId="ADAL" clId="{CFBA048D-5B66-4E88-817D-6708100C6B58}" dt="2023-10-12T20:39:32.189" v="1197" actId="34136"/>
          <ac:spMkLst>
            <pc:docMk/>
            <pc:sldMk cId="52768999" sldId="325"/>
            <ac:spMk id="8" creationId="{0CF97EC0-6AA4-8805-66E8-02E1E2433503}"/>
          </ac:spMkLst>
        </pc:spChg>
        <pc:spChg chg="mod">
          <ac:chgData name="Matt Kennedy" userId="1c42adb8-e8da-4ed0-965b-4d7e0172c01f" providerId="ADAL" clId="{CFBA048D-5B66-4E88-817D-6708100C6B58}" dt="2023-10-12T20:39:32.189" v="1197" actId="34136"/>
          <ac:spMkLst>
            <pc:docMk/>
            <pc:sldMk cId="52768999" sldId="325"/>
            <ac:spMk id="10" creationId="{088ACB7F-6942-6246-D465-CA4756188B14}"/>
          </ac:spMkLst>
        </pc:spChg>
        <pc:spChg chg="mod">
          <ac:chgData name="Matt Kennedy" userId="1c42adb8-e8da-4ed0-965b-4d7e0172c01f" providerId="ADAL" clId="{CFBA048D-5B66-4E88-817D-6708100C6B58}" dt="2023-10-12T20:39:32.189" v="1197" actId="34136"/>
          <ac:spMkLst>
            <pc:docMk/>
            <pc:sldMk cId="52768999" sldId="325"/>
            <ac:spMk id="11" creationId="{B7257ACC-A5F7-E2C8-778F-ECF5760D21E3}"/>
          </ac:spMkLst>
        </pc:spChg>
        <pc:spChg chg="mod">
          <ac:chgData name="Matt Kennedy" userId="1c42adb8-e8da-4ed0-965b-4d7e0172c01f" providerId="ADAL" clId="{CFBA048D-5B66-4E88-817D-6708100C6B58}" dt="2023-10-12T20:39:32.189" v="1197" actId="34136"/>
          <ac:spMkLst>
            <pc:docMk/>
            <pc:sldMk cId="52768999" sldId="325"/>
            <ac:spMk id="12" creationId="{BFC30234-F4D7-03DE-02FA-DA6F47256291}"/>
          </ac:spMkLst>
        </pc:spChg>
        <pc:spChg chg="mod">
          <ac:chgData name="Matt Kennedy" userId="1c42adb8-e8da-4ed0-965b-4d7e0172c01f" providerId="ADAL" clId="{CFBA048D-5B66-4E88-817D-6708100C6B58}" dt="2023-10-12T20:39:32.189" v="1197" actId="34136"/>
          <ac:spMkLst>
            <pc:docMk/>
            <pc:sldMk cId="52768999" sldId="325"/>
            <ac:spMk id="13" creationId="{BC646792-44D1-A7DB-EB8B-D93867A6A70F}"/>
          </ac:spMkLst>
        </pc:spChg>
        <pc:spChg chg="mod">
          <ac:chgData name="Matt Kennedy" userId="1c42adb8-e8da-4ed0-965b-4d7e0172c01f" providerId="ADAL" clId="{CFBA048D-5B66-4E88-817D-6708100C6B58}" dt="2023-10-12T20:39:32.189" v="1197" actId="34136"/>
          <ac:spMkLst>
            <pc:docMk/>
            <pc:sldMk cId="52768999" sldId="325"/>
            <ac:spMk id="14" creationId="{997E200B-56FB-2B9E-68B3-939E2C4E8DC8}"/>
          </ac:spMkLst>
        </pc:spChg>
        <pc:cxnChg chg="mod">
          <ac:chgData name="Matt Kennedy" userId="1c42adb8-e8da-4ed0-965b-4d7e0172c01f" providerId="ADAL" clId="{CFBA048D-5B66-4E88-817D-6708100C6B58}" dt="2023-10-12T20:39:32.189" v="1197" actId="34136"/>
          <ac:cxnSpMkLst>
            <pc:docMk/>
            <pc:sldMk cId="52768999" sldId="325"/>
            <ac:cxnSpMk id="15" creationId="{3A235AFF-6199-443E-CDDF-F3DBA661F5B2}"/>
          </ac:cxnSpMkLst>
        </pc:cxnChg>
        <pc:cxnChg chg="mod">
          <ac:chgData name="Matt Kennedy" userId="1c42adb8-e8da-4ed0-965b-4d7e0172c01f" providerId="ADAL" clId="{CFBA048D-5B66-4E88-817D-6708100C6B58}" dt="2023-10-12T20:39:32.189" v="1197" actId="34136"/>
          <ac:cxnSpMkLst>
            <pc:docMk/>
            <pc:sldMk cId="52768999" sldId="325"/>
            <ac:cxnSpMk id="16" creationId="{460205D4-EE90-5044-4532-656A195D342A}"/>
          </ac:cxnSpMkLst>
        </pc:cxnChg>
        <pc:cxnChg chg="mod">
          <ac:chgData name="Matt Kennedy" userId="1c42adb8-e8da-4ed0-965b-4d7e0172c01f" providerId="ADAL" clId="{CFBA048D-5B66-4E88-817D-6708100C6B58}" dt="2023-10-12T20:39:32.189" v="1197" actId="34136"/>
          <ac:cxnSpMkLst>
            <pc:docMk/>
            <pc:sldMk cId="52768999" sldId="325"/>
            <ac:cxnSpMk id="17" creationId="{2D6B26E1-C03A-4F77-5349-A5466C96323D}"/>
          </ac:cxnSpMkLst>
        </pc:cxnChg>
        <pc:cxnChg chg="mod">
          <ac:chgData name="Matt Kennedy" userId="1c42adb8-e8da-4ed0-965b-4d7e0172c01f" providerId="ADAL" clId="{CFBA048D-5B66-4E88-817D-6708100C6B58}" dt="2023-10-12T20:39:32.189" v="1197" actId="34136"/>
          <ac:cxnSpMkLst>
            <pc:docMk/>
            <pc:sldMk cId="52768999" sldId="325"/>
            <ac:cxnSpMk id="19" creationId="{AA46D4EA-EA27-7505-0EAD-07A312B7A33B}"/>
          </ac:cxnSpMkLst>
        </pc:cxnChg>
        <pc:cxnChg chg="mod">
          <ac:chgData name="Matt Kennedy" userId="1c42adb8-e8da-4ed0-965b-4d7e0172c01f" providerId="ADAL" clId="{CFBA048D-5B66-4E88-817D-6708100C6B58}" dt="2023-10-12T20:39:32.189" v="1197" actId="34136"/>
          <ac:cxnSpMkLst>
            <pc:docMk/>
            <pc:sldMk cId="52768999" sldId="325"/>
            <ac:cxnSpMk id="20" creationId="{CBB7BED5-AF84-D0EA-B22D-6F3A0B898EF2}"/>
          </ac:cxnSpMkLst>
        </pc:cxnChg>
        <pc:cxnChg chg="mod">
          <ac:chgData name="Matt Kennedy" userId="1c42adb8-e8da-4ed0-965b-4d7e0172c01f" providerId="ADAL" clId="{CFBA048D-5B66-4E88-817D-6708100C6B58}" dt="2023-10-12T20:39:32.189" v="1197" actId="34136"/>
          <ac:cxnSpMkLst>
            <pc:docMk/>
            <pc:sldMk cId="52768999" sldId="325"/>
            <ac:cxnSpMk id="21" creationId="{F0A25BB8-C243-D104-12BF-A537F1C5EDA1}"/>
          </ac:cxnSpMkLst>
        </pc:cxnChg>
        <pc:cxnChg chg="mod">
          <ac:chgData name="Matt Kennedy" userId="1c42adb8-e8da-4ed0-965b-4d7e0172c01f" providerId="ADAL" clId="{CFBA048D-5B66-4E88-817D-6708100C6B58}" dt="2023-10-12T20:39:32.189" v="1197" actId="34136"/>
          <ac:cxnSpMkLst>
            <pc:docMk/>
            <pc:sldMk cId="52768999" sldId="325"/>
            <ac:cxnSpMk id="22" creationId="{07B97CF0-6C0B-ACC7-37B9-05B7A5784265}"/>
          </ac:cxnSpMkLst>
        </pc:cxnChg>
        <pc:cxnChg chg="mod">
          <ac:chgData name="Matt Kennedy" userId="1c42adb8-e8da-4ed0-965b-4d7e0172c01f" providerId="ADAL" clId="{CFBA048D-5B66-4E88-817D-6708100C6B58}" dt="2023-10-12T20:39:32.189" v="1197" actId="34136"/>
          <ac:cxnSpMkLst>
            <pc:docMk/>
            <pc:sldMk cId="52768999" sldId="325"/>
            <ac:cxnSpMk id="23" creationId="{E1CD229F-FB24-1B40-0A53-33E024ACF32E}"/>
          </ac:cxnSpMkLst>
        </pc:cxnChg>
        <pc:cxnChg chg="mod">
          <ac:chgData name="Matt Kennedy" userId="1c42adb8-e8da-4ed0-965b-4d7e0172c01f" providerId="ADAL" clId="{CFBA048D-5B66-4E88-817D-6708100C6B58}" dt="2023-10-12T20:39:32.189" v="1197" actId="34136"/>
          <ac:cxnSpMkLst>
            <pc:docMk/>
            <pc:sldMk cId="52768999" sldId="325"/>
            <ac:cxnSpMk id="24" creationId="{200D31CC-AA0E-DD22-B790-CCB4314839B9}"/>
          </ac:cxnSpMkLst>
        </pc:cxnChg>
        <pc:cxnChg chg="mod">
          <ac:chgData name="Matt Kennedy" userId="1c42adb8-e8da-4ed0-965b-4d7e0172c01f" providerId="ADAL" clId="{CFBA048D-5B66-4E88-817D-6708100C6B58}" dt="2023-10-12T20:39:32.189" v="1197" actId="34136"/>
          <ac:cxnSpMkLst>
            <pc:docMk/>
            <pc:sldMk cId="52768999" sldId="325"/>
            <ac:cxnSpMk id="25" creationId="{064731EE-EF88-4321-4A07-5B0962747F25}"/>
          </ac:cxnSpMkLst>
        </pc:cxnChg>
        <pc:cxnChg chg="mod">
          <ac:chgData name="Matt Kennedy" userId="1c42adb8-e8da-4ed0-965b-4d7e0172c01f" providerId="ADAL" clId="{CFBA048D-5B66-4E88-817D-6708100C6B58}" dt="2023-10-12T20:39:32.189" v="1197" actId="34136"/>
          <ac:cxnSpMkLst>
            <pc:docMk/>
            <pc:sldMk cId="52768999" sldId="325"/>
            <ac:cxnSpMk id="26" creationId="{01CC0B20-7EA9-84F6-6992-03434B3E8C96}"/>
          </ac:cxnSpMkLst>
        </pc:cxnChg>
        <pc:cxnChg chg="mod">
          <ac:chgData name="Matt Kennedy" userId="1c42adb8-e8da-4ed0-965b-4d7e0172c01f" providerId="ADAL" clId="{CFBA048D-5B66-4E88-817D-6708100C6B58}" dt="2023-10-12T20:39:32.189" v="1197" actId="34136"/>
          <ac:cxnSpMkLst>
            <pc:docMk/>
            <pc:sldMk cId="52768999" sldId="325"/>
            <ac:cxnSpMk id="27" creationId="{8FCC4340-5817-8371-696B-535090991D4D}"/>
          </ac:cxnSpMkLst>
        </pc:cxnChg>
        <pc:cxnChg chg="mod">
          <ac:chgData name="Matt Kennedy" userId="1c42adb8-e8da-4ed0-965b-4d7e0172c01f" providerId="ADAL" clId="{CFBA048D-5B66-4E88-817D-6708100C6B58}" dt="2023-10-12T20:39:32.189" v="1197" actId="34136"/>
          <ac:cxnSpMkLst>
            <pc:docMk/>
            <pc:sldMk cId="52768999" sldId="325"/>
            <ac:cxnSpMk id="28" creationId="{15C2531D-2275-F54B-9C77-7FA476EC732E}"/>
          </ac:cxnSpMkLst>
        </pc:cxnChg>
        <pc:cxnChg chg="mod">
          <ac:chgData name="Matt Kennedy" userId="1c42adb8-e8da-4ed0-965b-4d7e0172c01f" providerId="ADAL" clId="{CFBA048D-5B66-4E88-817D-6708100C6B58}" dt="2023-10-12T20:39:32.189" v="1197" actId="34136"/>
          <ac:cxnSpMkLst>
            <pc:docMk/>
            <pc:sldMk cId="52768999" sldId="325"/>
            <ac:cxnSpMk id="29" creationId="{7508E11A-24A4-4284-B617-84AD61F3CEF9}"/>
          </ac:cxnSpMkLst>
        </pc:cxnChg>
        <pc:cxnChg chg="mod">
          <ac:chgData name="Matt Kennedy" userId="1c42adb8-e8da-4ed0-965b-4d7e0172c01f" providerId="ADAL" clId="{CFBA048D-5B66-4E88-817D-6708100C6B58}" dt="2023-10-12T20:39:32.189" v="1197" actId="34136"/>
          <ac:cxnSpMkLst>
            <pc:docMk/>
            <pc:sldMk cId="52768999" sldId="325"/>
            <ac:cxnSpMk id="30" creationId="{18D53BFD-11BB-CB73-AD97-E735A27F11C0}"/>
          </ac:cxnSpMkLst>
        </pc:cxnChg>
        <pc:cxnChg chg="mod">
          <ac:chgData name="Matt Kennedy" userId="1c42adb8-e8da-4ed0-965b-4d7e0172c01f" providerId="ADAL" clId="{CFBA048D-5B66-4E88-817D-6708100C6B58}" dt="2023-10-12T20:39:32.189" v="1197" actId="34136"/>
          <ac:cxnSpMkLst>
            <pc:docMk/>
            <pc:sldMk cId="52768999" sldId="325"/>
            <ac:cxnSpMk id="31" creationId="{4FA98EA6-2749-F4F3-422D-F581E75104C9}"/>
          </ac:cxnSpMkLst>
        </pc:cxnChg>
        <pc:cxnChg chg="mod">
          <ac:chgData name="Matt Kennedy" userId="1c42adb8-e8da-4ed0-965b-4d7e0172c01f" providerId="ADAL" clId="{CFBA048D-5B66-4E88-817D-6708100C6B58}" dt="2023-10-12T20:39:32.189" v="1197" actId="34136"/>
          <ac:cxnSpMkLst>
            <pc:docMk/>
            <pc:sldMk cId="52768999" sldId="325"/>
            <ac:cxnSpMk id="32" creationId="{B97FF6A9-1F9B-1652-E0BA-4C468DBD0996}"/>
          </ac:cxnSpMkLst>
        </pc:cxnChg>
      </pc:sldChg>
      <pc:sldChg chg="addSp delSp modSp add mod ord">
        <pc:chgData name="Matt Kennedy" userId="1c42adb8-e8da-4ed0-965b-4d7e0172c01f" providerId="ADAL" clId="{CFBA048D-5B66-4E88-817D-6708100C6B58}" dt="2023-10-16T18:52:26.179" v="4265"/>
        <pc:sldMkLst>
          <pc:docMk/>
          <pc:sldMk cId="377406657" sldId="326"/>
        </pc:sldMkLst>
        <pc:spChg chg="del">
          <ac:chgData name="Matt Kennedy" userId="1c42adb8-e8da-4ed0-965b-4d7e0172c01f" providerId="ADAL" clId="{CFBA048D-5B66-4E88-817D-6708100C6B58}" dt="2023-10-12T20:28:10.945" v="786" actId="478"/>
          <ac:spMkLst>
            <pc:docMk/>
            <pc:sldMk cId="377406657" sldId="326"/>
            <ac:spMk id="2" creationId="{66AA7EC7-4735-D85A-1A7D-7FEB465FDC05}"/>
          </ac:spMkLst>
        </pc:spChg>
        <pc:spChg chg="del">
          <ac:chgData name="Matt Kennedy" userId="1c42adb8-e8da-4ed0-965b-4d7e0172c01f" providerId="ADAL" clId="{CFBA048D-5B66-4E88-817D-6708100C6B58}" dt="2023-10-12T20:28:10.945" v="786" actId="478"/>
          <ac:spMkLst>
            <pc:docMk/>
            <pc:sldMk cId="377406657" sldId="326"/>
            <ac:spMk id="3" creationId="{A9727FED-F5B6-E316-7A50-8BE96330BA7A}"/>
          </ac:spMkLst>
        </pc:spChg>
        <pc:spChg chg="del">
          <ac:chgData name="Matt Kennedy" userId="1c42adb8-e8da-4ed0-965b-4d7e0172c01f" providerId="ADAL" clId="{CFBA048D-5B66-4E88-817D-6708100C6B58}" dt="2023-10-12T20:28:10.945" v="786" actId="478"/>
          <ac:spMkLst>
            <pc:docMk/>
            <pc:sldMk cId="377406657" sldId="326"/>
            <ac:spMk id="5" creationId="{F707C544-5061-6470-6B87-0746448842FB}"/>
          </ac:spMkLst>
        </pc:spChg>
        <pc:spChg chg="del">
          <ac:chgData name="Matt Kennedy" userId="1c42adb8-e8da-4ed0-965b-4d7e0172c01f" providerId="ADAL" clId="{CFBA048D-5B66-4E88-817D-6708100C6B58}" dt="2023-10-12T20:28:10.945" v="786" actId="478"/>
          <ac:spMkLst>
            <pc:docMk/>
            <pc:sldMk cId="377406657" sldId="326"/>
            <ac:spMk id="6" creationId="{81958AF8-BE47-B78F-EF17-7D9B046A8FD0}"/>
          </ac:spMkLst>
        </pc:spChg>
        <pc:spChg chg="del">
          <ac:chgData name="Matt Kennedy" userId="1c42adb8-e8da-4ed0-965b-4d7e0172c01f" providerId="ADAL" clId="{CFBA048D-5B66-4E88-817D-6708100C6B58}" dt="2023-10-12T20:28:10.945" v="786" actId="478"/>
          <ac:spMkLst>
            <pc:docMk/>
            <pc:sldMk cId="377406657" sldId="326"/>
            <ac:spMk id="7" creationId="{FB83D9D6-F109-B90F-0A98-42AB125A471F}"/>
          </ac:spMkLst>
        </pc:spChg>
        <pc:spChg chg="del">
          <ac:chgData name="Matt Kennedy" userId="1c42adb8-e8da-4ed0-965b-4d7e0172c01f" providerId="ADAL" clId="{CFBA048D-5B66-4E88-817D-6708100C6B58}" dt="2023-10-12T20:28:10.945" v="786" actId="478"/>
          <ac:spMkLst>
            <pc:docMk/>
            <pc:sldMk cId="377406657" sldId="326"/>
            <ac:spMk id="8" creationId="{0CF97EC0-6AA4-8805-66E8-02E1E2433503}"/>
          </ac:spMkLst>
        </pc:spChg>
        <pc:spChg chg="del">
          <ac:chgData name="Matt Kennedy" userId="1c42adb8-e8da-4ed0-965b-4d7e0172c01f" providerId="ADAL" clId="{CFBA048D-5B66-4E88-817D-6708100C6B58}" dt="2023-10-12T20:28:10.945" v="786" actId="478"/>
          <ac:spMkLst>
            <pc:docMk/>
            <pc:sldMk cId="377406657" sldId="326"/>
            <ac:spMk id="10" creationId="{088ACB7F-6942-6246-D465-CA4756188B14}"/>
          </ac:spMkLst>
        </pc:spChg>
        <pc:spChg chg="del">
          <ac:chgData name="Matt Kennedy" userId="1c42adb8-e8da-4ed0-965b-4d7e0172c01f" providerId="ADAL" clId="{CFBA048D-5B66-4E88-817D-6708100C6B58}" dt="2023-10-12T20:28:10.945" v="786" actId="478"/>
          <ac:spMkLst>
            <pc:docMk/>
            <pc:sldMk cId="377406657" sldId="326"/>
            <ac:spMk id="11" creationId="{B7257ACC-A5F7-E2C8-778F-ECF5760D21E3}"/>
          </ac:spMkLst>
        </pc:spChg>
        <pc:spChg chg="del">
          <ac:chgData name="Matt Kennedy" userId="1c42adb8-e8da-4ed0-965b-4d7e0172c01f" providerId="ADAL" clId="{CFBA048D-5B66-4E88-817D-6708100C6B58}" dt="2023-10-12T20:28:10.945" v="786" actId="478"/>
          <ac:spMkLst>
            <pc:docMk/>
            <pc:sldMk cId="377406657" sldId="326"/>
            <ac:spMk id="12" creationId="{BFC30234-F4D7-03DE-02FA-DA6F47256291}"/>
          </ac:spMkLst>
        </pc:spChg>
        <pc:spChg chg="del">
          <ac:chgData name="Matt Kennedy" userId="1c42adb8-e8da-4ed0-965b-4d7e0172c01f" providerId="ADAL" clId="{CFBA048D-5B66-4E88-817D-6708100C6B58}" dt="2023-10-12T20:28:10.945" v="786" actId="478"/>
          <ac:spMkLst>
            <pc:docMk/>
            <pc:sldMk cId="377406657" sldId="326"/>
            <ac:spMk id="13" creationId="{BC646792-44D1-A7DB-EB8B-D93867A6A70F}"/>
          </ac:spMkLst>
        </pc:spChg>
        <pc:spChg chg="del">
          <ac:chgData name="Matt Kennedy" userId="1c42adb8-e8da-4ed0-965b-4d7e0172c01f" providerId="ADAL" clId="{CFBA048D-5B66-4E88-817D-6708100C6B58}" dt="2023-10-12T20:28:10.945" v="786" actId="478"/>
          <ac:spMkLst>
            <pc:docMk/>
            <pc:sldMk cId="377406657" sldId="326"/>
            <ac:spMk id="14" creationId="{997E200B-56FB-2B9E-68B3-939E2C4E8DC8}"/>
          </ac:spMkLst>
        </pc:spChg>
        <pc:spChg chg="add mod">
          <ac:chgData name="Matt Kennedy" userId="1c42adb8-e8da-4ed0-965b-4d7e0172c01f" providerId="ADAL" clId="{CFBA048D-5B66-4E88-817D-6708100C6B58}" dt="2023-10-12T20:46:00.088" v="1473" actId="34135"/>
          <ac:spMkLst>
            <pc:docMk/>
            <pc:sldMk cId="377406657" sldId="326"/>
            <ac:spMk id="33" creationId="{9174FF30-9BE5-8C49-AF8B-2D1603EC6ACD}"/>
          </ac:spMkLst>
        </pc:spChg>
        <pc:spChg chg="add mod">
          <ac:chgData name="Matt Kennedy" userId="1c42adb8-e8da-4ed0-965b-4d7e0172c01f" providerId="ADAL" clId="{CFBA048D-5B66-4E88-817D-6708100C6B58}" dt="2023-10-12T20:46:00.088" v="1473" actId="34135"/>
          <ac:spMkLst>
            <pc:docMk/>
            <pc:sldMk cId="377406657" sldId="326"/>
            <ac:spMk id="34" creationId="{983F724C-A9DF-106C-AE4A-CED8C25B400E}"/>
          </ac:spMkLst>
        </pc:spChg>
        <pc:spChg chg="add mod">
          <ac:chgData name="Matt Kennedy" userId="1c42adb8-e8da-4ed0-965b-4d7e0172c01f" providerId="ADAL" clId="{CFBA048D-5B66-4E88-817D-6708100C6B58}" dt="2023-10-12T20:46:00.088" v="1473" actId="34135"/>
          <ac:spMkLst>
            <pc:docMk/>
            <pc:sldMk cId="377406657" sldId="326"/>
            <ac:spMk id="35" creationId="{3C59C8A8-CD45-4A0B-485C-650C7FA6F68D}"/>
          </ac:spMkLst>
        </pc:spChg>
        <pc:spChg chg="add mod">
          <ac:chgData name="Matt Kennedy" userId="1c42adb8-e8da-4ed0-965b-4d7e0172c01f" providerId="ADAL" clId="{CFBA048D-5B66-4E88-817D-6708100C6B58}" dt="2023-10-12T20:46:00.088" v="1473" actId="34135"/>
          <ac:spMkLst>
            <pc:docMk/>
            <pc:sldMk cId="377406657" sldId="326"/>
            <ac:spMk id="36" creationId="{D73CC278-148F-8F0B-699C-F26400354F82}"/>
          </ac:spMkLst>
        </pc:spChg>
        <pc:spChg chg="add del mod">
          <ac:chgData name="Matt Kennedy" userId="1c42adb8-e8da-4ed0-965b-4d7e0172c01f" providerId="ADAL" clId="{CFBA048D-5B66-4E88-817D-6708100C6B58}" dt="2023-10-12T20:38:14.134" v="1157" actId="478"/>
          <ac:spMkLst>
            <pc:docMk/>
            <pc:sldMk cId="377406657" sldId="326"/>
            <ac:spMk id="44" creationId="{39836EC4-9275-1657-5C9D-1E29ABBEB569}"/>
          </ac:spMkLst>
        </pc:spChg>
        <pc:cxnChg chg="del mod">
          <ac:chgData name="Matt Kennedy" userId="1c42adb8-e8da-4ed0-965b-4d7e0172c01f" providerId="ADAL" clId="{CFBA048D-5B66-4E88-817D-6708100C6B58}" dt="2023-10-12T20:28:10.945" v="786" actId="478"/>
          <ac:cxnSpMkLst>
            <pc:docMk/>
            <pc:sldMk cId="377406657" sldId="326"/>
            <ac:cxnSpMk id="15" creationId="{3A235AFF-6199-443E-CDDF-F3DBA661F5B2}"/>
          </ac:cxnSpMkLst>
        </pc:cxnChg>
        <pc:cxnChg chg="del">
          <ac:chgData name="Matt Kennedy" userId="1c42adb8-e8da-4ed0-965b-4d7e0172c01f" providerId="ADAL" clId="{CFBA048D-5B66-4E88-817D-6708100C6B58}" dt="2023-10-12T20:28:10.945" v="786" actId="478"/>
          <ac:cxnSpMkLst>
            <pc:docMk/>
            <pc:sldMk cId="377406657" sldId="326"/>
            <ac:cxnSpMk id="16" creationId="{460205D4-EE90-5044-4532-656A195D342A}"/>
          </ac:cxnSpMkLst>
        </pc:cxnChg>
        <pc:cxnChg chg="del mod">
          <ac:chgData name="Matt Kennedy" userId="1c42adb8-e8da-4ed0-965b-4d7e0172c01f" providerId="ADAL" clId="{CFBA048D-5B66-4E88-817D-6708100C6B58}" dt="2023-10-12T20:28:10.945" v="786" actId="478"/>
          <ac:cxnSpMkLst>
            <pc:docMk/>
            <pc:sldMk cId="377406657" sldId="326"/>
            <ac:cxnSpMk id="17" creationId="{2D6B26E1-C03A-4F77-5349-A5466C96323D}"/>
          </ac:cxnSpMkLst>
        </pc:cxnChg>
        <pc:cxnChg chg="del mod">
          <ac:chgData name="Matt Kennedy" userId="1c42adb8-e8da-4ed0-965b-4d7e0172c01f" providerId="ADAL" clId="{CFBA048D-5B66-4E88-817D-6708100C6B58}" dt="2023-10-12T20:28:10.945" v="786" actId="478"/>
          <ac:cxnSpMkLst>
            <pc:docMk/>
            <pc:sldMk cId="377406657" sldId="326"/>
            <ac:cxnSpMk id="19" creationId="{AA46D4EA-EA27-7505-0EAD-07A312B7A33B}"/>
          </ac:cxnSpMkLst>
        </pc:cxnChg>
        <pc:cxnChg chg="del mod">
          <ac:chgData name="Matt Kennedy" userId="1c42adb8-e8da-4ed0-965b-4d7e0172c01f" providerId="ADAL" clId="{CFBA048D-5B66-4E88-817D-6708100C6B58}" dt="2023-10-12T20:28:10.945" v="786" actId="478"/>
          <ac:cxnSpMkLst>
            <pc:docMk/>
            <pc:sldMk cId="377406657" sldId="326"/>
            <ac:cxnSpMk id="20" creationId="{CBB7BED5-AF84-D0EA-B22D-6F3A0B898EF2}"/>
          </ac:cxnSpMkLst>
        </pc:cxnChg>
        <pc:cxnChg chg="del">
          <ac:chgData name="Matt Kennedy" userId="1c42adb8-e8da-4ed0-965b-4d7e0172c01f" providerId="ADAL" clId="{CFBA048D-5B66-4E88-817D-6708100C6B58}" dt="2023-10-12T20:28:10.945" v="786" actId="478"/>
          <ac:cxnSpMkLst>
            <pc:docMk/>
            <pc:sldMk cId="377406657" sldId="326"/>
            <ac:cxnSpMk id="21" creationId="{F0A25BB8-C243-D104-12BF-A537F1C5EDA1}"/>
          </ac:cxnSpMkLst>
        </pc:cxnChg>
        <pc:cxnChg chg="del mod">
          <ac:chgData name="Matt Kennedy" userId="1c42adb8-e8da-4ed0-965b-4d7e0172c01f" providerId="ADAL" clId="{CFBA048D-5B66-4E88-817D-6708100C6B58}" dt="2023-10-12T20:28:10.945" v="786" actId="478"/>
          <ac:cxnSpMkLst>
            <pc:docMk/>
            <pc:sldMk cId="377406657" sldId="326"/>
            <ac:cxnSpMk id="22" creationId="{07B97CF0-6C0B-ACC7-37B9-05B7A5784265}"/>
          </ac:cxnSpMkLst>
        </pc:cxnChg>
        <pc:cxnChg chg="del mod">
          <ac:chgData name="Matt Kennedy" userId="1c42adb8-e8da-4ed0-965b-4d7e0172c01f" providerId="ADAL" clId="{CFBA048D-5B66-4E88-817D-6708100C6B58}" dt="2023-10-12T20:28:10.945" v="786" actId="478"/>
          <ac:cxnSpMkLst>
            <pc:docMk/>
            <pc:sldMk cId="377406657" sldId="326"/>
            <ac:cxnSpMk id="23" creationId="{E1CD229F-FB24-1B40-0A53-33E024ACF32E}"/>
          </ac:cxnSpMkLst>
        </pc:cxnChg>
        <pc:cxnChg chg="del mod">
          <ac:chgData name="Matt Kennedy" userId="1c42adb8-e8da-4ed0-965b-4d7e0172c01f" providerId="ADAL" clId="{CFBA048D-5B66-4E88-817D-6708100C6B58}" dt="2023-10-12T20:28:10.945" v="786" actId="478"/>
          <ac:cxnSpMkLst>
            <pc:docMk/>
            <pc:sldMk cId="377406657" sldId="326"/>
            <ac:cxnSpMk id="24" creationId="{200D31CC-AA0E-DD22-B790-CCB4314839B9}"/>
          </ac:cxnSpMkLst>
        </pc:cxnChg>
        <pc:cxnChg chg="del mod">
          <ac:chgData name="Matt Kennedy" userId="1c42adb8-e8da-4ed0-965b-4d7e0172c01f" providerId="ADAL" clId="{CFBA048D-5B66-4E88-817D-6708100C6B58}" dt="2023-10-12T20:28:10.945" v="786" actId="478"/>
          <ac:cxnSpMkLst>
            <pc:docMk/>
            <pc:sldMk cId="377406657" sldId="326"/>
            <ac:cxnSpMk id="25" creationId="{064731EE-EF88-4321-4A07-5B0962747F25}"/>
          </ac:cxnSpMkLst>
        </pc:cxnChg>
        <pc:cxnChg chg="del mod">
          <ac:chgData name="Matt Kennedy" userId="1c42adb8-e8da-4ed0-965b-4d7e0172c01f" providerId="ADAL" clId="{CFBA048D-5B66-4E88-817D-6708100C6B58}" dt="2023-10-12T20:28:10.945" v="786" actId="478"/>
          <ac:cxnSpMkLst>
            <pc:docMk/>
            <pc:sldMk cId="377406657" sldId="326"/>
            <ac:cxnSpMk id="26" creationId="{01CC0B20-7EA9-84F6-6992-03434B3E8C96}"/>
          </ac:cxnSpMkLst>
        </pc:cxnChg>
        <pc:cxnChg chg="del mod">
          <ac:chgData name="Matt Kennedy" userId="1c42adb8-e8da-4ed0-965b-4d7e0172c01f" providerId="ADAL" clId="{CFBA048D-5B66-4E88-817D-6708100C6B58}" dt="2023-10-12T20:28:10.945" v="786" actId="478"/>
          <ac:cxnSpMkLst>
            <pc:docMk/>
            <pc:sldMk cId="377406657" sldId="326"/>
            <ac:cxnSpMk id="27" creationId="{8FCC4340-5817-8371-696B-535090991D4D}"/>
          </ac:cxnSpMkLst>
        </pc:cxnChg>
        <pc:cxnChg chg="del">
          <ac:chgData name="Matt Kennedy" userId="1c42adb8-e8da-4ed0-965b-4d7e0172c01f" providerId="ADAL" clId="{CFBA048D-5B66-4E88-817D-6708100C6B58}" dt="2023-10-12T20:28:10.945" v="786" actId="478"/>
          <ac:cxnSpMkLst>
            <pc:docMk/>
            <pc:sldMk cId="377406657" sldId="326"/>
            <ac:cxnSpMk id="28" creationId="{15C2531D-2275-F54B-9C77-7FA476EC732E}"/>
          </ac:cxnSpMkLst>
        </pc:cxnChg>
        <pc:cxnChg chg="del">
          <ac:chgData name="Matt Kennedy" userId="1c42adb8-e8da-4ed0-965b-4d7e0172c01f" providerId="ADAL" clId="{CFBA048D-5B66-4E88-817D-6708100C6B58}" dt="2023-10-12T20:28:10.945" v="786" actId="478"/>
          <ac:cxnSpMkLst>
            <pc:docMk/>
            <pc:sldMk cId="377406657" sldId="326"/>
            <ac:cxnSpMk id="29" creationId="{7508E11A-24A4-4284-B617-84AD61F3CEF9}"/>
          </ac:cxnSpMkLst>
        </pc:cxnChg>
        <pc:cxnChg chg="del mod">
          <ac:chgData name="Matt Kennedy" userId="1c42adb8-e8da-4ed0-965b-4d7e0172c01f" providerId="ADAL" clId="{CFBA048D-5B66-4E88-817D-6708100C6B58}" dt="2023-10-12T20:28:10.945" v="786" actId="478"/>
          <ac:cxnSpMkLst>
            <pc:docMk/>
            <pc:sldMk cId="377406657" sldId="326"/>
            <ac:cxnSpMk id="30" creationId="{18D53BFD-11BB-CB73-AD97-E735A27F11C0}"/>
          </ac:cxnSpMkLst>
        </pc:cxnChg>
        <pc:cxnChg chg="del">
          <ac:chgData name="Matt Kennedy" userId="1c42adb8-e8da-4ed0-965b-4d7e0172c01f" providerId="ADAL" clId="{CFBA048D-5B66-4E88-817D-6708100C6B58}" dt="2023-10-12T20:28:10.945" v="786" actId="478"/>
          <ac:cxnSpMkLst>
            <pc:docMk/>
            <pc:sldMk cId="377406657" sldId="326"/>
            <ac:cxnSpMk id="31" creationId="{4FA98EA6-2749-F4F3-422D-F581E75104C9}"/>
          </ac:cxnSpMkLst>
        </pc:cxnChg>
        <pc:cxnChg chg="del">
          <ac:chgData name="Matt Kennedy" userId="1c42adb8-e8da-4ed0-965b-4d7e0172c01f" providerId="ADAL" clId="{CFBA048D-5B66-4E88-817D-6708100C6B58}" dt="2023-10-12T20:28:10.945" v="786" actId="478"/>
          <ac:cxnSpMkLst>
            <pc:docMk/>
            <pc:sldMk cId="377406657" sldId="326"/>
            <ac:cxnSpMk id="32" creationId="{B97FF6A9-1F9B-1652-E0BA-4C468DBD0996}"/>
          </ac:cxnSpMkLst>
        </pc:cxnChg>
        <pc:cxnChg chg="add del mod">
          <ac:chgData name="Matt Kennedy" userId="1c42adb8-e8da-4ed0-965b-4d7e0172c01f" providerId="ADAL" clId="{CFBA048D-5B66-4E88-817D-6708100C6B58}" dt="2023-10-12T20:33:10.893" v="1030" actId="478"/>
          <ac:cxnSpMkLst>
            <pc:docMk/>
            <pc:sldMk cId="377406657" sldId="326"/>
            <ac:cxnSpMk id="37" creationId="{0B296ABB-5FF3-A04B-6319-E0942DA66694}"/>
          </ac:cxnSpMkLst>
        </pc:cxnChg>
        <pc:cxnChg chg="add del mod">
          <ac:chgData name="Matt Kennedy" userId="1c42adb8-e8da-4ed0-965b-4d7e0172c01f" providerId="ADAL" clId="{CFBA048D-5B66-4E88-817D-6708100C6B58}" dt="2023-10-12T20:33:12.191" v="1031" actId="478"/>
          <ac:cxnSpMkLst>
            <pc:docMk/>
            <pc:sldMk cId="377406657" sldId="326"/>
            <ac:cxnSpMk id="38" creationId="{11AD521A-A851-22DE-5BCC-12E8FCEB7DD0}"/>
          </ac:cxnSpMkLst>
        </pc:cxnChg>
        <pc:cxnChg chg="add del mod">
          <ac:chgData name="Matt Kennedy" userId="1c42adb8-e8da-4ed0-965b-4d7e0172c01f" providerId="ADAL" clId="{CFBA048D-5B66-4E88-817D-6708100C6B58}" dt="2023-10-12T20:33:13.316" v="1032" actId="478"/>
          <ac:cxnSpMkLst>
            <pc:docMk/>
            <pc:sldMk cId="377406657" sldId="326"/>
            <ac:cxnSpMk id="39" creationId="{1244D4ED-54F5-0E9C-B0E2-112B0012B6F7}"/>
          </ac:cxnSpMkLst>
        </pc:cxnChg>
        <pc:cxnChg chg="add del mod">
          <ac:chgData name="Matt Kennedy" userId="1c42adb8-e8da-4ed0-965b-4d7e0172c01f" providerId="ADAL" clId="{CFBA048D-5B66-4E88-817D-6708100C6B58}" dt="2023-10-12T20:33:14.355" v="1033" actId="478"/>
          <ac:cxnSpMkLst>
            <pc:docMk/>
            <pc:sldMk cId="377406657" sldId="326"/>
            <ac:cxnSpMk id="40" creationId="{DF95D40E-54C1-0B60-6C18-04D81B594F75}"/>
          </ac:cxnSpMkLst>
        </pc:cxnChg>
        <pc:cxnChg chg="add del mod">
          <ac:chgData name="Matt Kennedy" userId="1c42adb8-e8da-4ed0-965b-4d7e0172c01f" providerId="ADAL" clId="{CFBA048D-5B66-4E88-817D-6708100C6B58}" dt="2023-10-12T20:33:15.113" v="1034" actId="478"/>
          <ac:cxnSpMkLst>
            <pc:docMk/>
            <pc:sldMk cId="377406657" sldId="326"/>
            <ac:cxnSpMk id="41" creationId="{9B071820-5A78-88AA-E6BD-B6D87ED2580D}"/>
          </ac:cxnSpMkLst>
        </pc:cxnChg>
        <pc:cxnChg chg="add mod">
          <ac:chgData name="Matt Kennedy" userId="1c42adb8-e8da-4ed0-965b-4d7e0172c01f" providerId="ADAL" clId="{CFBA048D-5B66-4E88-817D-6708100C6B58}" dt="2023-10-12T20:46:00.088" v="1473" actId="34135"/>
          <ac:cxnSpMkLst>
            <pc:docMk/>
            <pc:sldMk cId="377406657" sldId="326"/>
            <ac:cxnSpMk id="46" creationId="{34B57E8B-CC89-AA29-7431-B0C16B537A45}"/>
          </ac:cxnSpMkLst>
        </pc:cxnChg>
        <pc:cxnChg chg="add mod">
          <ac:chgData name="Matt Kennedy" userId="1c42adb8-e8da-4ed0-965b-4d7e0172c01f" providerId="ADAL" clId="{CFBA048D-5B66-4E88-817D-6708100C6B58}" dt="2023-10-12T20:46:00.088" v="1473" actId="34135"/>
          <ac:cxnSpMkLst>
            <pc:docMk/>
            <pc:sldMk cId="377406657" sldId="326"/>
            <ac:cxnSpMk id="48" creationId="{9C461DD6-E8DE-52C1-0194-91AECED32531}"/>
          </ac:cxnSpMkLst>
        </pc:cxnChg>
        <pc:cxnChg chg="add mod">
          <ac:chgData name="Matt Kennedy" userId="1c42adb8-e8da-4ed0-965b-4d7e0172c01f" providerId="ADAL" clId="{CFBA048D-5B66-4E88-817D-6708100C6B58}" dt="2023-10-12T20:46:00.088" v="1473" actId="34135"/>
          <ac:cxnSpMkLst>
            <pc:docMk/>
            <pc:sldMk cId="377406657" sldId="326"/>
            <ac:cxnSpMk id="52" creationId="{87DC1404-5FD9-560C-39CF-6182BE36304C}"/>
          </ac:cxnSpMkLst>
        </pc:cxnChg>
        <pc:cxnChg chg="add mod">
          <ac:chgData name="Matt Kennedy" userId="1c42adb8-e8da-4ed0-965b-4d7e0172c01f" providerId="ADAL" clId="{CFBA048D-5B66-4E88-817D-6708100C6B58}" dt="2023-10-12T20:46:00.088" v="1473" actId="34135"/>
          <ac:cxnSpMkLst>
            <pc:docMk/>
            <pc:sldMk cId="377406657" sldId="326"/>
            <ac:cxnSpMk id="54" creationId="{582884E4-DAED-06D2-2B32-319A1AC124C4}"/>
          </ac:cxnSpMkLst>
        </pc:cxnChg>
        <pc:cxnChg chg="add mod">
          <ac:chgData name="Matt Kennedy" userId="1c42adb8-e8da-4ed0-965b-4d7e0172c01f" providerId="ADAL" clId="{CFBA048D-5B66-4E88-817D-6708100C6B58}" dt="2023-10-12T20:46:00.088" v="1473" actId="34135"/>
          <ac:cxnSpMkLst>
            <pc:docMk/>
            <pc:sldMk cId="377406657" sldId="326"/>
            <ac:cxnSpMk id="67" creationId="{080F8329-547E-E145-08C6-A41DD428802F}"/>
          </ac:cxnSpMkLst>
        </pc:cxnChg>
      </pc:sldChg>
      <pc:sldChg chg="addSp delSp modSp add mod">
        <pc:chgData name="Matt Kennedy" userId="1c42adb8-e8da-4ed0-965b-4d7e0172c01f" providerId="ADAL" clId="{CFBA048D-5B66-4E88-817D-6708100C6B58}" dt="2023-10-12T21:31:48.240" v="2702" actId="34135"/>
        <pc:sldMkLst>
          <pc:docMk/>
          <pc:sldMk cId="3590480115" sldId="328"/>
        </pc:sldMkLst>
        <pc:spChg chg="add mod">
          <ac:chgData name="Matt Kennedy" userId="1c42adb8-e8da-4ed0-965b-4d7e0172c01f" providerId="ADAL" clId="{CFBA048D-5B66-4E88-817D-6708100C6B58}" dt="2023-10-12T21:31:48.240" v="2702" actId="34135"/>
          <ac:spMkLst>
            <pc:docMk/>
            <pc:sldMk cId="3590480115" sldId="328"/>
            <ac:spMk id="2" creationId="{1E78F7A0-6B50-CB05-0C14-35A19D6A6239}"/>
          </ac:spMkLst>
        </pc:spChg>
        <pc:spChg chg="add mod">
          <ac:chgData name="Matt Kennedy" userId="1c42adb8-e8da-4ed0-965b-4d7e0172c01f" providerId="ADAL" clId="{CFBA048D-5B66-4E88-817D-6708100C6B58}" dt="2023-10-12T21:31:48.240" v="2702" actId="34135"/>
          <ac:spMkLst>
            <pc:docMk/>
            <pc:sldMk cId="3590480115" sldId="328"/>
            <ac:spMk id="3" creationId="{CD7A9408-4E17-359C-2B61-4F46D7A1B5D6}"/>
          </ac:spMkLst>
        </pc:spChg>
        <pc:spChg chg="add mod">
          <ac:chgData name="Matt Kennedy" userId="1c42adb8-e8da-4ed0-965b-4d7e0172c01f" providerId="ADAL" clId="{CFBA048D-5B66-4E88-817D-6708100C6B58}" dt="2023-10-12T21:31:48.240" v="2702" actId="34135"/>
          <ac:spMkLst>
            <pc:docMk/>
            <pc:sldMk cId="3590480115" sldId="328"/>
            <ac:spMk id="5" creationId="{9F1CB6DF-B893-BAE1-5B5D-76CC878A2B41}"/>
          </ac:spMkLst>
        </pc:spChg>
        <pc:spChg chg="add mod">
          <ac:chgData name="Matt Kennedy" userId="1c42adb8-e8da-4ed0-965b-4d7e0172c01f" providerId="ADAL" clId="{CFBA048D-5B66-4E88-817D-6708100C6B58}" dt="2023-10-12T21:31:48.240" v="2702" actId="34135"/>
          <ac:spMkLst>
            <pc:docMk/>
            <pc:sldMk cId="3590480115" sldId="328"/>
            <ac:spMk id="8" creationId="{125B67D7-1528-48E8-8F38-D8A6D08CF29F}"/>
          </ac:spMkLst>
        </pc:spChg>
        <pc:spChg chg="del">
          <ac:chgData name="Matt Kennedy" userId="1c42adb8-e8da-4ed0-965b-4d7e0172c01f" providerId="ADAL" clId="{CFBA048D-5B66-4E88-817D-6708100C6B58}" dt="2023-10-12T20:46:33.944" v="1475" actId="478"/>
          <ac:spMkLst>
            <pc:docMk/>
            <pc:sldMk cId="3590480115" sldId="328"/>
            <ac:spMk id="33" creationId="{9174FF30-9BE5-8C49-AF8B-2D1603EC6ACD}"/>
          </ac:spMkLst>
        </pc:spChg>
        <pc:spChg chg="del">
          <ac:chgData name="Matt Kennedy" userId="1c42adb8-e8da-4ed0-965b-4d7e0172c01f" providerId="ADAL" clId="{CFBA048D-5B66-4E88-817D-6708100C6B58}" dt="2023-10-12T20:46:33.944" v="1475" actId="478"/>
          <ac:spMkLst>
            <pc:docMk/>
            <pc:sldMk cId="3590480115" sldId="328"/>
            <ac:spMk id="34" creationId="{983F724C-A9DF-106C-AE4A-CED8C25B400E}"/>
          </ac:spMkLst>
        </pc:spChg>
        <pc:spChg chg="del">
          <ac:chgData name="Matt Kennedy" userId="1c42adb8-e8da-4ed0-965b-4d7e0172c01f" providerId="ADAL" clId="{CFBA048D-5B66-4E88-817D-6708100C6B58}" dt="2023-10-12T20:46:33.944" v="1475" actId="478"/>
          <ac:spMkLst>
            <pc:docMk/>
            <pc:sldMk cId="3590480115" sldId="328"/>
            <ac:spMk id="35" creationId="{3C59C8A8-CD45-4A0B-485C-650C7FA6F68D}"/>
          </ac:spMkLst>
        </pc:spChg>
        <pc:spChg chg="del">
          <ac:chgData name="Matt Kennedy" userId="1c42adb8-e8da-4ed0-965b-4d7e0172c01f" providerId="ADAL" clId="{CFBA048D-5B66-4E88-817D-6708100C6B58}" dt="2023-10-12T20:46:33.944" v="1475" actId="478"/>
          <ac:spMkLst>
            <pc:docMk/>
            <pc:sldMk cId="3590480115" sldId="328"/>
            <ac:spMk id="36" creationId="{D73CC278-148F-8F0B-699C-F26400354F82}"/>
          </ac:spMkLst>
        </pc:spChg>
        <pc:cxnChg chg="add mod">
          <ac:chgData name="Matt Kennedy" userId="1c42adb8-e8da-4ed0-965b-4d7e0172c01f" providerId="ADAL" clId="{CFBA048D-5B66-4E88-817D-6708100C6B58}" dt="2023-10-12T21:31:48.240" v="2702" actId="34135"/>
          <ac:cxnSpMkLst>
            <pc:docMk/>
            <pc:sldMk cId="3590480115" sldId="328"/>
            <ac:cxnSpMk id="6" creationId="{274EF251-F8E4-458B-DD1E-5ADDD759F1B3}"/>
          </ac:cxnSpMkLst>
        </pc:cxnChg>
        <pc:cxnChg chg="add mod">
          <ac:chgData name="Matt Kennedy" userId="1c42adb8-e8da-4ed0-965b-4d7e0172c01f" providerId="ADAL" clId="{CFBA048D-5B66-4E88-817D-6708100C6B58}" dt="2023-10-12T21:31:48.240" v="2702" actId="34135"/>
          <ac:cxnSpMkLst>
            <pc:docMk/>
            <pc:sldMk cId="3590480115" sldId="328"/>
            <ac:cxnSpMk id="7" creationId="{59ADD445-AF67-ED46-B19D-EA8E249B8879}"/>
          </ac:cxnSpMkLst>
        </pc:cxnChg>
        <pc:cxnChg chg="add mod">
          <ac:chgData name="Matt Kennedy" userId="1c42adb8-e8da-4ed0-965b-4d7e0172c01f" providerId="ADAL" clId="{CFBA048D-5B66-4E88-817D-6708100C6B58}" dt="2023-10-12T21:31:48.240" v="2702" actId="34135"/>
          <ac:cxnSpMkLst>
            <pc:docMk/>
            <pc:sldMk cId="3590480115" sldId="328"/>
            <ac:cxnSpMk id="10" creationId="{DCF0A8FC-0688-311A-E6D7-081E366BB6F2}"/>
          </ac:cxnSpMkLst>
        </pc:cxnChg>
        <pc:cxnChg chg="del">
          <ac:chgData name="Matt Kennedy" userId="1c42adb8-e8da-4ed0-965b-4d7e0172c01f" providerId="ADAL" clId="{CFBA048D-5B66-4E88-817D-6708100C6B58}" dt="2023-10-12T20:46:33.944" v="1475" actId="478"/>
          <ac:cxnSpMkLst>
            <pc:docMk/>
            <pc:sldMk cId="3590480115" sldId="328"/>
            <ac:cxnSpMk id="46" creationId="{34B57E8B-CC89-AA29-7431-B0C16B537A45}"/>
          </ac:cxnSpMkLst>
        </pc:cxnChg>
        <pc:cxnChg chg="del mod">
          <ac:chgData name="Matt Kennedy" userId="1c42adb8-e8da-4ed0-965b-4d7e0172c01f" providerId="ADAL" clId="{CFBA048D-5B66-4E88-817D-6708100C6B58}" dt="2023-10-12T20:46:33.944" v="1475" actId="478"/>
          <ac:cxnSpMkLst>
            <pc:docMk/>
            <pc:sldMk cId="3590480115" sldId="328"/>
            <ac:cxnSpMk id="48" creationId="{9C461DD6-E8DE-52C1-0194-91AECED32531}"/>
          </ac:cxnSpMkLst>
        </pc:cxnChg>
        <pc:cxnChg chg="del mod">
          <ac:chgData name="Matt Kennedy" userId="1c42adb8-e8da-4ed0-965b-4d7e0172c01f" providerId="ADAL" clId="{CFBA048D-5B66-4E88-817D-6708100C6B58}" dt="2023-10-12T20:46:33.944" v="1475" actId="478"/>
          <ac:cxnSpMkLst>
            <pc:docMk/>
            <pc:sldMk cId="3590480115" sldId="328"/>
            <ac:cxnSpMk id="52" creationId="{87DC1404-5FD9-560C-39CF-6182BE36304C}"/>
          </ac:cxnSpMkLst>
        </pc:cxnChg>
        <pc:cxnChg chg="del mod">
          <ac:chgData name="Matt Kennedy" userId="1c42adb8-e8da-4ed0-965b-4d7e0172c01f" providerId="ADAL" clId="{CFBA048D-5B66-4E88-817D-6708100C6B58}" dt="2023-10-12T20:46:33.944" v="1475" actId="478"/>
          <ac:cxnSpMkLst>
            <pc:docMk/>
            <pc:sldMk cId="3590480115" sldId="328"/>
            <ac:cxnSpMk id="54" creationId="{582884E4-DAED-06D2-2B32-319A1AC124C4}"/>
          </ac:cxnSpMkLst>
        </pc:cxnChg>
        <pc:cxnChg chg="del mod">
          <ac:chgData name="Matt Kennedy" userId="1c42adb8-e8da-4ed0-965b-4d7e0172c01f" providerId="ADAL" clId="{CFBA048D-5B66-4E88-817D-6708100C6B58}" dt="2023-10-12T20:46:33.944" v="1475" actId="478"/>
          <ac:cxnSpMkLst>
            <pc:docMk/>
            <pc:sldMk cId="3590480115" sldId="328"/>
            <ac:cxnSpMk id="67" creationId="{080F8329-547E-E145-08C6-A41DD428802F}"/>
          </ac:cxnSpMkLst>
        </pc:cxnChg>
      </pc:sldChg>
      <pc:sldChg chg="addSp delSp modSp add mod ord">
        <pc:chgData name="Matt Kennedy" userId="1c42adb8-e8da-4ed0-965b-4d7e0172c01f" providerId="ADAL" clId="{CFBA048D-5B66-4E88-817D-6708100C6B58}" dt="2023-10-16T18:54:46.209" v="4275"/>
        <pc:sldMkLst>
          <pc:docMk/>
          <pc:sldMk cId="3180084130" sldId="333"/>
        </pc:sldMkLst>
        <pc:spChg chg="add mod">
          <ac:chgData name="Matt Kennedy" userId="1c42adb8-e8da-4ed0-965b-4d7e0172c01f" providerId="ADAL" clId="{CFBA048D-5B66-4E88-817D-6708100C6B58}" dt="2023-10-16T16:37:09.161" v="3704" actId="1038"/>
          <ac:spMkLst>
            <pc:docMk/>
            <pc:sldMk cId="3180084130" sldId="333"/>
            <ac:spMk id="2" creationId="{99972161-E71E-8DF7-C48E-C93F2A73C159}"/>
          </ac:spMkLst>
        </pc:spChg>
        <pc:spChg chg="add mod">
          <ac:chgData name="Matt Kennedy" userId="1c42adb8-e8da-4ed0-965b-4d7e0172c01f" providerId="ADAL" clId="{CFBA048D-5B66-4E88-817D-6708100C6B58}" dt="2023-10-16T16:37:09.161" v="3704" actId="1038"/>
          <ac:spMkLst>
            <pc:docMk/>
            <pc:sldMk cId="3180084130" sldId="333"/>
            <ac:spMk id="3" creationId="{8B132B43-3258-9CFB-DBBE-358A5E233AA3}"/>
          </ac:spMkLst>
        </pc:spChg>
        <pc:spChg chg="add mod">
          <ac:chgData name="Matt Kennedy" userId="1c42adb8-e8da-4ed0-965b-4d7e0172c01f" providerId="ADAL" clId="{CFBA048D-5B66-4E88-817D-6708100C6B58}" dt="2023-10-16T16:37:09.161" v="3704" actId="1038"/>
          <ac:spMkLst>
            <pc:docMk/>
            <pc:sldMk cId="3180084130" sldId="333"/>
            <ac:spMk id="5" creationId="{4B482F24-717E-90AB-86F5-159B3A04DBF7}"/>
          </ac:spMkLst>
        </pc:spChg>
        <pc:spChg chg="add mod">
          <ac:chgData name="Matt Kennedy" userId="1c42adb8-e8da-4ed0-965b-4d7e0172c01f" providerId="ADAL" clId="{CFBA048D-5B66-4E88-817D-6708100C6B58}" dt="2023-10-16T16:37:09.161" v="3704" actId="1038"/>
          <ac:spMkLst>
            <pc:docMk/>
            <pc:sldMk cId="3180084130" sldId="333"/>
            <ac:spMk id="6" creationId="{A356BA0F-EF34-E66A-110F-7899A0463064}"/>
          </ac:spMkLst>
        </pc:spChg>
        <pc:spChg chg="mod">
          <ac:chgData name="Matt Kennedy" userId="1c42adb8-e8da-4ed0-965b-4d7e0172c01f" providerId="ADAL" clId="{CFBA048D-5B66-4E88-817D-6708100C6B58}" dt="2023-10-16T16:37:29.767" v="3706" actId="1076"/>
          <ac:spMkLst>
            <pc:docMk/>
            <pc:sldMk cId="3180084130" sldId="333"/>
            <ac:spMk id="9" creationId="{76636B5F-E76A-C1CD-EB73-88E5E6137252}"/>
          </ac:spMkLst>
        </pc:spChg>
        <pc:cxnChg chg="add del mod">
          <ac:chgData name="Matt Kennedy" userId="1c42adb8-e8da-4ed0-965b-4d7e0172c01f" providerId="ADAL" clId="{CFBA048D-5B66-4E88-817D-6708100C6B58}" dt="2023-10-12T21:26:08.784" v="2108" actId="478"/>
          <ac:cxnSpMkLst>
            <pc:docMk/>
            <pc:sldMk cId="3180084130" sldId="333"/>
            <ac:cxnSpMk id="7" creationId="{ED23E9DC-01BE-5002-8AD1-6C2DBD8C4334}"/>
          </ac:cxnSpMkLst>
        </pc:cxnChg>
        <pc:cxnChg chg="add del mod">
          <ac:chgData name="Matt Kennedy" userId="1c42adb8-e8da-4ed0-965b-4d7e0172c01f" providerId="ADAL" clId="{CFBA048D-5B66-4E88-817D-6708100C6B58}" dt="2023-10-12T21:26:09.855" v="2109" actId="478"/>
          <ac:cxnSpMkLst>
            <pc:docMk/>
            <pc:sldMk cId="3180084130" sldId="333"/>
            <ac:cxnSpMk id="8" creationId="{15DC28C5-E93D-A2E0-652D-37A81A9BF56E}"/>
          </ac:cxnSpMkLst>
        </pc:cxnChg>
        <pc:cxnChg chg="add del mod">
          <ac:chgData name="Matt Kennedy" userId="1c42adb8-e8da-4ed0-965b-4d7e0172c01f" providerId="ADAL" clId="{CFBA048D-5B66-4E88-817D-6708100C6B58}" dt="2023-10-12T21:26:10.642" v="2110" actId="478"/>
          <ac:cxnSpMkLst>
            <pc:docMk/>
            <pc:sldMk cId="3180084130" sldId="333"/>
            <ac:cxnSpMk id="10" creationId="{9652AE02-27AA-16BD-6D28-6F0F2D0CA00C}"/>
          </ac:cxnSpMkLst>
        </pc:cxnChg>
        <pc:cxnChg chg="add del mod">
          <ac:chgData name="Matt Kennedy" userId="1c42adb8-e8da-4ed0-965b-4d7e0172c01f" providerId="ADAL" clId="{CFBA048D-5B66-4E88-817D-6708100C6B58}" dt="2023-10-12T21:26:11.571" v="2111" actId="478"/>
          <ac:cxnSpMkLst>
            <pc:docMk/>
            <pc:sldMk cId="3180084130" sldId="333"/>
            <ac:cxnSpMk id="11" creationId="{8A874669-F56D-3DC2-7723-D1069A551B2A}"/>
          </ac:cxnSpMkLst>
        </pc:cxnChg>
        <pc:cxnChg chg="add del mod">
          <ac:chgData name="Matt Kennedy" userId="1c42adb8-e8da-4ed0-965b-4d7e0172c01f" providerId="ADAL" clId="{CFBA048D-5B66-4E88-817D-6708100C6B58}" dt="2023-10-12T21:26:12.424" v="2112" actId="478"/>
          <ac:cxnSpMkLst>
            <pc:docMk/>
            <pc:sldMk cId="3180084130" sldId="333"/>
            <ac:cxnSpMk id="12" creationId="{9633F7B8-1147-2C07-347C-45265483F28D}"/>
          </ac:cxnSpMkLst>
        </pc:cxnChg>
        <pc:cxnChg chg="add mod">
          <ac:chgData name="Matt Kennedy" userId="1c42adb8-e8da-4ed0-965b-4d7e0172c01f" providerId="ADAL" clId="{CFBA048D-5B66-4E88-817D-6708100C6B58}" dt="2023-10-16T16:37:09.161" v="3704" actId="1038"/>
          <ac:cxnSpMkLst>
            <pc:docMk/>
            <pc:sldMk cId="3180084130" sldId="333"/>
            <ac:cxnSpMk id="14" creationId="{B4CB1CC5-F980-1E09-F605-13F7647F0A34}"/>
          </ac:cxnSpMkLst>
        </pc:cxnChg>
        <pc:cxnChg chg="add mod">
          <ac:chgData name="Matt Kennedy" userId="1c42adb8-e8da-4ed0-965b-4d7e0172c01f" providerId="ADAL" clId="{CFBA048D-5B66-4E88-817D-6708100C6B58}" dt="2023-10-16T16:37:09.161" v="3704" actId="1038"/>
          <ac:cxnSpMkLst>
            <pc:docMk/>
            <pc:sldMk cId="3180084130" sldId="333"/>
            <ac:cxnSpMk id="16" creationId="{CA796B59-ADDD-512E-3CA4-D123B4CA12CF}"/>
          </ac:cxnSpMkLst>
        </pc:cxnChg>
        <pc:cxnChg chg="add mod">
          <ac:chgData name="Matt Kennedy" userId="1c42adb8-e8da-4ed0-965b-4d7e0172c01f" providerId="ADAL" clId="{CFBA048D-5B66-4E88-817D-6708100C6B58}" dt="2023-10-16T16:37:09.161" v="3704" actId="1038"/>
          <ac:cxnSpMkLst>
            <pc:docMk/>
            <pc:sldMk cId="3180084130" sldId="333"/>
            <ac:cxnSpMk id="19" creationId="{E644331A-B83D-F04E-BA55-82D08FCB6305}"/>
          </ac:cxnSpMkLst>
        </pc:cxnChg>
        <pc:cxnChg chg="add mod">
          <ac:chgData name="Matt Kennedy" userId="1c42adb8-e8da-4ed0-965b-4d7e0172c01f" providerId="ADAL" clId="{CFBA048D-5B66-4E88-817D-6708100C6B58}" dt="2023-10-16T16:37:09.161" v="3704" actId="1038"/>
          <ac:cxnSpMkLst>
            <pc:docMk/>
            <pc:sldMk cId="3180084130" sldId="333"/>
            <ac:cxnSpMk id="21" creationId="{7C9331D7-C728-467E-EDA0-D167128C21AB}"/>
          </ac:cxnSpMkLst>
        </pc:cxnChg>
      </pc:sldChg>
      <pc:sldChg chg="addSp delSp modSp add mod ord">
        <pc:chgData name="Matt Kennedy" userId="1c42adb8-e8da-4ed0-965b-4d7e0172c01f" providerId="ADAL" clId="{CFBA048D-5B66-4E88-817D-6708100C6B58}" dt="2023-10-16T18:57:14.659" v="4283"/>
        <pc:sldMkLst>
          <pc:docMk/>
          <pc:sldMk cId="2469862605" sldId="334"/>
        </pc:sldMkLst>
        <pc:spChg chg="add mod">
          <ac:chgData name="Matt Kennedy" userId="1c42adb8-e8da-4ed0-965b-4d7e0172c01f" providerId="ADAL" clId="{CFBA048D-5B66-4E88-817D-6708100C6B58}" dt="2023-10-12T21:35:51.289" v="2997" actId="34135"/>
          <ac:spMkLst>
            <pc:docMk/>
            <pc:sldMk cId="2469862605" sldId="334"/>
            <ac:spMk id="2" creationId="{4143CD89-3B0B-2516-43F7-A19F2905E65D}"/>
          </ac:spMkLst>
        </pc:spChg>
        <pc:spChg chg="add mod">
          <ac:chgData name="Matt Kennedy" userId="1c42adb8-e8da-4ed0-965b-4d7e0172c01f" providerId="ADAL" clId="{CFBA048D-5B66-4E88-817D-6708100C6B58}" dt="2023-10-12T21:35:51.289" v="2997" actId="34135"/>
          <ac:spMkLst>
            <pc:docMk/>
            <pc:sldMk cId="2469862605" sldId="334"/>
            <ac:spMk id="3" creationId="{0624B780-4718-5573-071A-AA4843F1FD67}"/>
          </ac:spMkLst>
        </pc:spChg>
        <pc:spChg chg="add mod">
          <ac:chgData name="Matt Kennedy" userId="1c42adb8-e8da-4ed0-965b-4d7e0172c01f" providerId="ADAL" clId="{CFBA048D-5B66-4E88-817D-6708100C6B58}" dt="2023-10-12T21:35:51.289" v="2997" actId="34135"/>
          <ac:spMkLst>
            <pc:docMk/>
            <pc:sldMk cId="2469862605" sldId="334"/>
            <ac:spMk id="5" creationId="{F0BF8B73-3E86-E019-711E-E63754A65B44}"/>
          </ac:spMkLst>
        </pc:spChg>
        <pc:spChg chg="mod">
          <ac:chgData name="Matt Kennedy" userId="1c42adb8-e8da-4ed0-965b-4d7e0172c01f" providerId="ADAL" clId="{CFBA048D-5B66-4E88-817D-6708100C6B58}" dt="2023-10-12T21:33:45.139" v="2800" actId="1076"/>
          <ac:spMkLst>
            <pc:docMk/>
            <pc:sldMk cId="2469862605" sldId="334"/>
            <ac:spMk id="9" creationId="{76636B5F-E76A-C1CD-EB73-88E5E6137252}"/>
          </ac:spMkLst>
        </pc:spChg>
        <pc:cxnChg chg="add del mod">
          <ac:chgData name="Matt Kennedy" userId="1c42adb8-e8da-4ed0-965b-4d7e0172c01f" providerId="ADAL" clId="{CFBA048D-5B66-4E88-817D-6708100C6B58}" dt="2023-10-12T21:30:50.709" v="2530" actId="478"/>
          <ac:cxnSpMkLst>
            <pc:docMk/>
            <pc:sldMk cId="2469862605" sldId="334"/>
            <ac:cxnSpMk id="6" creationId="{B69953D7-2C9B-4C70-EB8C-251E7C26561D}"/>
          </ac:cxnSpMkLst>
        </pc:cxnChg>
        <pc:cxnChg chg="add del mod">
          <ac:chgData name="Matt Kennedy" userId="1c42adb8-e8da-4ed0-965b-4d7e0172c01f" providerId="ADAL" clId="{CFBA048D-5B66-4E88-817D-6708100C6B58}" dt="2023-10-12T21:30:50.709" v="2530" actId="478"/>
          <ac:cxnSpMkLst>
            <pc:docMk/>
            <pc:sldMk cId="2469862605" sldId="334"/>
            <ac:cxnSpMk id="7" creationId="{55AE3027-82DF-A061-D54E-A92C35D053AF}"/>
          </ac:cxnSpMkLst>
        </pc:cxnChg>
        <pc:cxnChg chg="add del mod">
          <ac:chgData name="Matt Kennedy" userId="1c42adb8-e8da-4ed0-965b-4d7e0172c01f" providerId="ADAL" clId="{CFBA048D-5B66-4E88-817D-6708100C6B58}" dt="2023-10-12T21:30:50.709" v="2530" actId="478"/>
          <ac:cxnSpMkLst>
            <pc:docMk/>
            <pc:sldMk cId="2469862605" sldId="334"/>
            <ac:cxnSpMk id="8" creationId="{4492D3A5-C73A-0676-05A6-121ED759706B}"/>
          </ac:cxnSpMkLst>
        </pc:cxnChg>
        <pc:cxnChg chg="add del mod">
          <ac:chgData name="Matt Kennedy" userId="1c42adb8-e8da-4ed0-965b-4d7e0172c01f" providerId="ADAL" clId="{CFBA048D-5B66-4E88-817D-6708100C6B58}" dt="2023-10-12T21:30:50.709" v="2530" actId="478"/>
          <ac:cxnSpMkLst>
            <pc:docMk/>
            <pc:sldMk cId="2469862605" sldId="334"/>
            <ac:cxnSpMk id="10" creationId="{176F0895-0B04-94DA-1E79-2F41FF0B46E9}"/>
          </ac:cxnSpMkLst>
        </pc:cxnChg>
        <pc:cxnChg chg="add mod">
          <ac:chgData name="Matt Kennedy" userId="1c42adb8-e8da-4ed0-965b-4d7e0172c01f" providerId="ADAL" clId="{CFBA048D-5B66-4E88-817D-6708100C6B58}" dt="2023-10-12T21:35:51.289" v="2997" actId="34135"/>
          <ac:cxnSpMkLst>
            <pc:docMk/>
            <pc:sldMk cId="2469862605" sldId="334"/>
            <ac:cxnSpMk id="12" creationId="{5FA40210-FB24-DDC3-3614-F6814D15F13F}"/>
          </ac:cxnSpMkLst>
        </pc:cxnChg>
        <pc:cxnChg chg="add mod">
          <ac:chgData name="Matt Kennedy" userId="1c42adb8-e8da-4ed0-965b-4d7e0172c01f" providerId="ADAL" clId="{CFBA048D-5B66-4E88-817D-6708100C6B58}" dt="2023-10-12T21:35:51.289" v="2997" actId="34135"/>
          <ac:cxnSpMkLst>
            <pc:docMk/>
            <pc:sldMk cId="2469862605" sldId="334"/>
            <ac:cxnSpMk id="14" creationId="{6E9650D3-2337-6833-AF1D-B7AFF6ECCAC9}"/>
          </ac:cxnSpMkLst>
        </pc:cxnChg>
        <pc:cxnChg chg="add mod">
          <ac:chgData name="Matt Kennedy" userId="1c42adb8-e8da-4ed0-965b-4d7e0172c01f" providerId="ADAL" clId="{CFBA048D-5B66-4E88-817D-6708100C6B58}" dt="2023-10-12T21:35:51.289" v="2997" actId="34135"/>
          <ac:cxnSpMkLst>
            <pc:docMk/>
            <pc:sldMk cId="2469862605" sldId="334"/>
            <ac:cxnSpMk id="16" creationId="{CC108443-01D6-01EA-BCD5-89969B1F1391}"/>
          </ac:cxnSpMkLst>
        </pc:cxnChg>
        <pc:cxnChg chg="add mod">
          <ac:chgData name="Matt Kennedy" userId="1c42adb8-e8da-4ed0-965b-4d7e0172c01f" providerId="ADAL" clId="{CFBA048D-5B66-4E88-817D-6708100C6B58}" dt="2023-10-12T21:35:51.289" v="2997" actId="34135"/>
          <ac:cxnSpMkLst>
            <pc:docMk/>
            <pc:sldMk cId="2469862605" sldId="334"/>
            <ac:cxnSpMk id="19" creationId="{FFCD3D50-7DE5-A11E-D5CB-D881148A7DC7}"/>
          </ac:cxnSpMkLst>
        </pc:cxnChg>
      </pc:sldChg>
      <pc:sldChg chg="addSp delSp modSp add mod">
        <pc:chgData name="Matt Kennedy" userId="1c42adb8-e8da-4ed0-965b-4d7e0172c01f" providerId="ADAL" clId="{CFBA048D-5B66-4E88-817D-6708100C6B58}" dt="2023-10-12T21:55:20.004" v="3433" actId="34135"/>
        <pc:sldMkLst>
          <pc:docMk/>
          <pc:sldMk cId="360431687" sldId="335"/>
        </pc:sldMkLst>
        <pc:spChg chg="add mod">
          <ac:chgData name="Matt Kennedy" userId="1c42adb8-e8da-4ed0-965b-4d7e0172c01f" providerId="ADAL" clId="{CFBA048D-5B66-4E88-817D-6708100C6B58}" dt="2023-10-12T21:55:20.004" v="3433" actId="34135"/>
          <ac:spMkLst>
            <pc:docMk/>
            <pc:sldMk cId="360431687" sldId="335"/>
            <ac:spMk id="2" creationId="{4FB5565F-1BDC-9AE3-8D55-81EA70F6F905}"/>
          </ac:spMkLst>
        </pc:spChg>
        <pc:spChg chg="add mod">
          <ac:chgData name="Matt Kennedy" userId="1c42adb8-e8da-4ed0-965b-4d7e0172c01f" providerId="ADAL" clId="{CFBA048D-5B66-4E88-817D-6708100C6B58}" dt="2023-10-12T21:55:20.004" v="3433" actId="34135"/>
          <ac:spMkLst>
            <pc:docMk/>
            <pc:sldMk cId="360431687" sldId="335"/>
            <ac:spMk id="3" creationId="{BE837C27-7DC1-A0B6-2BDF-340A15A9B29F}"/>
          </ac:spMkLst>
        </pc:spChg>
        <pc:spChg chg="add mod">
          <ac:chgData name="Matt Kennedy" userId="1c42adb8-e8da-4ed0-965b-4d7e0172c01f" providerId="ADAL" clId="{CFBA048D-5B66-4E88-817D-6708100C6B58}" dt="2023-10-12T21:55:20.004" v="3433" actId="34135"/>
          <ac:spMkLst>
            <pc:docMk/>
            <pc:sldMk cId="360431687" sldId="335"/>
            <ac:spMk id="5" creationId="{A392D969-AF07-1AEC-1D5C-609BA80FE0F5}"/>
          </ac:spMkLst>
        </pc:spChg>
        <pc:spChg chg="add mod">
          <ac:chgData name="Matt Kennedy" userId="1c42adb8-e8da-4ed0-965b-4d7e0172c01f" providerId="ADAL" clId="{CFBA048D-5B66-4E88-817D-6708100C6B58}" dt="2023-10-12T21:55:20.004" v="3433" actId="34135"/>
          <ac:spMkLst>
            <pc:docMk/>
            <pc:sldMk cId="360431687" sldId="335"/>
            <ac:spMk id="6" creationId="{6D1585BD-5282-0DCD-1D4A-ECB2501F083E}"/>
          </ac:spMkLst>
        </pc:spChg>
        <pc:spChg chg="add mod">
          <ac:chgData name="Matt Kennedy" userId="1c42adb8-e8da-4ed0-965b-4d7e0172c01f" providerId="ADAL" clId="{CFBA048D-5B66-4E88-817D-6708100C6B58}" dt="2023-10-12T21:55:20.004" v="3433" actId="34135"/>
          <ac:spMkLst>
            <pc:docMk/>
            <pc:sldMk cId="360431687" sldId="335"/>
            <ac:spMk id="14" creationId="{42E1DB96-04F1-2EDB-74A7-38C5A72DDDE4}"/>
          </ac:spMkLst>
        </pc:spChg>
        <pc:cxnChg chg="add del mod">
          <ac:chgData name="Matt Kennedy" userId="1c42adb8-e8da-4ed0-965b-4d7e0172c01f" providerId="ADAL" clId="{CFBA048D-5B66-4E88-817D-6708100C6B58}" dt="2023-10-12T21:49:50.798" v="3047" actId="478"/>
          <ac:cxnSpMkLst>
            <pc:docMk/>
            <pc:sldMk cId="360431687" sldId="335"/>
            <ac:cxnSpMk id="7" creationId="{E6984DCC-0260-B8C1-2B0A-7FE36531D1EC}"/>
          </ac:cxnSpMkLst>
        </pc:cxnChg>
        <pc:cxnChg chg="add del mod">
          <ac:chgData name="Matt Kennedy" userId="1c42adb8-e8da-4ed0-965b-4d7e0172c01f" providerId="ADAL" clId="{CFBA048D-5B66-4E88-817D-6708100C6B58}" dt="2023-10-12T21:49:50.798" v="3047" actId="478"/>
          <ac:cxnSpMkLst>
            <pc:docMk/>
            <pc:sldMk cId="360431687" sldId="335"/>
            <ac:cxnSpMk id="8" creationId="{898EF003-5633-5BC8-D302-07EED2649B01}"/>
          </ac:cxnSpMkLst>
        </pc:cxnChg>
        <pc:cxnChg chg="add del mod">
          <ac:chgData name="Matt Kennedy" userId="1c42adb8-e8da-4ed0-965b-4d7e0172c01f" providerId="ADAL" clId="{CFBA048D-5B66-4E88-817D-6708100C6B58}" dt="2023-10-12T21:49:52.719" v="3048" actId="478"/>
          <ac:cxnSpMkLst>
            <pc:docMk/>
            <pc:sldMk cId="360431687" sldId="335"/>
            <ac:cxnSpMk id="10" creationId="{A89D4CFE-282C-E886-50D2-4CBF0A083DFF}"/>
          </ac:cxnSpMkLst>
        </pc:cxnChg>
        <pc:cxnChg chg="add del mod">
          <ac:chgData name="Matt Kennedy" userId="1c42adb8-e8da-4ed0-965b-4d7e0172c01f" providerId="ADAL" clId="{CFBA048D-5B66-4E88-817D-6708100C6B58}" dt="2023-10-12T21:49:52.719" v="3048" actId="478"/>
          <ac:cxnSpMkLst>
            <pc:docMk/>
            <pc:sldMk cId="360431687" sldId="335"/>
            <ac:cxnSpMk id="11" creationId="{B81FB0A2-98A0-2F97-8D2B-A5F1532E6A17}"/>
          </ac:cxnSpMkLst>
        </pc:cxnChg>
        <pc:cxnChg chg="add del mod">
          <ac:chgData name="Matt Kennedy" userId="1c42adb8-e8da-4ed0-965b-4d7e0172c01f" providerId="ADAL" clId="{CFBA048D-5B66-4E88-817D-6708100C6B58}" dt="2023-10-12T21:49:52.719" v="3048" actId="478"/>
          <ac:cxnSpMkLst>
            <pc:docMk/>
            <pc:sldMk cId="360431687" sldId="335"/>
            <ac:cxnSpMk id="12" creationId="{C7292FC6-6BCD-8DD1-6152-E088046043DA}"/>
          </ac:cxnSpMkLst>
        </pc:cxnChg>
        <pc:cxnChg chg="add del mod">
          <ac:chgData name="Matt Kennedy" userId="1c42adb8-e8da-4ed0-965b-4d7e0172c01f" providerId="ADAL" clId="{CFBA048D-5B66-4E88-817D-6708100C6B58}" dt="2023-10-12T21:49:52.719" v="3048" actId="478"/>
          <ac:cxnSpMkLst>
            <pc:docMk/>
            <pc:sldMk cId="360431687" sldId="335"/>
            <ac:cxnSpMk id="13" creationId="{38872865-9437-9C33-FD65-AA4499D744C2}"/>
          </ac:cxnSpMkLst>
        </pc:cxnChg>
        <pc:cxnChg chg="add mod">
          <ac:chgData name="Matt Kennedy" userId="1c42adb8-e8da-4ed0-965b-4d7e0172c01f" providerId="ADAL" clId="{CFBA048D-5B66-4E88-817D-6708100C6B58}" dt="2023-10-12T21:55:20.004" v="3433" actId="34135"/>
          <ac:cxnSpMkLst>
            <pc:docMk/>
            <pc:sldMk cId="360431687" sldId="335"/>
            <ac:cxnSpMk id="16" creationId="{5453EDA2-CEFB-5F88-5386-B1495D4DFB10}"/>
          </ac:cxnSpMkLst>
        </pc:cxnChg>
        <pc:cxnChg chg="add mod">
          <ac:chgData name="Matt Kennedy" userId="1c42adb8-e8da-4ed0-965b-4d7e0172c01f" providerId="ADAL" clId="{CFBA048D-5B66-4E88-817D-6708100C6B58}" dt="2023-10-12T21:55:20.004" v="3433" actId="34135"/>
          <ac:cxnSpMkLst>
            <pc:docMk/>
            <pc:sldMk cId="360431687" sldId="335"/>
            <ac:cxnSpMk id="19" creationId="{99983E34-BA19-1C4A-59C6-3236CCA88724}"/>
          </ac:cxnSpMkLst>
        </pc:cxnChg>
        <pc:cxnChg chg="add mod">
          <ac:chgData name="Matt Kennedy" userId="1c42adb8-e8da-4ed0-965b-4d7e0172c01f" providerId="ADAL" clId="{CFBA048D-5B66-4E88-817D-6708100C6B58}" dt="2023-10-12T21:55:20.004" v="3433" actId="34135"/>
          <ac:cxnSpMkLst>
            <pc:docMk/>
            <pc:sldMk cId="360431687" sldId="335"/>
            <ac:cxnSpMk id="21" creationId="{D12F49DD-CC00-DE27-C99D-77C3BFFFEDDE}"/>
          </ac:cxnSpMkLst>
        </pc:cxnChg>
        <pc:cxnChg chg="add mod">
          <ac:chgData name="Matt Kennedy" userId="1c42adb8-e8da-4ed0-965b-4d7e0172c01f" providerId="ADAL" clId="{CFBA048D-5B66-4E88-817D-6708100C6B58}" dt="2023-10-12T21:55:20.004" v="3433" actId="34135"/>
          <ac:cxnSpMkLst>
            <pc:docMk/>
            <pc:sldMk cId="360431687" sldId="335"/>
            <ac:cxnSpMk id="23" creationId="{B23012D1-09BA-2285-4A4B-BA36695688D1}"/>
          </ac:cxnSpMkLst>
        </pc:cxnChg>
        <pc:cxnChg chg="add mod">
          <ac:chgData name="Matt Kennedy" userId="1c42adb8-e8da-4ed0-965b-4d7e0172c01f" providerId="ADAL" clId="{CFBA048D-5B66-4E88-817D-6708100C6B58}" dt="2023-10-12T21:55:20.004" v="3433" actId="34135"/>
          <ac:cxnSpMkLst>
            <pc:docMk/>
            <pc:sldMk cId="360431687" sldId="335"/>
            <ac:cxnSpMk id="25" creationId="{F85E1AAC-07F0-3861-5038-E0BA96D68B91}"/>
          </ac:cxnSpMkLst>
        </pc:cxnChg>
        <pc:cxnChg chg="add mod">
          <ac:chgData name="Matt Kennedy" userId="1c42adb8-e8da-4ed0-965b-4d7e0172c01f" providerId="ADAL" clId="{CFBA048D-5B66-4E88-817D-6708100C6B58}" dt="2023-10-12T21:55:20.004" v="3433" actId="34135"/>
          <ac:cxnSpMkLst>
            <pc:docMk/>
            <pc:sldMk cId="360431687" sldId="335"/>
            <ac:cxnSpMk id="27" creationId="{0401AEA1-5FAE-B742-770C-65D5F8633F07}"/>
          </ac:cxnSpMkLst>
        </pc:cxnChg>
      </pc:sldChg>
      <pc:sldChg chg="modSp ord">
        <pc:chgData name="Matt Kennedy" userId="1c42adb8-e8da-4ed0-965b-4d7e0172c01f" providerId="ADAL" clId="{CFBA048D-5B66-4E88-817D-6708100C6B58}" dt="2023-10-16T18:36:58.135" v="4249"/>
        <pc:sldMkLst>
          <pc:docMk/>
          <pc:sldMk cId="3239136256" sldId="341"/>
        </pc:sldMkLst>
        <pc:spChg chg="mod">
          <ac:chgData name="Matt Kennedy" userId="1c42adb8-e8da-4ed0-965b-4d7e0172c01f" providerId="ADAL" clId="{CFBA048D-5B66-4E88-817D-6708100C6B58}" dt="2023-10-13T18:36:40.479" v="3522" actId="20577"/>
          <ac:spMkLst>
            <pc:docMk/>
            <pc:sldMk cId="3239136256" sldId="341"/>
            <ac:spMk id="27" creationId="{30720349-478A-2DB7-B93C-9FFCB5B7B990}"/>
          </ac:spMkLst>
        </pc:spChg>
      </pc:sldChg>
      <pc:sldChg chg="addSp delSp modSp add mod ord">
        <pc:chgData name="Matt Kennedy" userId="1c42adb8-e8da-4ed0-965b-4d7e0172c01f" providerId="ADAL" clId="{CFBA048D-5B66-4E88-817D-6708100C6B58}" dt="2023-10-16T18:39:47.632" v="4257"/>
        <pc:sldMkLst>
          <pc:docMk/>
          <pc:sldMk cId="512284292" sldId="347"/>
        </pc:sldMkLst>
        <pc:spChg chg="add del mod">
          <ac:chgData name="Matt Kennedy" userId="1c42adb8-e8da-4ed0-965b-4d7e0172c01f" providerId="ADAL" clId="{CFBA048D-5B66-4E88-817D-6708100C6B58}" dt="2023-10-13T19:01:24.871" v="3549" actId="478"/>
          <ac:spMkLst>
            <pc:docMk/>
            <pc:sldMk cId="512284292" sldId="347"/>
            <ac:spMk id="3" creationId="{054B035D-8807-267C-7E80-55D460AF8575}"/>
          </ac:spMkLst>
        </pc:spChg>
        <pc:spChg chg="add del mod">
          <ac:chgData name="Matt Kennedy" userId="1c42adb8-e8da-4ed0-965b-4d7e0172c01f" providerId="ADAL" clId="{CFBA048D-5B66-4E88-817D-6708100C6B58}" dt="2023-10-13T19:01:24.871" v="3549" actId="478"/>
          <ac:spMkLst>
            <pc:docMk/>
            <pc:sldMk cId="512284292" sldId="347"/>
            <ac:spMk id="5" creationId="{FCF88463-A9F6-0E6F-B63E-43AB2F7A9D55}"/>
          </ac:spMkLst>
        </pc:spChg>
        <pc:spChg chg="add del mod">
          <ac:chgData name="Matt Kennedy" userId="1c42adb8-e8da-4ed0-965b-4d7e0172c01f" providerId="ADAL" clId="{CFBA048D-5B66-4E88-817D-6708100C6B58}" dt="2023-10-13T19:01:24.871" v="3549" actId="478"/>
          <ac:spMkLst>
            <pc:docMk/>
            <pc:sldMk cId="512284292" sldId="347"/>
            <ac:spMk id="6" creationId="{E502562A-3C09-2D52-C708-8EF2E46B9F37}"/>
          </ac:spMkLst>
        </pc:spChg>
        <pc:spChg chg="add del mod">
          <ac:chgData name="Matt Kennedy" userId="1c42adb8-e8da-4ed0-965b-4d7e0172c01f" providerId="ADAL" clId="{CFBA048D-5B66-4E88-817D-6708100C6B58}" dt="2023-10-13T19:01:24.871" v="3549" actId="478"/>
          <ac:spMkLst>
            <pc:docMk/>
            <pc:sldMk cId="512284292" sldId="347"/>
            <ac:spMk id="7" creationId="{6B0BE065-44EF-48F8-F47E-B5BF40F932E4}"/>
          </ac:spMkLst>
        </pc:spChg>
        <pc:spChg chg="add del mod">
          <ac:chgData name="Matt Kennedy" userId="1c42adb8-e8da-4ed0-965b-4d7e0172c01f" providerId="ADAL" clId="{CFBA048D-5B66-4E88-817D-6708100C6B58}" dt="2023-10-13T19:01:24.871" v="3549" actId="478"/>
          <ac:spMkLst>
            <pc:docMk/>
            <pc:sldMk cId="512284292" sldId="347"/>
            <ac:spMk id="8" creationId="{ECCF9263-9EE3-94E8-39AA-97D2F2E481A9}"/>
          </ac:spMkLst>
        </pc:spChg>
        <pc:spChg chg="add del mod">
          <ac:chgData name="Matt Kennedy" userId="1c42adb8-e8da-4ed0-965b-4d7e0172c01f" providerId="ADAL" clId="{CFBA048D-5B66-4E88-817D-6708100C6B58}" dt="2023-10-13T19:01:24.871" v="3549" actId="478"/>
          <ac:spMkLst>
            <pc:docMk/>
            <pc:sldMk cId="512284292" sldId="347"/>
            <ac:spMk id="10" creationId="{C0FE37ED-97E6-F2BD-80F7-3544B23B6F56}"/>
          </ac:spMkLst>
        </pc:spChg>
        <pc:spChg chg="add del mod">
          <ac:chgData name="Matt Kennedy" userId="1c42adb8-e8da-4ed0-965b-4d7e0172c01f" providerId="ADAL" clId="{CFBA048D-5B66-4E88-817D-6708100C6B58}" dt="2023-10-13T19:01:24.871" v="3549" actId="478"/>
          <ac:spMkLst>
            <pc:docMk/>
            <pc:sldMk cId="512284292" sldId="347"/>
            <ac:spMk id="11" creationId="{CAD4D66A-286D-7B16-68EC-DCFEC9CF8451}"/>
          </ac:spMkLst>
        </pc:spChg>
        <pc:spChg chg="add del mod">
          <ac:chgData name="Matt Kennedy" userId="1c42adb8-e8da-4ed0-965b-4d7e0172c01f" providerId="ADAL" clId="{CFBA048D-5B66-4E88-817D-6708100C6B58}" dt="2023-10-13T19:01:24.871" v="3549" actId="478"/>
          <ac:spMkLst>
            <pc:docMk/>
            <pc:sldMk cId="512284292" sldId="347"/>
            <ac:spMk id="12" creationId="{42B790ED-746F-B1CC-05B2-AF4C17109927}"/>
          </ac:spMkLst>
        </pc:spChg>
        <pc:spChg chg="add del mod">
          <ac:chgData name="Matt Kennedy" userId="1c42adb8-e8da-4ed0-965b-4d7e0172c01f" providerId="ADAL" clId="{CFBA048D-5B66-4E88-817D-6708100C6B58}" dt="2023-10-13T19:01:24.871" v="3549" actId="478"/>
          <ac:spMkLst>
            <pc:docMk/>
            <pc:sldMk cId="512284292" sldId="347"/>
            <ac:spMk id="13" creationId="{012B9136-5162-9C50-0B49-2FA6BFBE3945}"/>
          </ac:spMkLst>
        </pc:spChg>
        <pc:spChg chg="add del mod">
          <ac:chgData name="Matt Kennedy" userId="1c42adb8-e8da-4ed0-965b-4d7e0172c01f" providerId="ADAL" clId="{CFBA048D-5B66-4E88-817D-6708100C6B58}" dt="2023-10-13T19:01:24.871" v="3549" actId="478"/>
          <ac:spMkLst>
            <pc:docMk/>
            <pc:sldMk cId="512284292" sldId="347"/>
            <ac:spMk id="14" creationId="{3166759D-E6F0-378F-F954-C1E4411A70B4}"/>
          </ac:spMkLst>
        </pc:spChg>
        <pc:spChg chg="add del mod">
          <ac:chgData name="Matt Kennedy" userId="1c42adb8-e8da-4ed0-965b-4d7e0172c01f" providerId="ADAL" clId="{CFBA048D-5B66-4E88-817D-6708100C6B58}" dt="2023-10-13T19:01:24.871" v="3549" actId="478"/>
          <ac:spMkLst>
            <pc:docMk/>
            <pc:sldMk cId="512284292" sldId="347"/>
            <ac:spMk id="15" creationId="{2314737E-2539-AAAF-3246-15BFE1222F2E}"/>
          </ac:spMkLst>
        </pc:spChg>
        <pc:spChg chg="add del mod">
          <ac:chgData name="Matt Kennedy" userId="1c42adb8-e8da-4ed0-965b-4d7e0172c01f" providerId="ADAL" clId="{CFBA048D-5B66-4E88-817D-6708100C6B58}" dt="2023-10-13T19:01:24.871" v="3549" actId="478"/>
          <ac:spMkLst>
            <pc:docMk/>
            <pc:sldMk cId="512284292" sldId="347"/>
            <ac:spMk id="16" creationId="{2DCF516A-F869-9C93-6225-B6D9C1EB3A0D}"/>
          </ac:spMkLst>
        </pc:spChg>
        <pc:spChg chg="add del mod">
          <ac:chgData name="Matt Kennedy" userId="1c42adb8-e8da-4ed0-965b-4d7e0172c01f" providerId="ADAL" clId="{CFBA048D-5B66-4E88-817D-6708100C6B58}" dt="2023-10-13T19:01:24.871" v="3549" actId="478"/>
          <ac:spMkLst>
            <pc:docMk/>
            <pc:sldMk cId="512284292" sldId="347"/>
            <ac:spMk id="17" creationId="{8702E028-0AB3-857E-6B13-EDF6400E0AC6}"/>
          </ac:spMkLst>
        </pc:spChg>
        <pc:spChg chg="add del mod">
          <ac:chgData name="Matt Kennedy" userId="1c42adb8-e8da-4ed0-965b-4d7e0172c01f" providerId="ADAL" clId="{CFBA048D-5B66-4E88-817D-6708100C6B58}" dt="2023-10-13T19:01:24.871" v="3549" actId="478"/>
          <ac:spMkLst>
            <pc:docMk/>
            <pc:sldMk cId="512284292" sldId="347"/>
            <ac:spMk id="19" creationId="{D05F64E6-EA4E-6E7A-A5E7-67545CA94B13}"/>
          </ac:spMkLst>
        </pc:spChg>
        <pc:spChg chg="add del mod">
          <ac:chgData name="Matt Kennedy" userId="1c42adb8-e8da-4ed0-965b-4d7e0172c01f" providerId="ADAL" clId="{CFBA048D-5B66-4E88-817D-6708100C6B58}" dt="2023-10-13T19:01:24.871" v="3549" actId="478"/>
          <ac:spMkLst>
            <pc:docMk/>
            <pc:sldMk cId="512284292" sldId="347"/>
            <ac:spMk id="20" creationId="{6824B776-EB17-A44D-8451-1D64C311ED94}"/>
          </ac:spMkLst>
        </pc:spChg>
        <pc:spChg chg="add del mod">
          <ac:chgData name="Matt Kennedy" userId="1c42adb8-e8da-4ed0-965b-4d7e0172c01f" providerId="ADAL" clId="{CFBA048D-5B66-4E88-817D-6708100C6B58}" dt="2023-10-13T19:01:24.871" v="3549" actId="478"/>
          <ac:spMkLst>
            <pc:docMk/>
            <pc:sldMk cId="512284292" sldId="347"/>
            <ac:spMk id="21" creationId="{2368445C-A7E9-6D7C-5338-00D0A38E5F6C}"/>
          </ac:spMkLst>
        </pc:spChg>
        <pc:spChg chg="add del mod">
          <ac:chgData name="Matt Kennedy" userId="1c42adb8-e8da-4ed0-965b-4d7e0172c01f" providerId="ADAL" clId="{CFBA048D-5B66-4E88-817D-6708100C6B58}" dt="2023-10-13T19:01:24.871" v="3549" actId="478"/>
          <ac:spMkLst>
            <pc:docMk/>
            <pc:sldMk cId="512284292" sldId="347"/>
            <ac:spMk id="22" creationId="{52F5F68D-71D5-4F0A-D3C5-93C21E13A028}"/>
          </ac:spMkLst>
        </pc:spChg>
        <pc:spChg chg="add del mod">
          <ac:chgData name="Matt Kennedy" userId="1c42adb8-e8da-4ed0-965b-4d7e0172c01f" providerId="ADAL" clId="{CFBA048D-5B66-4E88-817D-6708100C6B58}" dt="2023-10-13T19:01:24.871" v="3549" actId="478"/>
          <ac:spMkLst>
            <pc:docMk/>
            <pc:sldMk cId="512284292" sldId="347"/>
            <ac:spMk id="23" creationId="{02D11BC8-3B0A-0576-F5E6-38DAF221C784}"/>
          </ac:spMkLst>
        </pc:spChg>
        <pc:spChg chg="add del mod">
          <ac:chgData name="Matt Kennedy" userId="1c42adb8-e8da-4ed0-965b-4d7e0172c01f" providerId="ADAL" clId="{CFBA048D-5B66-4E88-817D-6708100C6B58}" dt="2023-10-13T19:01:24.871" v="3549" actId="478"/>
          <ac:spMkLst>
            <pc:docMk/>
            <pc:sldMk cId="512284292" sldId="347"/>
            <ac:spMk id="24" creationId="{1C6EC8ED-B6FA-07E0-0A12-C4FA3E46DF6E}"/>
          </ac:spMkLst>
        </pc:spChg>
        <pc:spChg chg="add del mod">
          <ac:chgData name="Matt Kennedy" userId="1c42adb8-e8da-4ed0-965b-4d7e0172c01f" providerId="ADAL" clId="{CFBA048D-5B66-4E88-817D-6708100C6B58}" dt="2023-10-13T19:01:24.871" v="3549" actId="478"/>
          <ac:spMkLst>
            <pc:docMk/>
            <pc:sldMk cId="512284292" sldId="347"/>
            <ac:spMk id="55" creationId="{C97A975B-16F6-A0A0-A3AB-8F1F1480CFF1}"/>
          </ac:spMkLst>
        </pc:spChg>
        <pc:spChg chg="add del mod">
          <ac:chgData name="Matt Kennedy" userId="1c42adb8-e8da-4ed0-965b-4d7e0172c01f" providerId="ADAL" clId="{CFBA048D-5B66-4E88-817D-6708100C6B58}" dt="2023-10-13T19:01:24.871" v="3549" actId="478"/>
          <ac:spMkLst>
            <pc:docMk/>
            <pc:sldMk cId="512284292" sldId="347"/>
            <ac:spMk id="57" creationId="{69AF6533-0E63-F160-CE31-DA2DD961AD86}"/>
          </ac:spMkLst>
        </pc:spChg>
        <pc:spChg chg="add del mod">
          <ac:chgData name="Matt Kennedy" userId="1c42adb8-e8da-4ed0-965b-4d7e0172c01f" providerId="ADAL" clId="{CFBA048D-5B66-4E88-817D-6708100C6B58}" dt="2023-10-13T19:01:24.871" v="3549" actId="478"/>
          <ac:spMkLst>
            <pc:docMk/>
            <pc:sldMk cId="512284292" sldId="347"/>
            <ac:spMk id="59" creationId="{C7427636-F242-7260-B94C-DA3ED8A345DA}"/>
          </ac:spMkLst>
        </pc:spChg>
        <pc:spChg chg="add del mod">
          <ac:chgData name="Matt Kennedy" userId="1c42adb8-e8da-4ed0-965b-4d7e0172c01f" providerId="ADAL" clId="{CFBA048D-5B66-4E88-817D-6708100C6B58}" dt="2023-10-13T19:01:24.871" v="3549" actId="478"/>
          <ac:spMkLst>
            <pc:docMk/>
            <pc:sldMk cId="512284292" sldId="347"/>
            <ac:spMk id="60" creationId="{57E16ED0-C1F1-EB7E-8073-30210CB24DE5}"/>
          </ac:spMkLst>
        </pc:spChg>
        <pc:spChg chg="add del mod">
          <ac:chgData name="Matt Kennedy" userId="1c42adb8-e8da-4ed0-965b-4d7e0172c01f" providerId="ADAL" clId="{CFBA048D-5B66-4E88-817D-6708100C6B58}" dt="2023-10-13T19:01:24.871" v="3549" actId="478"/>
          <ac:spMkLst>
            <pc:docMk/>
            <pc:sldMk cId="512284292" sldId="347"/>
            <ac:spMk id="61" creationId="{30F70295-568E-9516-E7FB-3E539E0AFE18}"/>
          </ac:spMkLst>
        </pc:spChg>
        <pc:spChg chg="add del mod">
          <ac:chgData name="Matt Kennedy" userId="1c42adb8-e8da-4ed0-965b-4d7e0172c01f" providerId="ADAL" clId="{CFBA048D-5B66-4E88-817D-6708100C6B58}" dt="2023-10-13T19:01:24.871" v="3549" actId="478"/>
          <ac:spMkLst>
            <pc:docMk/>
            <pc:sldMk cId="512284292" sldId="347"/>
            <ac:spMk id="62" creationId="{821214D6-BD9B-02E4-3BA0-E0922D2B73A0}"/>
          </ac:spMkLst>
        </pc:spChg>
        <pc:spChg chg="add del mod">
          <ac:chgData name="Matt Kennedy" userId="1c42adb8-e8da-4ed0-965b-4d7e0172c01f" providerId="ADAL" clId="{CFBA048D-5B66-4E88-817D-6708100C6B58}" dt="2023-10-13T19:01:24.871" v="3549" actId="478"/>
          <ac:spMkLst>
            <pc:docMk/>
            <pc:sldMk cId="512284292" sldId="347"/>
            <ac:spMk id="63" creationId="{4057EBBB-203C-AD45-7BC7-AFB63AC6A939}"/>
          </ac:spMkLst>
        </pc:spChg>
        <pc:spChg chg="add del mod">
          <ac:chgData name="Matt Kennedy" userId="1c42adb8-e8da-4ed0-965b-4d7e0172c01f" providerId="ADAL" clId="{CFBA048D-5B66-4E88-817D-6708100C6B58}" dt="2023-10-13T19:01:24.871" v="3549" actId="478"/>
          <ac:spMkLst>
            <pc:docMk/>
            <pc:sldMk cId="512284292" sldId="347"/>
            <ac:spMk id="64" creationId="{DC12F95A-B3A4-B53C-AB2A-5B05D32E1CF2}"/>
          </ac:spMkLst>
        </pc:spChg>
        <pc:spChg chg="add del mod">
          <ac:chgData name="Matt Kennedy" userId="1c42adb8-e8da-4ed0-965b-4d7e0172c01f" providerId="ADAL" clId="{CFBA048D-5B66-4E88-817D-6708100C6B58}" dt="2023-10-13T19:01:24.871" v="3549" actId="478"/>
          <ac:spMkLst>
            <pc:docMk/>
            <pc:sldMk cId="512284292" sldId="347"/>
            <ac:spMk id="65" creationId="{A4A7ED4E-E563-CA82-0360-5CBD5F266539}"/>
          </ac:spMkLst>
        </pc:spChg>
        <pc:spChg chg="add del mod">
          <ac:chgData name="Matt Kennedy" userId="1c42adb8-e8da-4ed0-965b-4d7e0172c01f" providerId="ADAL" clId="{CFBA048D-5B66-4E88-817D-6708100C6B58}" dt="2023-10-13T19:01:24.871" v="3549" actId="478"/>
          <ac:spMkLst>
            <pc:docMk/>
            <pc:sldMk cId="512284292" sldId="347"/>
            <ac:spMk id="66" creationId="{617CF16A-A61D-1148-838E-BB1EE607EE70}"/>
          </ac:spMkLst>
        </pc:spChg>
        <pc:spChg chg="add del mod">
          <ac:chgData name="Matt Kennedy" userId="1c42adb8-e8da-4ed0-965b-4d7e0172c01f" providerId="ADAL" clId="{CFBA048D-5B66-4E88-817D-6708100C6B58}" dt="2023-10-13T19:01:24.871" v="3549" actId="478"/>
          <ac:spMkLst>
            <pc:docMk/>
            <pc:sldMk cId="512284292" sldId="347"/>
            <ac:spMk id="67" creationId="{EBEF6FA3-E4D7-56FE-4FCC-D83C48A9AC65}"/>
          </ac:spMkLst>
        </pc:spChg>
        <pc:spChg chg="add del mod">
          <ac:chgData name="Matt Kennedy" userId="1c42adb8-e8da-4ed0-965b-4d7e0172c01f" providerId="ADAL" clId="{CFBA048D-5B66-4E88-817D-6708100C6B58}" dt="2023-10-13T19:01:24.871" v="3549" actId="478"/>
          <ac:spMkLst>
            <pc:docMk/>
            <pc:sldMk cId="512284292" sldId="347"/>
            <ac:spMk id="68" creationId="{5473239F-0D92-BEBE-8E37-FFBFB8042DAF}"/>
          </ac:spMkLst>
        </pc:spChg>
        <pc:spChg chg="add del mod">
          <ac:chgData name="Matt Kennedy" userId="1c42adb8-e8da-4ed0-965b-4d7e0172c01f" providerId="ADAL" clId="{CFBA048D-5B66-4E88-817D-6708100C6B58}" dt="2023-10-13T19:01:24.871" v="3549" actId="478"/>
          <ac:spMkLst>
            <pc:docMk/>
            <pc:sldMk cId="512284292" sldId="347"/>
            <ac:spMk id="69" creationId="{98B45028-6103-4A9B-A897-17E9A2BD1944}"/>
          </ac:spMkLst>
        </pc:spChg>
        <pc:spChg chg="add mod">
          <ac:chgData name="Matt Kennedy" userId="1c42adb8-e8da-4ed0-965b-4d7e0172c01f" providerId="ADAL" clId="{CFBA048D-5B66-4E88-817D-6708100C6B58}" dt="2023-10-16T16:48:32.027" v="4146" actId="11530"/>
          <ac:spMkLst>
            <pc:docMk/>
            <pc:sldMk cId="512284292" sldId="347"/>
            <ac:spMk id="87" creationId="{A4465D70-7788-549C-EAFD-CBFE35B8C909}"/>
          </ac:spMkLst>
        </pc:spChg>
        <pc:spChg chg="add mod">
          <ac:chgData name="Matt Kennedy" userId="1c42adb8-e8da-4ed0-965b-4d7e0172c01f" providerId="ADAL" clId="{CFBA048D-5B66-4E88-817D-6708100C6B58}" dt="2023-10-16T16:48:32.027" v="4146" actId="11530"/>
          <ac:spMkLst>
            <pc:docMk/>
            <pc:sldMk cId="512284292" sldId="347"/>
            <ac:spMk id="88" creationId="{DC280B6A-7131-F127-5E51-1C8C21E08532}"/>
          </ac:spMkLst>
        </pc:spChg>
        <pc:spChg chg="add mod">
          <ac:chgData name="Matt Kennedy" userId="1c42adb8-e8da-4ed0-965b-4d7e0172c01f" providerId="ADAL" clId="{CFBA048D-5B66-4E88-817D-6708100C6B58}" dt="2023-10-16T16:48:32.027" v="4146" actId="11530"/>
          <ac:spMkLst>
            <pc:docMk/>
            <pc:sldMk cId="512284292" sldId="347"/>
            <ac:spMk id="89" creationId="{C1D1195F-3E1A-9BD0-5429-FC083B0A3F6D}"/>
          </ac:spMkLst>
        </pc:spChg>
        <pc:spChg chg="add mod">
          <ac:chgData name="Matt Kennedy" userId="1c42adb8-e8da-4ed0-965b-4d7e0172c01f" providerId="ADAL" clId="{CFBA048D-5B66-4E88-817D-6708100C6B58}" dt="2023-10-16T16:48:32.027" v="4146" actId="11530"/>
          <ac:spMkLst>
            <pc:docMk/>
            <pc:sldMk cId="512284292" sldId="347"/>
            <ac:spMk id="90" creationId="{3F289D2A-7263-EBDC-BD61-B0D528A73610}"/>
          </ac:spMkLst>
        </pc:spChg>
        <pc:spChg chg="add mod">
          <ac:chgData name="Matt Kennedy" userId="1c42adb8-e8da-4ed0-965b-4d7e0172c01f" providerId="ADAL" clId="{CFBA048D-5B66-4E88-817D-6708100C6B58}" dt="2023-10-16T16:48:32.027" v="4146" actId="11530"/>
          <ac:spMkLst>
            <pc:docMk/>
            <pc:sldMk cId="512284292" sldId="347"/>
            <ac:spMk id="91" creationId="{44658AA1-2128-6E69-A558-E5724436F918}"/>
          </ac:spMkLst>
        </pc:spChg>
        <pc:spChg chg="add mod">
          <ac:chgData name="Matt Kennedy" userId="1c42adb8-e8da-4ed0-965b-4d7e0172c01f" providerId="ADAL" clId="{CFBA048D-5B66-4E88-817D-6708100C6B58}" dt="2023-10-16T16:48:32.027" v="4146" actId="11530"/>
          <ac:spMkLst>
            <pc:docMk/>
            <pc:sldMk cId="512284292" sldId="347"/>
            <ac:spMk id="92" creationId="{65A48E4A-4941-359C-0663-5220194EBFC7}"/>
          </ac:spMkLst>
        </pc:spChg>
        <pc:spChg chg="add mod">
          <ac:chgData name="Matt Kennedy" userId="1c42adb8-e8da-4ed0-965b-4d7e0172c01f" providerId="ADAL" clId="{CFBA048D-5B66-4E88-817D-6708100C6B58}" dt="2023-10-16T16:48:32.027" v="4146" actId="11530"/>
          <ac:spMkLst>
            <pc:docMk/>
            <pc:sldMk cId="512284292" sldId="347"/>
            <ac:spMk id="93" creationId="{1FF7872B-3C5A-3015-CED3-C0224CFC06EF}"/>
          </ac:spMkLst>
        </pc:spChg>
        <pc:spChg chg="add mod">
          <ac:chgData name="Matt Kennedy" userId="1c42adb8-e8da-4ed0-965b-4d7e0172c01f" providerId="ADAL" clId="{CFBA048D-5B66-4E88-817D-6708100C6B58}" dt="2023-10-16T16:48:32.027" v="4146" actId="11530"/>
          <ac:spMkLst>
            <pc:docMk/>
            <pc:sldMk cId="512284292" sldId="347"/>
            <ac:spMk id="94" creationId="{55375D4A-6A23-37DA-8140-C7FC00E6281A}"/>
          </ac:spMkLst>
        </pc:spChg>
        <pc:spChg chg="add mod">
          <ac:chgData name="Matt Kennedy" userId="1c42adb8-e8da-4ed0-965b-4d7e0172c01f" providerId="ADAL" clId="{CFBA048D-5B66-4E88-817D-6708100C6B58}" dt="2023-10-16T16:48:32.027" v="4146" actId="11530"/>
          <ac:spMkLst>
            <pc:docMk/>
            <pc:sldMk cId="512284292" sldId="347"/>
            <ac:spMk id="95" creationId="{A4A17B83-972E-41C1-85F1-B9BEB937D88D}"/>
          </ac:spMkLst>
        </pc:spChg>
        <pc:spChg chg="add mod">
          <ac:chgData name="Matt Kennedy" userId="1c42adb8-e8da-4ed0-965b-4d7e0172c01f" providerId="ADAL" clId="{CFBA048D-5B66-4E88-817D-6708100C6B58}" dt="2023-10-16T16:48:32.027" v="4146" actId="11530"/>
          <ac:spMkLst>
            <pc:docMk/>
            <pc:sldMk cId="512284292" sldId="347"/>
            <ac:spMk id="96" creationId="{7DB782E2-3C17-E38D-E8AD-A6B2397B6F1D}"/>
          </ac:spMkLst>
        </pc:spChg>
        <pc:spChg chg="add mod">
          <ac:chgData name="Matt Kennedy" userId="1c42adb8-e8da-4ed0-965b-4d7e0172c01f" providerId="ADAL" clId="{CFBA048D-5B66-4E88-817D-6708100C6B58}" dt="2023-10-16T16:48:32.027" v="4146" actId="11530"/>
          <ac:spMkLst>
            <pc:docMk/>
            <pc:sldMk cId="512284292" sldId="347"/>
            <ac:spMk id="97" creationId="{26E3B268-ABC9-0F6C-58C7-7F179F22A4E3}"/>
          </ac:spMkLst>
        </pc:spChg>
        <pc:spChg chg="add mod">
          <ac:chgData name="Matt Kennedy" userId="1c42adb8-e8da-4ed0-965b-4d7e0172c01f" providerId="ADAL" clId="{CFBA048D-5B66-4E88-817D-6708100C6B58}" dt="2023-10-16T16:48:32.027" v="4146" actId="11530"/>
          <ac:spMkLst>
            <pc:docMk/>
            <pc:sldMk cId="512284292" sldId="347"/>
            <ac:spMk id="98" creationId="{D77CD65A-C2FC-B621-A272-72CA09CB13FB}"/>
          </ac:spMkLst>
        </pc:spChg>
        <pc:spChg chg="add mod">
          <ac:chgData name="Matt Kennedy" userId="1c42adb8-e8da-4ed0-965b-4d7e0172c01f" providerId="ADAL" clId="{CFBA048D-5B66-4E88-817D-6708100C6B58}" dt="2023-10-16T16:48:32.027" v="4146" actId="11530"/>
          <ac:spMkLst>
            <pc:docMk/>
            <pc:sldMk cId="512284292" sldId="347"/>
            <ac:spMk id="99" creationId="{93A84F8F-5687-0B7B-BA4D-0B8C4632F905}"/>
          </ac:spMkLst>
        </pc:spChg>
        <pc:spChg chg="add mod">
          <ac:chgData name="Matt Kennedy" userId="1c42adb8-e8da-4ed0-965b-4d7e0172c01f" providerId="ADAL" clId="{CFBA048D-5B66-4E88-817D-6708100C6B58}" dt="2023-10-16T16:48:32.027" v="4146" actId="11530"/>
          <ac:spMkLst>
            <pc:docMk/>
            <pc:sldMk cId="512284292" sldId="347"/>
            <ac:spMk id="100" creationId="{658EEE14-103A-D77A-8F3D-B76628FA944C}"/>
          </ac:spMkLst>
        </pc:spChg>
        <pc:spChg chg="add mod">
          <ac:chgData name="Matt Kennedy" userId="1c42adb8-e8da-4ed0-965b-4d7e0172c01f" providerId="ADAL" clId="{CFBA048D-5B66-4E88-817D-6708100C6B58}" dt="2023-10-16T16:48:32.027" v="4146" actId="11530"/>
          <ac:spMkLst>
            <pc:docMk/>
            <pc:sldMk cId="512284292" sldId="347"/>
            <ac:spMk id="101" creationId="{08291577-BDE7-EA37-6DFE-895978F8D257}"/>
          </ac:spMkLst>
        </pc:spChg>
        <pc:spChg chg="add mod">
          <ac:chgData name="Matt Kennedy" userId="1c42adb8-e8da-4ed0-965b-4d7e0172c01f" providerId="ADAL" clId="{CFBA048D-5B66-4E88-817D-6708100C6B58}" dt="2023-10-16T16:48:32.027" v="4146" actId="11530"/>
          <ac:spMkLst>
            <pc:docMk/>
            <pc:sldMk cId="512284292" sldId="347"/>
            <ac:spMk id="102" creationId="{EF1A72B7-B9C9-D591-CF23-68A28CA2742B}"/>
          </ac:spMkLst>
        </pc:spChg>
        <pc:spChg chg="add mod">
          <ac:chgData name="Matt Kennedy" userId="1c42adb8-e8da-4ed0-965b-4d7e0172c01f" providerId="ADAL" clId="{CFBA048D-5B66-4E88-817D-6708100C6B58}" dt="2023-10-16T16:48:32.027" v="4146" actId="11530"/>
          <ac:spMkLst>
            <pc:docMk/>
            <pc:sldMk cId="512284292" sldId="347"/>
            <ac:spMk id="103" creationId="{39391B61-C9E2-797B-7DD1-B777B7F91E7B}"/>
          </ac:spMkLst>
        </pc:spChg>
        <pc:spChg chg="add mod">
          <ac:chgData name="Matt Kennedy" userId="1c42adb8-e8da-4ed0-965b-4d7e0172c01f" providerId="ADAL" clId="{CFBA048D-5B66-4E88-817D-6708100C6B58}" dt="2023-10-16T16:48:32.027" v="4146" actId="11530"/>
          <ac:spMkLst>
            <pc:docMk/>
            <pc:sldMk cId="512284292" sldId="347"/>
            <ac:spMk id="104" creationId="{ECD69797-99C4-3FE4-9E48-D6497945F035}"/>
          </ac:spMkLst>
        </pc:spChg>
        <pc:spChg chg="add mod">
          <ac:chgData name="Matt Kennedy" userId="1c42adb8-e8da-4ed0-965b-4d7e0172c01f" providerId="ADAL" clId="{CFBA048D-5B66-4E88-817D-6708100C6B58}" dt="2023-10-16T16:48:32.027" v="4146" actId="11530"/>
          <ac:spMkLst>
            <pc:docMk/>
            <pc:sldMk cId="512284292" sldId="347"/>
            <ac:spMk id="105" creationId="{AFE1E18F-A7C5-B2B3-6A3E-0D9A841A58BB}"/>
          </ac:spMkLst>
        </pc:spChg>
        <pc:spChg chg="add mod">
          <ac:chgData name="Matt Kennedy" userId="1c42adb8-e8da-4ed0-965b-4d7e0172c01f" providerId="ADAL" clId="{CFBA048D-5B66-4E88-817D-6708100C6B58}" dt="2023-10-16T16:48:32.027" v="4146" actId="11530"/>
          <ac:spMkLst>
            <pc:docMk/>
            <pc:sldMk cId="512284292" sldId="347"/>
            <ac:spMk id="136" creationId="{A11558F3-2F42-2E44-8FBE-ABC0341BAAD1}"/>
          </ac:spMkLst>
        </pc:spChg>
        <pc:spChg chg="add mod">
          <ac:chgData name="Matt Kennedy" userId="1c42adb8-e8da-4ed0-965b-4d7e0172c01f" providerId="ADAL" clId="{CFBA048D-5B66-4E88-817D-6708100C6B58}" dt="2023-10-16T16:48:32.027" v="4146" actId="11530"/>
          <ac:spMkLst>
            <pc:docMk/>
            <pc:sldMk cId="512284292" sldId="347"/>
            <ac:spMk id="138" creationId="{E452BD3A-9133-DCFD-39F0-6DFB83F69579}"/>
          </ac:spMkLst>
        </pc:spChg>
        <pc:spChg chg="add mod">
          <ac:chgData name="Matt Kennedy" userId="1c42adb8-e8da-4ed0-965b-4d7e0172c01f" providerId="ADAL" clId="{CFBA048D-5B66-4E88-817D-6708100C6B58}" dt="2023-10-16T16:48:32.027" v="4146" actId="11530"/>
          <ac:spMkLst>
            <pc:docMk/>
            <pc:sldMk cId="512284292" sldId="347"/>
            <ac:spMk id="140" creationId="{A9CD2AF5-9D49-ABE9-6700-8CC89011C8E8}"/>
          </ac:spMkLst>
        </pc:spChg>
        <pc:spChg chg="add mod">
          <ac:chgData name="Matt Kennedy" userId="1c42adb8-e8da-4ed0-965b-4d7e0172c01f" providerId="ADAL" clId="{CFBA048D-5B66-4E88-817D-6708100C6B58}" dt="2023-10-16T16:48:32.027" v="4146" actId="11530"/>
          <ac:spMkLst>
            <pc:docMk/>
            <pc:sldMk cId="512284292" sldId="347"/>
            <ac:spMk id="141" creationId="{BEC00EAB-3C87-2630-776B-CC7EA856851C}"/>
          </ac:spMkLst>
        </pc:spChg>
        <pc:spChg chg="add mod">
          <ac:chgData name="Matt Kennedy" userId="1c42adb8-e8da-4ed0-965b-4d7e0172c01f" providerId="ADAL" clId="{CFBA048D-5B66-4E88-817D-6708100C6B58}" dt="2023-10-16T16:48:32.027" v="4146" actId="11530"/>
          <ac:spMkLst>
            <pc:docMk/>
            <pc:sldMk cId="512284292" sldId="347"/>
            <ac:spMk id="142" creationId="{59D73771-6431-578D-571A-1462C09D2D70}"/>
          </ac:spMkLst>
        </pc:spChg>
        <pc:spChg chg="add mod">
          <ac:chgData name="Matt Kennedy" userId="1c42adb8-e8da-4ed0-965b-4d7e0172c01f" providerId="ADAL" clId="{CFBA048D-5B66-4E88-817D-6708100C6B58}" dt="2023-10-16T16:48:32.027" v="4146" actId="11530"/>
          <ac:spMkLst>
            <pc:docMk/>
            <pc:sldMk cId="512284292" sldId="347"/>
            <ac:spMk id="143" creationId="{77226C72-76EB-3763-7F4A-F85A266551FA}"/>
          </ac:spMkLst>
        </pc:spChg>
        <pc:spChg chg="add mod">
          <ac:chgData name="Matt Kennedy" userId="1c42adb8-e8da-4ed0-965b-4d7e0172c01f" providerId="ADAL" clId="{CFBA048D-5B66-4E88-817D-6708100C6B58}" dt="2023-10-16T16:48:32.027" v="4146" actId="11530"/>
          <ac:spMkLst>
            <pc:docMk/>
            <pc:sldMk cId="512284292" sldId="347"/>
            <ac:spMk id="144" creationId="{404291C9-D771-C785-DB6E-220A6A3A5E47}"/>
          </ac:spMkLst>
        </pc:spChg>
        <pc:spChg chg="add mod">
          <ac:chgData name="Matt Kennedy" userId="1c42adb8-e8da-4ed0-965b-4d7e0172c01f" providerId="ADAL" clId="{CFBA048D-5B66-4E88-817D-6708100C6B58}" dt="2023-10-16T16:48:32.027" v="4146" actId="11530"/>
          <ac:spMkLst>
            <pc:docMk/>
            <pc:sldMk cId="512284292" sldId="347"/>
            <ac:spMk id="145" creationId="{AA38BC3E-FA8F-834C-4CBA-CF02FDB2A7AB}"/>
          </ac:spMkLst>
        </pc:spChg>
        <pc:spChg chg="add mod">
          <ac:chgData name="Matt Kennedy" userId="1c42adb8-e8da-4ed0-965b-4d7e0172c01f" providerId="ADAL" clId="{CFBA048D-5B66-4E88-817D-6708100C6B58}" dt="2023-10-16T16:48:32.027" v="4146" actId="11530"/>
          <ac:spMkLst>
            <pc:docMk/>
            <pc:sldMk cId="512284292" sldId="347"/>
            <ac:spMk id="146" creationId="{D65F53C1-789E-3424-0830-550AA234270C}"/>
          </ac:spMkLst>
        </pc:spChg>
        <pc:spChg chg="add mod">
          <ac:chgData name="Matt Kennedy" userId="1c42adb8-e8da-4ed0-965b-4d7e0172c01f" providerId="ADAL" clId="{CFBA048D-5B66-4E88-817D-6708100C6B58}" dt="2023-10-16T16:48:32.027" v="4146" actId="11530"/>
          <ac:spMkLst>
            <pc:docMk/>
            <pc:sldMk cId="512284292" sldId="347"/>
            <ac:spMk id="147" creationId="{65AA30E8-3D9A-BC4C-D5BF-64E877E7E818}"/>
          </ac:spMkLst>
        </pc:spChg>
        <pc:spChg chg="add mod">
          <ac:chgData name="Matt Kennedy" userId="1c42adb8-e8da-4ed0-965b-4d7e0172c01f" providerId="ADAL" clId="{CFBA048D-5B66-4E88-817D-6708100C6B58}" dt="2023-10-16T16:48:32.027" v="4146" actId="11530"/>
          <ac:spMkLst>
            <pc:docMk/>
            <pc:sldMk cId="512284292" sldId="347"/>
            <ac:spMk id="148" creationId="{5DAC3984-1A1E-C7F7-FA44-236170677503}"/>
          </ac:spMkLst>
        </pc:spChg>
        <pc:spChg chg="add mod">
          <ac:chgData name="Matt Kennedy" userId="1c42adb8-e8da-4ed0-965b-4d7e0172c01f" providerId="ADAL" clId="{CFBA048D-5B66-4E88-817D-6708100C6B58}" dt="2023-10-16T16:48:32.027" v="4146" actId="11530"/>
          <ac:spMkLst>
            <pc:docMk/>
            <pc:sldMk cId="512284292" sldId="347"/>
            <ac:spMk id="149" creationId="{D03E78F7-1C3E-8DB1-5BEE-1AAA91914985}"/>
          </ac:spMkLst>
        </pc:spChg>
        <pc:spChg chg="add mod">
          <ac:chgData name="Matt Kennedy" userId="1c42adb8-e8da-4ed0-965b-4d7e0172c01f" providerId="ADAL" clId="{CFBA048D-5B66-4E88-817D-6708100C6B58}" dt="2023-10-16T16:48:32.027" v="4146" actId="11530"/>
          <ac:spMkLst>
            <pc:docMk/>
            <pc:sldMk cId="512284292" sldId="347"/>
            <ac:spMk id="150" creationId="{0029DF80-EACD-2A9D-A1B7-6C19810AA519}"/>
          </ac:spMkLst>
        </pc:spChg>
        <pc:grpChg chg="del mod">
          <ac:chgData name="Matt Kennedy" userId="1c42adb8-e8da-4ed0-965b-4d7e0172c01f" providerId="ADAL" clId="{CFBA048D-5B66-4E88-817D-6708100C6B58}" dt="2023-10-16T16:49:31.546" v="4152"/>
          <ac:grpSpMkLst>
            <pc:docMk/>
            <pc:sldMk cId="512284292" sldId="347"/>
            <ac:grpSpMk id="29" creationId="{D140F918-ED36-6440-0DE1-0693553CB054}"/>
          </ac:grpSpMkLst>
        </pc:grpChg>
        <pc:graphicFrameChg chg="del">
          <ac:chgData name="Matt Kennedy" userId="1c42adb8-e8da-4ed0-965b-4d7e0172c01f" providerId="ADAL" clId="{CFBA048D-5B66-4E88-817D-6708100C6B58}" dt="2023-10-13T18:42:27.944" v="3528" actId="478"/>
          <ac:graphicFrameMkLst>
            <pc:docMk/>
            <pc:sldMk cId="512284292" sldId="347"/>
            <ac:graphicFrameMk id="2" creationId="{D52D1F23-83F1-3AF6-D489-47EC370B8C6C}"/>
          </ac:graphicFrameMkLst>
        </pc:graphicFrameChg>
        <pc:graphicFrameChg chg="add del modGraphic">
          <ac:chgData name="Matt Kennedy" userId="1c42adb8-e8da-4ed0-965b-4d7e0172c01f" providerId="ADAL" clId="{CFBA048D-5B66-4E88-817D-6708100C6B58}" dt="2023-10-13T19:09:58.102" v="3615" actId="478"/>
          <ac:graphicFrameMkLst>
            <pc:docMk/>
            <pc:sldMk cId="512284292" sldId="347"/>
            <ac:graphicFrameMk id="169" creationId="{9754E1A3-D612-744A-6ACA-9F769B467053}"/>
          </ac:graphicFrameMkLst>
        </pc:graphicFrameChg>
        <pc:graphicFrameChg chg="add del mod modGraphic">
          <ac:chgData name="Matt Kennedy" userId="1c42adb8-e8da-4ed0-965b-4d7e0172c01f" providerId="ADAL" clId="{CFBA048D-5B66-4E88-817D-6708100C6B58}" dt="2023-10-13T19:10:36.825" v="3623" actId="478"/>
          <ac:graphicFrameMkLst>
            <pc:docMk/>
            <pc:sldMk cId="512284292" sldId="347"/>
            <ac:graphicFrameMk id="171" creationId="{ACA0AA9F-2EBD-E789-3FEB-0B249575DEB1}"/>
          </ac:graphicFrameMkLst>
        </pc:graphicFrameChg>
        <pc:inkChg chg="add del">
          <ac:chgData name="Matt Kennedy" userId="1c42adb8-e8da-4ed0-965b-4d7e0172c01f" providerId="ADAL" clId="{CFBA048D-5B66-4E88-817D-6708100C6B58}" dt="2023-10-16T16:49:33.027" v="4155"/>
          <ac:inkMkLst>
            <pc:docMk/>
            <pc:sldMk cId="512284292" sldId="347"/>
            <ac:inkMk id="25" creationId="{00CD321E-C70D-54C8-1F43-B9BE223A9E08}"/>
          </ac:inkMkLst>
        </pc:inkChg>
        <pc:inkChg chg="add del">
          <ac:chgData name="Matt Kennedy" userId="1c42adb8-e8da-4ed0-965b-4d7e0172c01f" providerId="ADAL" clId="{CFBA048D-5B66-4E88-817D-6708100C6B58}" dt="2023-10-16T16:49:33.027" v="4154"/>
          <ac:inkMkLst>
            <pc:docMk/>
            <pc:sldMk cId="512284292" sldId="347"/>
            <ac:inkMk id="26" creationId="{B15D00BA-94FA-5809-4B48-804DBD74C0BD}"/>
          </ac:inkMkLst>
        </pc:inkChg>
        <pc:inkChg chg="add del mod">
          <ac:chgData name="Matt Kennedy" userId="1c42adb8-e8da-4ed0-965b-4d7e0172c01f" providerId="ADAL" clId="{CFBA048D-5B66-4E88-817D-6708100C6B58}" dt="2023-10-16T16:49:31.554" v="4153"/>
          <ac:inkMkLst>
            <pc:docMk/>
            <pc:sldMk cId="512284292" sldId="347"/>
            <ac:inkMk id="27" creationId="{A2E1BA25-90C1-DE4D-7AF0-2EBCBBD4CB99}"/>
          </ac:inkMkLst>
        </pc:inkChg>
        <pc:inkChg chg="add del mod">
          <ac:chgData name="Matt Kennedy" userId="1c42adb8-e8da-4ed0-965b-4d7e0172c01f" providerId="ADAL" clId="{CFBA048D-5B66-4E88-817D-6708100C6B58}" dt="2023-10-16T16:49:31.546" v="4152"/>
          <ac:inkMkLst>
            <pc:docMk/>
            <pc:sldMk cId="512284292" sldId="347"/>
            <ac:inkMk id="28" creationId="{456DC250-C559-1A38-F156-038BCD994727}"/>
          </ac:inkMkLst>
        </pc:inkChg>
        <pc:cxnChg chg="add del mod">
          <ac:chgData name="Matt Kennedy" userId="1c42adb8-e8da-4ed0-965b-4d7e0172c01f" providerId="ADAL" clId="{CFBA048D-5B66-4E88-817D-6708100C6B58}" dt="2023-10-13T19:01:24.871" v="3549" actId="478"/>
          <ac:cxnSpMkLst>
            <pc:docMk/>
            <pc:sldMk cId="512284292" sldId="347"/>
            <ac:cxnSpMk id="25" creationId="{EB13EC8F-72B7-C745-4ECE-ABF707FB8197}"/>
          </ac:cxnSpMkLst>
        </pc:cxnChg>
        <pc:cxnChg chg="add del mod">
          <ac:chgData name="Matt Kennedy" userId="1c42adb8-e8da-4ed0-965b-4d7e0172c01f" providerId="ADAL" clId="{CFBA048D-5B66-4E88-817D-6708100C6B58}" dt="2023-10-13T19:01:24.871" v="3549" actId="478"/>
          <ac:cxnSpMkLst>
            <pc:docMk/>
            <pc:sldMk cId="512284292" sldId="347"/>
            <ac:cxnSpMk id="26" creationId="{02AD7683-4EDA-EAC6-19BE-263441E7FAE8}"/>
          </ac:cxnSpMkLst>
        </pc:cxnChg>
        <pc:cxnChg chg="add del mod">
          <ac:chgData name="Matt Kennedy" userId="1c42adb8-e8da-4ed0-965b-4d7e0172c01f" providerId="ADAL" clId="{CFBA048D-5B66-4E88-817D-6708100C6B58}" dt="2023-10-13T19:01:24.871" v="3549" actId="478"/>
          <ac:cxnSpMkLst>
            <pc:docMk/>
            <pc:sldMk cId="512284292" sldId="347"/>
            <ac:cxnSpMk id="27" creationId="{08C21CB8-1984-73D7-8C0A-084132A34B74}"/>
          </ac:cxnSpMkLst>
        </pc:cxnChg>
        <pc:cxnChg chg="add del mod">
          <ac:chgData name="Matt Kennedy" userId="1c42adb8-e8da-4ed0-965b-4d7e0172c01f" providerId="ADAL" clId="{CFBA048D-5B66-4E88-817D-6708100C6B58}" dt="2023-10-13T19:01:24.871" v="3549" actId="478"/>
          <ac:cxnSpMkLst>
            <pc:docMk/>
            <pc:sldMk cId="512284292" sldId="347"/>
            <ac:cxnSpMk id="28" creationId="{AB8826C9-38FB-3260-3916-038CE2E07EDB}"/>
          </ac:cxnSpMkLst>
        </pc:cxnChg>
        <pc:cxnChg chg="add del mod">
          <ac:chgData name="Matt Kennedy" userId="1c42adb8-e8da-4ed0-965b-4d7e0172c01f" providerId="ADAL" clId="{CFBA048D-5B66-4E88-817D-6708100C6B58}" dt="2023-10-13T19:01:24.871" v="3549" actId="478"/>
          <ac:cxnSpMkLst>
            <pc:docMk/>
            <pc:sldMk cId="512284292" sldId="347"/>
            <ac:cxnSpMk id="29" creationId="{B27E966E-F91C-9B72-E975-BF411ACDB8B9}"/>
          </ac:cxnSpMkLst>
        </pc:cxnChg>
        <pc:cxnChg chg="add del mod">
          <ac:chgData name="Matt Kennedy" userId="1c42adb8-e8da-4ed0-965b-4d7e0172c01f" providerId="ADAL" clId="{CFBA048D-5B66-4E88-817D-6708100C6B58}" dt="2023-10-13T19:01:24.871" v="3549" actId="478"/>
          <ac:cxnSpMkLst>
            <pc:docMk/>
            <pc:sldMk cId="512284292" sldId="347"/>
            <ac:cxnSpMk id="30" creationId="{E66345E0-F88A-1244-7630-5E3DBF3CCC96}"/>
          </ac:cxnSpMkLst>
        </pc:cxnChg>
        <pc:cxnChg chg="add del mod">
          <ac:chgData name="Matt Kennedy" userId="1c42adb8-e8da-4ed0-965b-4d7e0172c01f" providerId="ADAL" clId="{CFBA048D-5B66-4E88-817D-6708100C6B58}" dt="2023-10-13T19:01:24.871" v="3549" actId="478"/>
          <ac:cxnSpMkLst>
            <pc:docMk/>
            <pc:sldMk cId="512284292" sldId="347"/>
            <ac:cxnSpMk id="31" creationId="{5DD6B461-0220-430B-0266-2E3C72F0F808}"/>
          </ac:cxnSpMkLst>
        </pc:cxnChg>
        <pc:cxnChg chg="add del mod">
          <ac:chgData name="Matt Kennedy" userId="1c42adb8-e8da-4ed0-965b-4d7e0172c01f" providerId="ADAL" clId="{CFBA048D-5B66-4E88-817D-6708100C6B58}" dt="2023-10-13T19:01:24.871" v="3549" actId="478"/>
          <ac:cxnSpMkLst>
            <pc:docMk/>
            <pc:sldMk cId="512284292" sldId="347"/>
            <ac:cxnSpMk id="32" creationId="{4C840158-2220-8B46-7F49-53BFB0662E00}"/>
          </ac:cxnSpMkLst>
        </pc:cxnChg>
        <pc:cxnChg chg="add del mod">
          <ac:chgData name="Matt Kennedy" userId="1c42adb8-e8da-4ed0-965b-4d7e0172c01f" providerId="ADAL" clId="{CFBA048D-5B66-4E88-817D-6708100C6B58}" dt="2023-10-13T19:01:24.871" v="3549" actId="478"/>
          <ac:cxnSpMkLst>
            <pc:docMk/>
            <pc:sldMk cId="512284292" sldId="347"/>
            <ac:cxnSpMk id="33" creationId="{D29741D4-BC61-8B30-D0CE-1DA2D61FBD88}"/>
          </ac:cxnSpMkLst>
        </pc:cxnChg>
        <pc:cxnChg chg="add del mod">
          <ac:chgData name="Matt Kennedy" userId="1c42adb8-e8da-4ed0-965b-4d7e0172c01f" providerId="ADAL" clId="{CFBA048D-5B66-4E88-817D-6708100C6B58}" dt="2023-10-13T19:01:24.871" v="3549" actId="478"/>
          <ac:cxnSpMkLst>
            <pc:docMk/>
            <pc:sldMk cId="512284292" sldId="347"/>
            <ac:cxnSpMk id="34" creationId="{587C084C-D1C5-D283-4347-569CE6DABF0A}"/>
          </ac:cxnSpMkLst>
        </pc:cxnChg>
        <pc:cxnChg chg="add del mod">
          <ac:chgData name="Matt Kennedy" userId="1c42adb8-e8da-4ed0-965b-4d7e0172c01f" providerId="ADAL" clId="{CFBA048D-5B66-4E88-817D-6708100C6B58}" dt="2023-10-13T19:01:24.871" v="3549" actId="478"/>
          <ac:cxnSpMkLst>
            <pc:docMk/>
            <pc:sldMk cId="512284292" sldId="347"/>
            <ac:cxnSpMk id="35" creationId="{4D879812-3EAC-AF8A-23EE-1406CD6005F2}"/>
          </ac:cxnSpMkLst>
        </pc:cxnChg>
        <pc:cxnChg chg="add del mod">
          <ac:chgData name="Matt Kennedy" userId="1c42adb8-e8da-4ed0-965b-4d7e0172c01f" providerId="ADAL" clId="{CFBA048D-5B66-4E88-817D-6708100C6B58}" dt="2023-10-13T19:01:24.871" v="3549" actId="478"/>
          <ac:cxnSpMkLst>
            <pc:docMk/>
            <pc:sldMk cId="512284292" sldId="347"/>
            <ac:cxnSpMk id="36" creationId="{42A5C8E0-24D9-9CE4-BF45-FC27467DA2A6}"/>
          </ac:cxnSpMkLst>
        </pc:cxnChg>
        <pc:cxnChg chg="add del mod">
          <ac:chgData name="Matt Kennedy" userId="1c42adb8-e8da-4ed0-965b-4d7e0172c01f" providerId="ADAL" clId="{CFBA048D-5B66-4E88-817D-6708100C6B58}" dt="2023-10-13T19:01:24.871" v="3549" actId="478"/>
          <ac:cxnSpMkLst>
            <pc:docMk/>
            <pc:sldMk cId="512284292" sldId="347"/>
            <ac:cxnSpMk id="37" creationId="{AF29C7DB-4DB9-CA12-3821-E3124534D432}"/>
          </ac:cxnSpMkLst>
        </pc:cxnChg>
        <pc:cxnChg chg="add del mod">
          <ac:chgData name="Matt Kennedy" userId="1c42adb8-e8da-4ed0-965b-4d7e0172c01f" providerId="ADAL" clId="{CFBA048D-5B66-4E88-817D-6708100C6B58}" dt="2023-10-13T19:01:24.871" v="3549" actId="478"/>
          <ac:cxnSpMkLst>
            <pc:docMk/>
            <pc:sldMk cId="512284292" sldId="347"/>
            <ac:cxnSpMk id="38" creationId="{7F63427A-4EF0-E2AA-5C96-4381FE695057}"/>
          </ac:cxnSpMkLst>
        </pc:cxnChg>
        <pc:cxnChg chg="add del mod">
          <ac:chgData name="Matt Kennedy" userId="1c42adb8-e8da-4ed0-965b-4d7e0172c01f" providerId="ADAL" clId="{CFBA048D-5B66-4E88-817D-6708100C6B58}" dt="2023-10-13T19:01:24.871" v="3549" actId="478"/>
          <ac:cxnSpMkLst>
            <pc:docMk/>
            <pc:sldMk cId="512284292" sldId="347"/>
            <ac:cxnSpMk id="39" creationId="{B7C16C21-FEA6-FB78-45C6-53419FC487DB}"/>
          </ac:cxnSpMkLst>
        </pc:cxnChg>
        <pc:cxnChg chg="add del mod">
          <ac:chgData name="Matt Kennedy" userId="1c42adb8-e8da-4ed0-965b-4d7e0172c01f" providerId="ADAL" clId="{CFBA048D-5B66-4E88-817D-6708100C6B58}" dt="2023-10-13T19:01:24.871" v="3549" actId="478"/>
          <ac:cxnSpMkLst>
            <pc:docMk/>
            <pc:sldMk cId="512284292" sldId="347"/>
            <ac:cxnSpMk id="40" creationId="{6BB69153-FEB6-F110-8CC7-04DBDC7EE57C}"/>
          </ac:cxnSpMkLst>
        </pc:cxnChg>
        <pc:cxnChg chg="add del mod">
          <ac:chgData name="Matt Kennedy" userId="1c42adb8-e8da-4ed0-965b-4d7e0172c01f" providerId="ADAL" clId="{CFBA048D-5B66-4E88-817D-6708100C6B58}" dt="2023-10-13T19:01:24.871" v="3549" actId="478"/>
          <ac:cxnSpMkLst>
            <pc:docMk/>
            <pc:sldMk cId="512284292" sldId="347"/>
            <ac:cxnSpMk id="41" creationId="{AF71A164-8D06-A58E-E2A3-41F51D2C4D82}"/>
          </ac:cxnSpMkLst>
        </pc:cxnChg>
        <pc:cxnChg chg="add del mod">
          <ac:chgData name="Matt Kennedy" userId="1c42adb8-e8da-4ed0-965b-4d7e0172c01f" providerId="ADAL" clId="{CFBA048D-5B66-4E88-817D-6708100C6B58}" dt="2023-10-13T19:01:24.871" v="3549" actId="478"/>
          <ac:cxnSpMkLst>
            <pc:docMk/>
            <pc:sldMk cId="512284292" sldId="347"/>
            <ac:cxnSpMk id="42" creationId="{86B101D2-5688-F90B-38BE-1ACA08E8731A}"/>
          </ac:cxnSpMkLst>
        </pc:cxnChg>
        <pc:cxnChg chg="add del mod">
          <ac:chgData name="Matt Kennedy" userId="1c42adb8-e8da-4ed0-965b-4d7e0172c01f" providerId="ADAL" clId="{CFBA048D-5B66-4E88-817D-6708100C6B58}" dt="2023-10-13T19:01:24.871" v="3549" actId="478"/>
          <ac:cxnSpMkLst>
            <pc:docMk/>
            <pc:sldMk cId="512284292" sldId="347"/>
            <ac:cxnSpMk id="43" creationId="{CF355791-3868-6D06-9F60-FF5B104E501B}"/>
          </ac:cxnSpMkLst>
        </pc:cxnChg>
        <pc:cxnChg chg="add del mod">
          <ac:chgData name="Matt Kennedy" userId="1c42adb8-e8da-4ed0-965b-4d7e0172c01f" providerId="ADAL" clId="{CFBA048D-5B66-4E88-817D-6708100C6B58}" dt="2023-10-13T19:01:24.871" v="3549" actId="478"/>
          <ac:cxnSpMkLst>
            <pc:docMk/>
            <pc:sldMk cId="512284292" sldId="347"/>
            <ac:cxnSpMk id="44" creationId="{72EDB96A-871E-ABD1-ED48-4240BBD34CEA}"/>
          </ac:cxnSpMkLst>
        </pc:cxnChg>
        <pc:cxnChg chg="add del mod">
          <ac:chgData name="Matt Kennedy" userId="1c42adb8-e8da-4ed0-965b-4d7e0172c01f" providerId="ADAL" clId="{CFBA048D-5B66-4E88-817D-6708100C6B58}" dt="2023-10-13T19:01:24.871" v="3549" actId="478"/>
          <ac:cxnSpMkLst>
            <pc:docMk/>
            <pc:sldMk cId="512284292" sldId="347"/>
            <ac:cxnSpMk id="45" creationId="{4D8F95F5-2A1B-DD0A-1E29-3BCD54D4B53A}"/>
          </ac:cxnSpMkLst>
        </pc:cxnChg>
        <pc:cxnChg chg="add del mod">
          <ac:chgData name="Matt Kennedy" userId="1c42adb8-e8da-4ed0-965b-4d7e0172c01f" providerId="ADAL" clId="{CFBA048D-5B66-4E88-817D-6708100C6B58}" dt="2023-10-13T19:01:24.871" v="3549" actId="478"/>
          <ac:cxnSpMkLst>
            <pc:docMk/>
            <pc:sldMk cId="512284292" sldId="347"/>
            <ac:cxnSpMk id="46" creationId="{F0A3EB62-FF32-01CC-0994-36438663CD1E}"/>
          </ac:cxnSpMkLst>
        </pc:cxnChg>
        <pc:cxnChg chg="add del mod">
          <ac:chgData name="Matt Kennedy" userId="1c42adb8-e8da-4ed0-965b-4d7e0172c01f" providerId="ADAL" clId="{CFBA048D-5B66-4E88-817D-6708100C6B58}" dt="2023-10-13T19:01:24.871" v="3549" actId="478"/>
          <ac:cxnSpMkLst>
            <pc:docMk/>
            <pc:sldMk cId="512284292" sldId="347"/>
            <ac:cxnSpMk id="47" creationId="{24133720-6F03-D47A-C4E9-5E4C702CE5D7}"/>
          </ac:cxnSpMkLst>
        </pc:cxnChg>
        <pc:cxnChg chg="add del mod">
          <ac:chgData name="Matt Kennedy" userId="1c42adb8-e8da-4ed0-965b-4d7e0172c01f" providerId="ADAL" clId="{CFBA048D-5B66-4E88-817D-6708100C6B58}" dt="2023-10-13T19:01:24.871" v="3549" actId="478"/>
          <ac:cxnSpMkLst>
            <pc:docMk/>
            <pc:sldMk cId="512284292" sldId="347"/>
            <ac:cxnSpMk id="48" creationId="{271EA4CD-E42A-D69A-ACAF-99219EB9D206}"/>
          </ac:cxnSpMkLst>
        </pc:cxnChg>
        <pc:cxnChg chg="add del mod">
          <ac:chgData name="Matt Kennedy" userId="1c42adb8-e8da-4ed0-965b-4d7e0172c01f" providerId="ADAL" clId="{CFBA048D-5B66-4E88-817D-6708100C6B58}" dt="2023-10-13T19:01:24.871" v="3549" actId="478"/>
          <ac:cxnSpMkLst>
            <pc:docMk/>
            <pc:sldMk cId="512284292" sldId="347"/>
            <ac:cxnSpMk id="49" creationId="{CF10B168-6DC7-F4CD-AB12-E1ECFB64C5ED}"/>
          </ac:cxnSpMkLst>
        </pc:cxnChg>
        <pc:cxnChg chg="add del mod">
          <ac:chgData name="Matt Kennedy" userId="1c42adb8-e8da-4ed0-965b-4d7e0172c01f" providerId="ADAL" clId="{CFBA048D-5B66-4E88-817D-6708100C6B58}" dt="2023-10-13T19:01:24.871" v="3549" actId="478"/>
          <ac:cxnSpMkLst>
            <pc:docMk/>
            <pc:sldMk cId="512284292" sldId="347"/>
            <ac:cxnSpMk id="50" creationId="{11964CFF-7738-6744-51BF-BF725B04146F}"/>
          </ac:cxnSpMkLst>
        </pc:cxnChg>
        <pc:cxnChg chg="add del mod">
          <ac:chgData name="Matt Kennedy" userId="1c42adb8-e8da-4ed0-965b-4d7e0172c01f" providerId="ADAL" clId="{CFBA048D-5B66-4E88-817D-6708100C6B58}" dt="2023-10-13T19:01:24.871" v="3549" actId="478"/>
          <ac:cxnSpMkLst>
            <pc:docMk/>
            <pc:sldMk cId="512284292" sldId="347"/>
            <ac:cxnSpMk id="51" creationId="{24981D72-9173-62D3-F72B-8B2EAA151F58}"/>
          </ac:cxnSpMkLst>
        </pc:cxnChg>
        <pc:cxnChg chg="add del mod">
          <ac:chgData name="Matt Kennedy" userId="1c42adb8-e8da-4ed0-965b-4d7e0172c01f" providerId="ADAL" clId="{CFBA048D-5B66-4E88-817D-6708100C6B58}" dt="2023-10-13T19:01:24.871" v="3549" actId="478"/>
          <ac:cxnSpMkLst>
            <pc:docMk/>
            <pc:sldMk cId="512284292" sldId="347"/>
            <ac:cxnSpMk id="52" creationId="{4A295C54-170B-24CC-58A6-F3C6479113B1}"/>
          </ac:cxnSpMkLst>
        </pc:cxnChg>
        <pc:cxnChg chg="add del mod">
          <ac:chgData name="Matt Kennedy" userId="1c42adb8-e8da-4ed0-965b-4d7e0172c01f" providerId="ADAL" clId="{CFBA048D-5B66-4E88-817D-6708100C6B58}" dt="2023-10-13T19:01:24.871" v="3549" actId="478"/>
          <ac:cxnSpMkLst>
            <pc:docMk/>
            <pc:sldMk cId="512284292" sldId="347"/>
            <ac:cxnSpMk id="53" creationId="{3B87C685-3FC6-6A64-C9E1-51700ED19F8B}"/>
          </ac:cxnSpMkLst>
        </pc:cxnChg>
        <pc:cxnChg chg="add del mod">
          <ac:chgData name="Matt Kennedy" userId="1c42adb8-e8da-4ed0-965b-4d7e0172c01f" providerId="ADAL" clId="{CFBA048D-5B66-4E88-817D-6708100C6B58}" dt="2023-10-13T19:01:24.871" v="3549" actId="478"/>
          <ac:cxnSpMkLst>
            <pc:docMk/>
            <pc:sldMk cId="512284292" sldId="347"/>
            <ac:cxnSpMk id="54" creationId="{0673E9BF-F3D0-047A-FFBD-D039AC88B884}"/>
          </ac:cxnSpMkLst>
        </pc:cxnChg>
        <pc:cxnChg chg="add del mod">
          <ac:chgData name="Matt Kennedy" userId="1c42adb8-e8da-4ed0-965b-4d7e0172c01f" providerId="ADAL" clId="{CFBA048D-5B66-4E88-817D-6708100C6B58}" dt="2023-10-13T19:01:24.871" v="3549" actId="478"/>
          <ac:cxnSpMkLst>
            <pc:docMk/>
            <pc:sldMk cId="512284292" sldId="347"/>
            <ac:cxnSpMk id="56" creationId="{79DE1F0B-9360-9BB1-EBF6-C0099E62C963}"/>
          </ac:cxnSpMkLst>
        </pc:cxnChg>
        <pc:cxnChg chg="add del mod">
          <ac:chgData name="Matt Kennedy" userId="1c42adb8-e8da-4ed0-965b-4d7e0172c01f" providerId="ADAL" clId="{CFBA048D-5B66-4E88-817D-6708100C6B58}" dt="2023-10-13T19:01:24.871" v="3549" actId="478"/>
          <ac:cxnSpMkLst>
            <pc:docMk/>
            <pc:sldMk cId="512284292" sldId="347"/>
            <ac:cxnSpMk id="58" creationId="{74DA251D-8EE4-41B2-2A5F-65C8ABB9C994}"/>
          </ac:cxnSpMkLst>
        </pc:cxnChg>
        <pc:cxnChg chg="add del mod">
          <ac:chgData name="Matt Kennedy" userId="1c42adb8-e8da-4ed0-965b-4d7e0172c01f" providerId="ADAL" clId="{CFBA048D-5B66-4E88-817D-6708100C6B58}" dt="2023-10-13T19:01:24.871" v="3549" actId="478"/>
          <ac:cxnSpMkLst>
            <pc:docMk/>
            <pc:sldMk cId="512284292" sldId="347"/>
            <ac:cxnSpMk id="70" creationId="{66E24B35-CD83-5B2C-58BC-717647A0A840}"/>
          </ac:cxnSpMkLst>
        </pc:cxnChg>
        <pc:cxnChg chg="add del mod">
          <ac:chgData name="Matt Kennedy" userId="1c42adb8-e8da-4ed0-965b-4d7e0172c01f" providerId="ADAL" clId="{CFBA048D-5B66-4E88-817D-6708100C6B58}" dt="2023-10-13T19:01:24.871" v="3549" actId="478"/>
          <ac:cxnSpMkLst>
            <pc:docMk/>
            <pc:sldMk cId="512284292" sldId="347"/>
            <ac:cxnSpMk id="71" creationId="{8252C238-0ED9-2BD3-86F7-CE22B049AF06}"/>
          </ac:cxnSpMkLst>
        </pc:cxnChg>
        <pc:cxnChg chg="add del mod">
          <ac:chgData name="Matt Kennedy" userId="1c42adb8-e8da-4ed0-965b-4d7e0172c01f" providerId="ADAL" clId="{CFBA048D-5B66-4E88-817D-6708100C6B58}" dt="2023-10-13T19:01:24.871" v="3549" actId="478"/>
          <ac:cxnSpMkLst>
            <pc:docMk/>
            <pc:sldMk cId="512284292" sldId="347"/>
            <ac:cxnSpMk id="72" creationId="{87D4E96F-9AF8-07FE-9120-BE9D60FF6CD3}"/>
          </ac:cxnSpMkLst>
        </pc:cxnChg>
        <pc:cxnChg chg="add del mod">
          <ac:chgData name="Matt Kennedy" userId="1c42adb8-e8da-4ed0-965b-4d7e0172c01f" providerId="ADAL" clId="{CFBA048D-5B66-4E88-817D-6708100C6B58}" dt="2023-10-13T19:01:24.871" v="3549" actId="478"/>
          <ac:cxnSpMkLst>
            <pc:docMk/>
            <pc:sldMk cId="512284292" sldId="347"/>
            <ac:cxnSpMk id="73" creationId="{D6941DE1-D2C4-59F1-6073-D457D35A7350}"/>
          </ac:cxnSpMkLst>
        </pc:cxnChg>
        <pc:cxnChg chg="add del mod">
          <ac:chgData name="Matt Kennedy" userId="1c42adb8-e8da-4ed0-965b-4d7e0172c01f" providerId="ADAL" clId="{CFBA048D-5B66-4E88-817D-6708100C6B58}" dt="2023-10-13T19:01:24.871" v="3549" actId="478"/>
          <ac:cxnSpMkLst>
            <pc:docMk/>
            <pc:sldMk cId="512284292" sldId="347"/>
            <ac:cxnSpMk id="74" creationId="{593327FD-CCBB-8A07-1122-332BBD722D9E}"/>
          </ac:cxnSpMkLst>
        </pc:cxnChg>
        <pc:cxnChg chg="add del mod">
          <ac:chgData name="Matt Kennedy" userId="1c42adb8-e8da-4ed0-965b-4d7e0172c01f" providerId="ADAL" clId="{CFBA048D-5B66-4E88-817D-6708100C6B58}" dt="2023-10-13T19:01:24.871" v="3549" actId="478"/>
          <ac:cxnSpMkLst>
            <pc:docMk/>
            <pc:sldMk cId="512284292" sldId="347"/>
            <ac:cxnSpMk id="75" creationId="{19692204-51F5-2CF0-01C7-35AF76500194}"/>
          </ac:cxnSpMkLst>
        </pc:cxnChg>
        <pc:cxnChg chg="add del mod">
          <ac:chgData name="Matt Kennedy" userId="1c42adb8-e8da-4ed0-965b-4d7e0172c01f" providerId="ADAL" clId="{CFBA048D-5B66-4E88-817D-6708100C6B58}" dt="2023-10-13T19:01:24.871" v="3549" actId="478"/>
          <ac:cxnSpMkLst>
            <pc:docMk/>
            <pc:sldMk cId="512284292" sldId="347"/>
            <ac:cxnSpMk id="76" creationId="{19B56EC1-BE02-03D2-5727-CB95DEA3B790}"/>
          </ac:cxnSpMkLst>
        </pc:cxnChg>
        <pc:cxnChg chg="add del mod">
          <ac:chgData name="Matt Kennedy" userId="1c42adb8-e8da-4ed0-965b-4d7e0172c01f" providerId="ADAL" clId="{CFBA048D-5B66-4E88-817D-6708100C6B58}" dt="2023-10-13T19:01:24.871" v="3549" actId="478"/>
          <ac:cxnSpMkLst>
            <pc:docMk/>
            <pc:sldMk cId="512284292" sldId="347"/>
            <ac:cxnSpMk id="77" creationId="{6EB0461D-4533-CAEC-D94F-50628D511F12}"/>
          </ac:cxnSpMkLst>
        </pc:cxnChg>
        <pc:cxnChg chg="add del mod">
          <ac:chgData name="Matt Kennedy" userId="1c42adb8-e8da-4ed0-965b-4d7e0172c01f" providerId="ADAL" clId="{CFBA048D-5B66-4E88-817D-6708100C6B58}" dt="2023-10-13T19:01:24.871" v="3549" actId="478"/>
          <ac:cxnSpMkLst>
            <pc:docMk/>
            <pc:sldMk cId="512284292" sldId="347"/>
            <ac:cxnSpMk id="78" creationId="{2F82AB49-68E6-9B6A-9AC8-58B58B0F8999}"/>
          </ac:cxnSpMkLst>
        </pc:cxnChg>
        <pc:cxnChg chg="add del mod">
          <ac:chgData name="Matt Kennedy" userId="1c42adb8-e8da-4ed0-965b-4d7e0172c01f" providerId="ADAL" clId="{CFBA048D-5B66-4E88-817D-6708100C6B58}" dt="2023-10-13T19:01:24.871" v="3549" actId="478"/>
          <ac:cxnSpMkLst>
            <pc:docMk/>
            <pc:sldMk cId="512284292" sldId="347"/>
            <ac:cxnSpMk id="79" creationId="{4F0213BE-5DB9-A4B5-F9A8-D7854F9A4ABE}"/>
          </ac:cxnSpMkLst>
        </pc:cxnChg>
        <pc:cxnChg chg="add del mod">
          <ac:chgData name="Matt Kennedy" userId="1c42adb8-e8da-4ed0-965b-4d7e0172c01f" providerId="ADAL" clId="{CFBA048D-5B66-4E88-817D-6708100C6B58}" dt="2023-10-13T19:01:24.871" v="3549" actId="478"/>
          <ac:cxnSpMkLst>
            <pc:docMk/>
            <pc:sldMk cId="512284292" sldId="347"/>
            <ac:cxnSpMk id="80" creationId="{A86DD335-4C18-8EE4-D9D8-053363E9D8A5}"/>
          </ac:cxnSpMkLst>
        </pc:cxnChg>
        <pc:cxnChg chg="add del mod">
          <ac:chgData name="Matt Kennedy" userId="1c42adb8-e8da-4ed0-965b-4d7e0172c01f" providerId="ADAL" clId="{CFBA048D-5B66-4E88-817D-6708100C6B58}" dt="2023-10-13T19:01:24.871" v="3549" actId="478"/>
          <ac:cxnSpMkLst>
            <pc:docMk/>
            <pc:sldMk cId="512284292" sldId="347"/>
            <ac:cxnSpMk id="81" creationId="{43E22DD9-61FB-F485-A52F-CDE3859359D7}"/>
          </ac:cxnSpMkLst>
        </pc:cxnChg>
        <pc:cxnChg chg="add del mod">
          <ac:chgData name="Matt Kennedy" userId="1c42adb8-e8da-4ed0-965b-4d7e0172c01f" providerId="ADAL" clId="{CFBA048D-5B66-4E88-817D-6708100C6B58}" dt="2023-10-13T19:01:24.871" v="3549" actId="478"/>
          <ac:cxnSpMkLst>
            <pc:docMk/>
            <pc:sldMk cId="512284292" sldId="347"/>
            <ac:cxnSpMk id="82" creationId="{0E49857F-5874-C21D-B8C7-75FFD28B401E}"/>
          </ac:cxnSpMkLst>
        </pc:cxnChg>
        <pc:cxnChg chg="add del mod">
          <ac:chgData name="Matt Kennedy" userId="1c42adb8-e8da-4ed0-965b-4d7e0172c01f" providerId="ADAL" clId="{CFBA048D-5B66-4E88-817D-6708100C6B58}" dt="2023-10-13T19:01:24.871" v="3549" actId="478"/>
          <ac:cxnSpMkLst>
            <pc:docMk/>
            <pc:sldMk cId="512284292" sldId="347"/>
            <ac:cxnSpMk id="83" creationId="{983F720D-1004-1681-DEA7-6EFC41C771C4}"/>
          </ac:cxnSpMkLst>
        </pc:cxnChg>
        <pc:cxnChg chg="add del mod">
          <ac:chgData name="Matt Kennedy" userId="1c42adb8-e8da-4ed0-965b-4d7e0172c01f" providerId="ADAL" clId="{CFBA048D-5B66-4E88-817D-6708100C6B58}" dt="2023-10-13T19:01:24.871" v="3549" actId="478"/>
          <ac:cxnSpMkLst>
            <pc:docMk/>
            <pc:sldMk cId="512284292" sldId="347"/>
            <ac:cxnSpMk id="84" creationId="{F7101153-7861-9742-EA92-E5126F63E839}"/>
          </ac:cxnSpMkLst>
        </pc:cxnChg>
        <pc:cxnChg chg="add del mod">
          <ac:chgData name="Matt Kennedy" userId="1c42adb8-e8da-4ed0-965b-4d7e0172c01f" providerId="ADAL" clId="{CFBA048D-5B66-4E88-817D-6708100C6B58}" dt="2023-10-13T19:01:24.871" v="3549" actId="478"/>
          <ac:cxnSpMkLst>
            <pc:docMk/>
            <pc:sldMk cId="512284292" sldId="347"/>
            <ac:cxnSpMk id="85" creationId="{F722CF9D-B76D-9005-3C8D-AC83497D4604}"/>
          </ac:cxnSpMkLst>
        </pc:cxnChg>
        <pc:cxnChg chg="add del mod">
          <ac:chgData name="Matt Kennedy" userId="1c42adb8-e8da-4ed0-965b-4d7e0172c01f" providerId="ADAL" clId="{CFBA048D-5B66-4E88-817D-6708100C6B58}" dt="2023-10-13T19:01:24.871" v="3549" actId="478"/>
          <ac:cxnSpMkLst>
            <pc:docMk/>
            <pc:sldMk cId="512284292" sldId="347"/>
            <ac:cxnSpMk id="86" creationId="{52EB221F-E735-41B4-77C8-05FD05B5BFDB}"/>
          </ac:cxnSpMkLst>
        </pc:cxnChg>
        <pc:cxnChg chg="add mod">
          <ac:chgData name="Matt Kennedy" userId="1c42adb8-e8da-4ed0-965b-4d7e0172c01f" providerId="ADAL" clId="{CFBA048D-5B66-4E88-817D-6708100C6B58}" dt="2023-10-16T16:38:41.497" v="3712" actId="14100"/>
          <ac:cxnSpMkLst>
            <pc:docMk/>
            <pc:sldMk cId="512284292" sldId="347"/>
            <ac:cxnSpMk id="106" creationId="{4AC82867-5889-AFAF-7688-5A37D674FA59}"/>
          </ac:cxnSpMkLst>
        </pc:cxnChg>
        <pc:cxnChg chg="add mod">
          <ac:chgData name="Matt Kennedy" userId="1c42adb8-e8da-4ed0-965b-4d7e0172c01f" providerId="ADAL" clId="{CFBA048D-5B66-4E88-817D-6708100C6B58}" dt="2023-10-16T16:38:49.676" v="3713" actId="14100"/>
          <ac:cxnSpMkLst>
            <pc:docMk/>
            <pc:sldMk cId="512284292" sldId="347"/>
            <ac:cxnSpMk id="107" creationId="{346A138C-1449-6CCC-5922-15A732C11DCD}"/>
          </ac:cxnSpMkLst>
        </pc:cxnChg>
        <pc:cxnChg chg="add mod">
          <ac:chgData name="Matt Kennedy" userId="1c42adb8-e8da-4ed0-965b-4d7e0172c01f" providerId="ADAL" clId="{CFBA048D-5B66-4E88-817D-6708100C6B58}" dt="2023-10-13T19:05:19.694" v="3613" actId="1035"/>
          <ac:cxnSpMkLst>
            <pc:docMk/>
            <pc:sldMk cId="512284292" sldId="347"/>
            <ac:cxnSpMk id="108" creationId="{BF5C8EB0-5A5D-042D-5776-9051984F830A}"/>
          </ac:cxnSpMkLst>
        </pc:cxnChg>
        <pc:cxnChg chg="add mod">
          <ac:chgData name="Matt Kennedy" userId="1c42adb8-e8da-4ed0-965b-4d7e0172c01f" providerId="ADAL" clId="{CFBA048D-5B66-4E88-817D-6708100C6B58}" dt="2023-10-13T19:05:19.694" v="3613" actId="1035"/>
          <ac:cxnSpMkLst>
            <pc:docMk/>
            <pc:sldMk cId="512284292" sldId="347"/>
            <ac:cxnSpMk id="109" creationId="{A10B5B92-5E78-29D9-8F88-E3BCB35B501E}"/>
          </ac:cxnSpMkLst>
        </pc:cxnChg>
        <pc:cxnChg chg="add mod">
          <ac:chgData name="Matt Kennedy" userId="1c42adb8-e8da-4ed0-965b-4d7e0172c01f" providerId="ADAL" clId="{CFBA048D-5B66-4E88-817D-6708100C6B58}" dt="2023-10-13T19:05:19.694" v="3613" actId="1035"/>
          <ac:cxnSpMkLst>
            <pc:docMk/>
            <pc:sldMk cId="512284292" sldId="347"/>
            <ac:cxnSpMk id="110" creationId="{21ED5089-6D01-16D9-A60B-A3B7CDE65965}"/>
          </ac:cxnSpMkLst>
        </pc:cxnChg>
        <pc:cxnChg chg="add mod">
          <ac:chgData name="Matt Kennedy" userId="1c42adb8-e8da-4ed0-965b-4d7e0172c01f" providerId="ADAL" clId="{CFBA048D-5B66-4E88-817D-6708100C6B58}" dt="2023-10-13T19:05:19.694" v="3613" actId="1035"/>
          <ac:cxnSpMkLst>
            <pc:docMk/>
            <pc:sldMk cId="512284292" sldId="347"/>
            <ac:cxnSpMk id="111" creationId="{71DFBE0D-C6D9-6E31-ABA1-8B349E22D55E}"/>
          </ac:cxnSpMkLst>
        </pc:cxnChg>
        <pc:cxnChg chg="add mod">
          <ac:chgData name="Matt Kennedy" userId="1c42adb8-e8da-4ed0-965b-4d7e0172c01f" providerId="ADAL" clId="{CFBA048D-5B66-4E88-817D-6708100C6B58}" dt="2023-10-16T16:39:00.980" v="3714" actId="14100"/>
          <ac:cxnSpMkLst>
            <pc:docMk/>
            <pc:sldMk cId="512284292" sldId="347"/>
            <ac:cxnSpMk id="112" creationId="{F474E462-F92B-0DB3-E1A4-73EC33F93610}"/>
          </ac:cxnSpMkLst>
        </pc:cxnChg>
        <pc:cxnChg chg="add mod">
          <ac:chgData name="Matt Kennedy" userId="1c42adb8-e8da-4ed0-965b-4d7e0172c01f" providerId="ADAL" clId="{CFBA048D-5B66-4E88-817D-6708100C6B58}" dt="2023-10-13T19:05:19.694" v="3613" actId="1035"/>
          <ac:cxnSpMkLst>
            <pc:docMk/>
            <pc:sldMk cId="512284292" sldId="347"/>
            <ac:cxnSpMk id="113" creationId="{4CC00F38-A4D9-A86D-4B56-5B628C16C4F3}"/>
          </ac:cxnSpMkLst>
        </pc:cxnChg>
        <pc:cxnChg chg="add mod">
          <ac:chgData name="Matt Kennedy" userId="1c42adb8-e8da-4ed0-965b-4d7e0172c01f" providerId="ADAL" clId="{CFBA048D-5B66-4E88-817D-6708100C6B58}" dt="2023-10-16T16:40:46.355" v="3876" actId="14100"/>
          <ac:cxnSpMkLst>
            <pc:docMk/>
            <pc:sldMk cId="512284292" sldId="347"/>
            <ac:cxnSpMk id="114" creationId="{D1650E04-323F-0DFF-EA30-0AB1197DA806}"/>
          </ac:cxnSpMkLst>
        </pc:cxnChg>
        <pc:cxnChg chg="add mod">
          <ac:chgData name="Matt Kennedy" userId="1c42adb8-e8da-4ed0-965b-4d7e0172c01f" providerId="ADAL" clId="{CFBA048D-5B66-4E88-817D-6708100C6B58}" dt="2023-10-16T16:40:16.161" v="3798" actId="1076"/>
          <ac:cxnSpMkLst>
            <pc:docMk/>
            <pc:sldMk cId="512284292" sldId="347"/>
            <ac:cxnSpMk id="115" creationId="{D5460553-C440-26E3-B6B2-4BD155AEBD17}"/>
          </ac:cxnSpMkLst>
        </pc:cxnChg>
        <pc:cxnChg chg="add mod">
          <ac:chgData name="Matt Kennedy" userId="1c42adb8-e8da-4ed0-965b-4d7e0172c01f" providerId="ADAL" clId="{CFBA048D-5B66-4E88-817D-6708100C6B58}" dt="2023-10-16T16:40:30.993" v="3801" actId="14100"/>
          <ac:cxnSpMkLst>
            <pc:docMk/>
            <pc:sldMk cId="512284292" sldId="347"/>
            <ac:cxnSpMk id="116" creationId="{72C42EA7-A38A-6F7A-3F57-2A42ECC11B3D}"/>
          </ac:cxnSpMkLst>
        </pc:cxnChg>
        <pc:cxnChg chg="add mod">
          <ac:chgData name="Matt Kennedy" userId="1c42adb8-e8da-4ed0-965b-4d7e0172c01f" providerId="ADAL" clId="{CFBA048D-5B66-4E88-817D-6708100C6B58}" dt="2023-10-16T16:40:50.352" v="3877" actId="14100"/>
          <ac:cxnSpMkLst>
            <pc:docMk/>
            <pc:sldMk cId="512284292" sldId="347"/>
            <ac:cxnSpMk id="117" creationId="{1440F50D-BAF5-6435-E392-E9FA66106881}"/>
          </ac:cxnSpMkLst>
        </pc:cxnChg>
        <pc:cxnChg chg="add mod">
          <ac:chgData name="Matt Kennedy" userId="1c42adb8-e8da-4ed0-965b-4d7e0172c01f" providerId="ADAL" clId="{CFBA048D-5B66-4E88-817D-6708100C6B58}" dt="2023-10-13T19:05:19.694" v="3613" actId="1035"/>
          <ac:cxnSpMkLst>
            <pc:docMk/>
            <pc:sldMk cId="512284292" sldId="347"/>
            <ac:cxnSpMk id="118" creationId="{2084F50B-5279-192A-FBE7-95C53BC7E1BD}"/>
          </ac:cxnSpMkLst>
        </pc:cxnChg>
        <pc:cxnChg chg="add mod">
          <ac:chgData name="Matt Kennedy" userId="1c42adb8-e8da-4ed0-965b-4d7e0172c01f" providerId="ADAL" clId="{CFBA048D-5B66-4E88-817D-6708100C6B58}" dt="2023-10-16T16:39:10.737" v="3715" actId="14100"/>
          <ac:cxnSpMkLst>
            <pc:docMk/>
            <pc:sldMk cId="512284292" sldId="347"/>
            <ac:cxnSpMk id="119" creationId="{5DA9FFA2-9DEF-5A21-2451-5D7CBB9FA071}"/>
          </ac:cxnSpMkLst>
        </pc:cxnChg>
        <pc:cxnChg chg="add mod">
          <ac:chgData name="Matt Kennedy" userId="1c42adb8-e8da-4ed0-965b-4d7e0172c01f" providerId="ADAL" clId="{CFBA048D-5B66-4E88-817D-6708100C6B58}" dt="2023-10-13T19:05:19.694" v="3613" actId="1035"/>
          <ac:cxnSpMkLst>
            <pc:docMk/>
            <pc:sldMk cId="512284292" sldId="347"/>
            <ac:cxnSpMk id="120" creationId="{A866B912-7766-A1B9-63D8-82CE93B545E7}"/>
          </ac:cxnSpMkLst>
        </pc:cxnChg>
        <pc:cxnChg chg="add mod">
          <ac:chgData name="Matt Kennedy" userId="1c42adb8-e8da-4ed0-965b-4d7e0172c01f" providerId="ADAL" clId="{CFBA048D-5B66-4E88-817D-6708100C6B58}" dt="2023-10-13T19:05:19.694" v="3613" actId="1035"/>
          <ac:cxnSpMkLst>
            <pc:docMk/>
            <pc:sldMk cId="512284292" sldId="347"/>
            <ac:cxnSpMk id="121" creationId="{05E636F0-2CC8-830A-CDAC-0BFAC4F90640}"/>
          </ac:cxnSpMkLst>
        </pc:cxnChg>
        <pc:cxnChg chg="add mod">
          <ac:chgData name="Matt Kennedy" userId="1c42adb8-e8da-4ed0-965b-4d7e0172c01f" providerId="ADAL" clId="{CFBA048D-5B66-4E88-817D-6708100C6B58}" dt="2023-10-13T19:05:19.694" v="3613" actId="1035"/>
          <ac:cxnSpMkLst>
            <pc:docMk/>
            <pc:sldMk cId="512284292" sldId="347"/>
            <ac:cxnSpMk id="122" creationId="{D386492A-49ED-221F-462B-D65694902E2C}"/>
          </ac:cxnSpMkLst>
        </pc:cxnChg>
        <pc:cxnChg chg="add mod">
          <ac:chgData name="Matt Kennedy" userId="1c42adb8-e8da-4ed0-965b-4d7e0172c01f" providerId="ADAL" clId="{CFBA048D-5B66-4E88-817D-6708100C6B58}" dt="2023-10-13T19:05:19.694" v="3613" actId="1035"/>
          <ac:cxnSpMkLst>
            <pc:docMk/>
            <pc:sldMk cId="512284292" sldId="347"/>
            <ac:cxnSpMk id="123" creationId="{2C78BB0A-339F-C25E-A88E-5E93F18ABABB}"/>
          </ac:cxnSpMkLst>
        </pc:cxnChg>
        <pc:cxnChg chg="add mod">
          <ac:chgData name="Matt Kennedy" userId="1c42adb8-e8da-4ed0-965b-4d7e0172c01f" providerId="ADAL" clId="{CFBA048D-5B66-4E88-817D-6708100C6B58}" dt="2023-10-13T19:05:19.694" v="3613" actId="1035"/>
          <ac:cxnSpMkLst>
            <pc:docMk/>
            <pc:sldMk cId="512284292" sldId="347"/>
            <ac:cxnSpMk id="124" creationId="{766E0554-8F56-EEC6-8FDF-CF9676AA922F}"/>
          </ac:cxnSpMkLst>
        </pc:cxnChg>
        <pc:cxnChg chg="add mod">
          <ac:chgData name="Matt Kennedy" userId="1c42adb8-e8da-4ed0-965b-4d7e0172c01f" providerId="ADAL" clId="{CFBA048D-5B66-4E88-817D-6708100C6B58}" dt="2023-10-13T19:05:19.694" v="3613" actId="1035"/>
          <ac:cxnSpMkLst>
            <pc:docMk/>
            <pc:sldMk cId="512284292" sldId="347"/>
            <ac:cxnSpMk id="125" creationId="{A67C5B07-36EA-465A-356F-963F150D591C}"/>
          </ac:cxnSpMkLst>
        </pc:cxnChg>
        <pc:cxnChg chg="add mod">
          <ac:chgData name="Matt Kennedy" userId="1c42adb8-e8da-4ed0-965b-4d7e0172c01f" providerId="ADAL" clId="{CFBA048D-5B66-4E88-817D-6708100C6B58}" dt="2023-10-13T19:05:19.694" v="3613" actId="1035"/>
          <ac:cxnSpMkLst>
            <pc:docMk/>
            <pc:sldMk cId="512284292" sldId="347"/>
            <ac:cxnSpMk id="126" creationId="{29204973-0EA9-EF93-A57F-8B5425A904FC}"/>
          </ac:cxnSpMkLst>
        </pc:cxnChg>
        <pc:cxnChg chg="add mod">
          <ac:chgData name="Matt Kennedy" userId="1c42adb8-e8da-4ed0-965b-4d7e0172c01f" providerId="ADAL" clId="{CFBA048D-5B66-4E88-817D-6708100C6B58}" dt="2023-10-13T19:05:19.694" v="3613" actId="1035"/>
          <ac:cxnSpMkLst>
            <pc:docMk/>
            <pc:sldMk cId="512284292" sldId="347"/>
            <ac:cxnSpMk id="127" creationId="{A216AC27-A815-39B4-B19B-CD4F79C45EB0}"/>
          </ac:cxnSpMkLst>
        </pc:cxnChg>
        <pc:cxnChg chg="add mod">
          <ac:chgData name="Matt Kennedy" userId="1c42adb8-e8da-4ed0-965b-4d7e0172c01f" providerId="ADAL" clId="{CFBA048D-5B66-4E88-817D-6708100C6B58}" dt="2023-10-13T19:05:19.694" v="3613" actId="1035"/>
          <ac:cxnSpMkLst>
            <pc:docMk/>
            <pc:sldMk cId="512284292" sldId="347"/>
            <ac:cxnSpMk id="128" creationId="{835210A5-AE97-D798-E987-B3429C7DE071}"/>
          </ac:cxnSpMkLst>
        </pc:cxnChg>
        <pc:cxnChg chg="add mod">
          <ac:chgData name="Matt Kennedy" userId="1c42adb8-e8da-4ed0-965b-4d7e0172c01f" providerId="ADAL" clId="{CFBA048D-5B66-4E88-817D-6708100C6B58}" dt="2023-10-13T19:05:19.694" v="3613" actId="1035"/>
          <ac:cxnSpMkLst>
            <pc:docMk/>
            <pc:sldMk cId="512284292" sldId="347"/>
            <ac:cxnSpMk id="129" creationId="{375AA637-3551-8D90-D88C-19BB3D8373D3}"/>
          </ac:cxnSpMkLst>
        </pc:cxnChg>
        <pc:cxnChg chg="add mod">
          <ac:chgData name="Matt Kennedy" userId="1c42adb8-e8da-4ed0-965b-4d7e0172c01f" providerId="ADAL" clId="{CFBA048D-5B66-4E88-817D-6708100C6B58}" dt="2023-10-13T19:05:19.694" v="3613" actId="1035"/>
          <ac:cxnSpMkLst>
            <pc:docMk/>
            <pc:sldMk cId="512284292" sldId="347"/>
            <ac:cxnSpMk id="130" creationId="{73543DDD-0095-87D4-DE65-7CDD044621DE}"/>
          </ac:cxnSpMkLst>
        </pc:cxnChg>
        <pc:cxnChg chg="add mod">
          <ac:chgData name="Matt Kennedy" userId="1c42adb8-e8da-4ed0-965b-4d7e0172c01f" providerId="ADAL" clId="{CFBA048D-5B66-4E88-817D-6708100C6B58}" dt="2023-10-13T19:05:19.694" v="3613" actId="1035"/>
          <ac:cxnSpMkLst>
            <pc:docMk/>
            <pc:sldMk cId="512284292" sldId="347"/>
            <ac:cxnSpMk id="131" creationId="{42311C54-B08B-9F95-82B1-94C50D61FD97}"/>
          </ac:cxnSpMkLst>
        </pc:cxnChg>
        <pc:cxnChg chg="add mod">
          <ac:chgData name="Matt Kennedy" userId="1c42adb8-e8da-4ed0-965b-4d7e0172c01f" providerId="ADAL" clId="{CFBA048D-5B66-4E88-817D-6708100C6B58}" dt="2023-10-13T19:05:19.694" v="3613" actId="1035"/>
          <ac:cxnSpMkLst>
            <pc:docMk/>
            <pc:sldMk cId="512284292" sldId="347"/>
            <ac:cxnSpMk id="132" creationId="{61C98AB4-2A9C-6613-7C77-D391AF16EE01}"/>
          </ac:cxnSpMkLst>
        </pc:cxnChg>
        <pc:cxnChg chg="add mod">
          <ac:chgData name="Matt Kennedy" userId="1c42adb8-e8da-4ed0-965b-4d7e0172c01f" providerId="ADAL" clId="{CFBA048D-5B66-4E88-817D-6708100C6B58}" dt="2023-10-13T19:05:19.694" v="3613" actId="1035"/>
          <ac:cxnSpMkLst>
            <pc:docMk/>
            <pc:sldMk cId="512284292" sldId="347"/>
            <ac:cxnSpMk id="133" creationId="{B68FA7DF-7D1A-62E1-A627-ADB0B306988E}"/>
          </ac:cxnSpMkLst>
        </pc:cxnChg>
        <pc:cxnChg chg="add mod">
          <ac:chgData name="Matt Kennedy" userId="1c42adb8-e8da-4ed0-965b-4d7e0172c01f" providerId="ADAL" clId="{CFBA048D-5B66-4E88-817D-6708100C6B58}" dt="2023-10-13T19:05:19.694" v="3613" actId="1035"/>
          <ac:cxnSpMkLst>
            <pc:docMk/>
            <pc:sldMk cId="512284292" sldId="347"/>
            <ac:cxnSpMk id="134" creationId="{D2D3EF15-9757-6BE1-A13D-2174BD609E1E}"/>
          </ac:cxnSpMkLst>
        </pc:cxnChg>
        <pc:cxnChg chg="add mod">
          <ac:chgData name="Matt Kennedy" userId="1c42adb8-e8da-4ed0-965b-4d7e0172c01f" providerId="ADAL" clId="{CFBA048D-5B66-4E88-817D-6708100C6B58}" dt="2023-10-13T19:05:19.694" v="3613" actId="1035"/>
          <ac:cxnSpMkLst>
            <pc:docMk/>
            <pc:sldMk cId="512284292" sldId="347"/>
            <ac:cxnSpMk id="135" creationId="{6F4F203F-B114-FD0B-2869-7EE84F4569DA}"/>
          </ac:cxnSpMkLst>
        </pc:cxnChg>
        <pc:cxnChg chg="add mod">
          <ac:chgData name="Matt Kennedy" userId="1c42adb8-e8da-4ed0-965b-4d7e0172c01f" providerId="ADAL" clId="{CFBA048D-5B66-4E88-817D-6708100C6B58}" dt="2023-10-13T19:05:19.694" v="3613" actId="1035"/>
          <ac:cxnSpMkLst>
            <pc:docMk/>
            <pc:sldMk cId="512284292" sldId="347"/>
            <ac:cxnSpMk id="137" creationId="{78BDF6BF-99CD-67EB-04E4-90101DBAA08E}"/>
          </ac:cxnSpMkLst>
        </pc:cxnChg>
        <pc:cxnChg chg="add mod">
          <ac:chgData name="Matt Kennedy" userId="1c42adb8-e8da-4ed0-965b-4d7e0172c01f" providerId="ADAL" clId="{CFBA048D-5B66-4E88-817D-6708100C6B58}" dt="2023-10-13T19:05:19.694" v="3613" actId="1035"/>
          <ac:cxnSpMkLst>
            <pc:docMk/>
            <pc:sldMk cId="512284292" sldId="347"/>
            <ac:cxnSpMk id="139" creationId="{4A9C7BFD-83A7-9662-10D9-944B9C783E5F}"/>
          </ac:cxnSpMkLst>
        </pc:cxnChg>
        <pc:cxnChg chg="add mod">
          <ac:chgData name="Matt Kennedy" userId="1c42adb8-e8da-4ed0-965b-4d7e0172c01f" providerId="ADAL" clId="{CFBA048D-5B66-4E88-817D-6708100C6B58}" dt="2023-10-16T16:41:28.406" v="3944" actId="14100"/>
          <ac:cxnSpMkLst>
            <pc:docMk/>
            <pc:sldMk cId="512284292" sldId="347"/>
            <ac:cxnSpMk id="151" creationId="{F9EA83AD-5ABD-A2E7-9C42-B4994EC3664E}"/>
          </ac:cxnSpMkLst>
        </pc:cxnChg>
        <pc:cxnChg chg="add mod">
          <ac:chgData name="Matt Kennedy" userId="1c42adb8-e8da-4ed0-965b-4d7e0172c01f" providerId="ADAL" clId="{CFBA048D-5B66-4E88-817D-6708100C6B58}" dt="2023-10-16T16:41:03.785" v="3878" actId="1076"/>
          <ac:cxnSpMkLst>
            <pc:docMk/>
            <pc:sldMk cId="512284292" sldId="347"/>
            <ac:cxnSpMk id="152" creationId="{F9906DE9-B194-3247-4113-7908B6F39DFB}"/>
          </ac:cxnSpMkLst>
        </pc:cxnChg>
        <pc:cxnChg chg="add mod">
          <ac:chgData name="Matt Kennedy" userId="1c42adb8-e8da-4ed0-965b-4d7e0172c01f" providerId="ADAL" clId="{CFBA048D-5B66-4E88-817D-6708100C6B58}" dt="2023-10-16T16:41:34.263" v="3945" actId="14100"/>
          <ac:cxnSpMkLst>
            <pc:docMk/>
            <pc:sldMk cId="512284292" sldId="347"/>
            <ac:cxnSpMk id="153" creationId="{D62801D7-8C55-EC45-F9DC-11C3BB417F41}"/>
          </ac:cxnSpMkLst>
        </pc:cxnChg>
        <pc:cxnChg chg="add mod">
          <ac:chgData name="Matt Kennedy" userId="1c42adb8-e8da-4ed0-965b-4d7e0172c01f" providerId="ADAL" clId="{CFBA048D-5B66-4E88-817D-6708100C6B58}" dt="2023-10-16T16:41:13.876" v="3879" actId="14100"/>
          <ac:cxnSpMkLst>
            <pc:docMk/>
            <pc:sldMk cId="512284292" sldId="347"/>
            <ac:cxnSpMk id="154" creationId="{5B8905F7-969D-457F-6A5F-EE8B0392CA78}"/>
          </ac:cxnSpMkLst>
        </pc:cxnChg>
        <pc:cxnChg chg="add mod">
          <ac:chgData name="Matt Kennedy" userId="1c42adb8-e8da-4ed0-965b-4d7e0172c01f" providerId="ADAL" clId="{CFBA048D-5B66-4E88-817D-6708100C6B58}" dt="2023-10-16T16:41:17.806" v="3880" actId="14100"/>
          <ac:cxnSpMkLst>
            <pc:docMk/>
            <pc:sldMk cId="512284292" sldId="347"/>
            <ac:cxnSpMk id="155" creationId="{94F3017D-2BF8-E978-A85A-03CA6A881239}"/>
          </ac:cxnSpMkLst>
        </pc:cxnChg>
        <pc:cxnChg chg="add mod">
          <ac:chgData name="Matt Kennedy" userId="1c42adb8-e8da-4ed0-965b-4d7e0172c01f" providerId="ADAL" clId="{CFBA048D-5B66-4E88-817D-6708100C6B58}" dt="2023-10-16T16:39:56.136" v="3797" actId="14100"/>
          <ac:cxnSpMkLst>
            <pc:docMk/>
            <pc:sldMk cId="512284292" sldId="347"/>
            <ac:cxnSpMk id="156" creationId="{18AB28D6-DD54-075F-3B32-C4CD82B5694C}"/>
          </ac:cxnSpMkLst>
        </pc:cxnChg>
        <pc:cxnChg chg="add mod">
          <ac:chgData name="Matt Kennedy" userId="1c42adb8-e8da-4ed0-965b-4d7e0172c01f" providerId="ADAL" clId="{CFBA048D-5B66-4E88-817D-6708100C6B58}" dt="2023-10-13T19:05:19.694" v="3613" actId="1035"/>
          <ac:cxnSpMkLst>
            <pc:docMk/>
            <pc:sldMk cId="512284292" sldId="347"/>
            <ac:cxnSpMk id="157" creationId="{6896877A-5E1C-559E-AF19-FB808C89159F}"/>
          </ac:cxnSpMkLst>
        </pc:cxnChg>
        <pc:cxnChg chg="add mod">
          <ac:chgData name="Matt Kennedy" userId="1c42adb8-e8da-4ed0-965b-4d7e0172c01f" providerId="ADAL" clId="{CFBA048D-5B66-4E88-817D-6708100C6B58}" dt="2023-10-13T19:05:19.694" v="3613" actId="1035"/>
          <ac:cxnSpMkLst>
            <pc:docMk/>
            <pc:sldMk cId="512284292" sldId="347"/>
            <ac:cxnSpMk id="158" creationId="{EE472CFB-289D-2649-37D7-4477D7E3C9F9}"/>
          </ac:cxnSpMkLst>
        </pc:cxnChg>
        <pc:cxnChg chg="add mod">
          <ac:chgData name="Matt Kennedy" userId="1c42adb8-e8da-4ed0-965b-4d7e0172c01f" providerId="ADAL" clId="{CFBA048D-5B66-4E88-817D-6708100C6B58}" dt="2023-10-13T19:05:19.694" v="3613" actId="1035"/>
          <ac:cxnSpMkLst>
            <pc:docMk/>
            <pc:sldMk cId="512284292" sldId="347"/>
            <ac:cxnSpMk id="159" creationId="{35F20B12-153F-0602-D18F-DA366743F2FD}"/>
          </ac:cxnSpMkLst>
        </pc:cxnChg>
        <pc:cxnChg chg="add mod">
          <ac:chgData name="Matt Kennedy" userId="1c42adb8-e8da-4ed0-965b-4d7e0172c01f" providerId="ADAL" clId="{CFBA048D-5B66-4E88-817D-6708100C6B58}" dt="2023-10-13T19:05:19.694" v="3613" actId="1035"/>
          <ac:cxnSpMkLst>
            <pc:docMk/>
            <pc:sldMk cId="512284292" sldId="347"/>
            <ac:cxnSpMk id="160" creationId="{2B913E15-9C91-2180-D687-1C7B5A003F4A}"/>
          </ac:cxnSpMkLst>
        </pc:cxnChg>
        <pc:cxnChg chg="add mod">
          <ac:chgData name="Matt Kennedy" userId="1c42adb8-e8da-4ed0-965b-4d7e0172c01f" providerId="ADAL" clId="{CFBA048D-5B66-4E88-817D-6708100C6B58}" dt="2023-10-13T19:05:19.694" v="3613" actId="1035"/>
          <ac:cxnSpMkLst>
            <pc:docMk/>
            <pc:sldMk cId="512284292" sldId="347"/>
            <ac:cxnSpMk id="161" creationId="{EAEAFAF4-56A8-8528-777C-3BB86381FF0B}"/>
          </ac:cxnSpMkLst>
        </pc:cxnChg>
        <pc:cxnChg chg="add mod">
          <ac:chgData name="Matt Kennedy" userId="1c42adb8-e8da-4ed0-965b-4d7e0172c01f" providerId="ADAL" clId="{CFBA048D-5B66-4E88-817D-6708100C6B58}" dt="2023-10-13T19:05:19.694" v="3613" actId="1035"/>
          <ac:cxnSpMkLst>
            <pc:docMk/>
            <pc:sldMk cId="512284292" sldId="347"/>
            <ac:cxnSpMk id="162" creationId="{7511DC9F-7B2B-8B96-9485-70AFEF202F6E}"/>
          </ac:cxnSpMkLst>
        </pc:cxnChg>
        <pc:cxnChg chg="add mod">
          <ac:chgData name="Matt Kennedy" userId="1c42adb8-e8da-4ed0-965b-4d7e0172c01f" providerId="ADAL" clId="{CFBA048D-5B66-4E88-817D-6708100C6B58}" dt="2023-10-13T19:05:19.694" v="3613" actId="1035"/>
          <ac:cxnSpMkLst>
            <pc:docMk/>
            <pc:sldMk cId="512284292" sldId="347"/>
            <ac:cxnSpMk id="163" creationId="{A030EAF2-B1C1-51B0-868D-E60DF4F12C6E}"/>
          </ac:cxnSpMkLst>
        </pc:cxnChg>
        <pc:cxnChg chg="add mod">
          <ac:chgData name="Matt Kennedy" userId="1c42adb8-e8da-4ed0-965b-4d7e0172c01f" providerId="ADAL" clId="{CFBA048D-5B66-4E88-817D-6708100C6B58}" dt="2023-10-16T16:42:48.709" v="4142" actId="14100"/>
          <ac:cxnSpMkLst>
            <pc:docMk/>
            <pc:sldMk cId="512284292" sldId="347"/>
            <ac:cxnSpMk id="164" creationId="{ACDBAB02-8CA2-BBD8-665C-8876FCE48019}"/>
          </ac:cxnSpMkLst>
        </pc:cxnChg>
        <pc:cxnChg chg="add mod">
          <ac:chgData name="Matt Kennedy" userId="1c42adb8-e8da-4ed0-965b-4d7e0172c01f" providerId="ADAL" clId="{CFBA048D-5B66-4E88-817D-6708100C6B58}" dt="2023-10-13T19:05:19.694" v="3613" actId="1035"/>
          <ac:cxnSpMkLst>
            <pc:docMk/>
            <pc:sldMk cId="512284292" sldId="347"/>
            <ac:cxnSpMk id="165" creationId="{BEFE5219-1E4A-357E-5ABF-68CC597214FB}"/>
          </ac:cxnSpMkLst>
        </pc:cxnChg>
        <pc:cxnChg chg="add mod">
          <ac:chgData name="Matt Kennedy" userId="1c42adb8-e8da-4ed0-965b-4d7e0172c01f" providerId="ADAL" clId="{CFBA048D-5B66-4E88-817D-6708100C6B58}" dt="2023-10-16T16:42:07.847" v="4054" actId="14100"/>
          <ac:cxnSpMkLst>
            <pc:docMk/>
            <pc:sldMk cId="512284292" sldId="347"/>
            <ac:cxnSpMk id="166" creationId="{B7FE25DE-051D-027F-6E08-2DFBFBEF11E2}"/>
          </ac:cxnSpMkLst>
        </pc:cxnChg>
        <pc:cxnChg chg="add mod">
          <ac:chgData name="Matt Kennedy" userId="1c42adb8-e8da-4ed0-965b-4d7e0172c01f" providerId="ADAL" clId="{CFBA048D-5B66-4E88-817D-6708100C6B58}" dt="2023-10-13T19:05:19.694" v="3613" actId="1035"/>
          <ac:cxnSpMkLst>
            <pc:docMk/>
            <pc:sldMk cId="512284292" sldId="347"/>
            <ac:cxnSpMk id="167" creationId="{6905466B-CC67-785F-960B-35BE52297945}"/>
          </ac:cxnSpMkLst>
        </pc:cxnChg>
      </pc:sldChg>
      <pc:sldChg chg="addSp delSp modSp new del mod">
        <pc:chgData name="Matt Kennedy" userId="1c42adb8-e8da-4ed0-965b-4d7e0172c01f" providerId="ADAL" clId="{CFBA048D-5B66-4E88-817D-6708100C6B58}" dt="2023-10-13T19:11:04.020" v="3627" actId="27022"/>
        <pc:sldMkLst>
          <pc:docMk/>
          <pc:sldMk cId="3507208843" sldId="349"/>
        </pc:sldMkLst>
        <pc:graphicFrameChg chg="add del modGraphic">
          <ac:chgData name="Matt Kennedy" userId="1c42adb8-e8da-4ed0-965b-4d7e0172c01f" providerId="ADAL" clId="{CFBA048D-5B66-4E88-817D-6708100C6B58}" dt="2023-10-13T19:11:04.020" v="3627" actId="27022"/>
          <ac:graphicFrameMkLst>
            <pc:docMk/>
            <pc:sldMk cId="3507208843" sldId="349"/>
            <ac:graphicFrameMk id="7" creationId="{ECD59459-543A-2DD5-ADDD-4C537F1DBED5}"/>
          </ac:graphicFrameMkLst>
        </pc:graphicFrameChg>
      </pc:sldChg>
      <pc:sldChg chg="addSp delSp modSp new mod">
        <pc:chgData name="Matt Kennedy" userId="1c42adb8-e8da-4ed0-965b-4d7e0172c01f" providerId="ADAL" clId="{CFBA048D-5B66-4E88-817D-6708100C6B58}" dt="2023-10-16T16:59:28.910" v="4164" actId="5793"/>
        <pc:sldMkLst>
          <pc:docMk/>
          <pc:sldMk cId="2217076186" sldId="351"/>
        </pc:sldMkLst>
        <pc:spChg chg="add del mod">
          <ac:chgData name="Matt Kennedy" userId="1c42adb8-e8da-4ed0-965b-4d7e0172c01f" providerId="ADAL" clId="{CFBA048D-5B66-4E88-817D-6708100C6B58}" dt="2023-10-16T16:59:05.349" v="4163" actId="478"/>
          <ac:spMkLst>
            <pc:docMk/>
            <pc:sldMk cId="2217076186" sldId="351"/>
            <ac:spMk id="5" creationId="{489C3811-CC00-824E-FE80-943B33B18962}"/>
          </ac:spMkLst>
        </pc:spChg>
        <pc:spChg chg="add del mod">
          <ac:chgData name="Matt Kennedy" userId="1c42adb8-e8da-4ed0-965b-4d7e0172c01f" providerId="ADAL" clId="{CFBA048D-5B66-4E88-817D-6708100C6B58}" dt="2023-10-16T16:59:05.349" v="4163" actId="478"/>
          <ac:spMkLst>
            <pc:docMk/>
            <pc:sldMk cId="2217076186" sldId="351"/>
            <ac:spMk id="6" creationId="{9F7CA488-674F-44A9-B678-21A614936915}"/>
          </ac:spMkLst>
        </pc:spChg>
        <pc:spChg chg="mod">
          <ac:chgData name="Matt Kennedy" userId="1c42adb8-e8da-4ed0-965b-4d7e0172c01f" providerId="ADAL" clId="{CFBA048D-5B66-4E88-817D-6708100C6B58}" dt="2023-10-16T16:59:28.910" v="4164" actId="5793"/>
          <ac:spMkLst>
            <pc:docMk/>
            <pc:sldMk cId="2217076186" sldId="351"/>
            <ac:spMk id="8" creationId="{FB4F1993-4D93-FE12-2031-8CFC1EC4C322}"/>
          </ac:spMkLst>
        </pc:spChg>
      </pc:sldChg>
      <pc:sldChg chg="addSp modSp new del">
        <pc:chgData name="Matt Kennedy" userId="1c42adb8-e8da-4ed0-965b-4d7e0172c01f" providerId="ADAL" clId="{CFBA048D-5B66-4E88-817D-6708100C6B58}" dt="2023-10-16T16:58:42.310" v="4160" actId="47"/>
        <pc:sldMkLst>
          <pc:docMk/>
          <pc:sldMk cId="3105522304" sldId="351"/>
        </pc:sldMkLst>
        <pc:spChg chg="add mod">
          <ac:chgData name="Matt Kennedy" userId="1c42adb8-e8da-4ed0-965b-4d7e0172c01f" providerId="ADAL" clId="{CFBA048D-5B66-4E88-817D-6708100C6B58}" dt="2023-10-16T16:58:24.251" v="4159"/>
          <ac:spMkLst>
            <pc:docMk/>
            <pc:sldMk cId="3105522304" sldId="351"/>
            <ac:spMk id="5" creationId="{CAE4C575-4F3E-56D1-B8FF-660227AA4905}"/>
          </ac:spMkLst>
        </pc:spChg>
        <pc:spChg chg="add mod">
          <ac:chgData name="Matt Kennedy" userId="1c42adb8-e8da-4ed0-965b-4d7e0172c01f" providerId="ADAL" clId="{CFBA048D-5B66-4E88-817D-6708100C6B58}" dt="2023-10-16T16:58:24.251" v="4159"/>
          <ac:spMkLst>
            <pc:docMk/>
            <pc:sldMk cId="3105522304" sldId="351"/>
            <ac:spMk id="6" creationId="{BE2931FB-B6D8-0F68-D988-33C61E900E8D}"/>
          </ac:spMkLst>
        </pc:spChg>
        <pc:spChg chg="add mod">
          <ac:chgData name="Matt Kennedy" userId="1c42adb8-e8da-4ed0-965b-4d7e0172c01f" providerId="ADAL" clId="{CFBA048D-5B66-4E88-817D-6708100C6B58}" dt="2023-10-16T16:58:24.251" v="4159"/>
          <ac:spMkLst>
            <pc:docMk/>
            <pc:sldMk cId="3105522304" sldId="351"/>
            <ac:spMk id="7" creationId="{96C88E4E-0879-F9B4-D7AB-025CE247B7F6}"/>
          </ac:spMkLst>
        </pc:spChg>
      </pc:sldChg>
      <pc:sldChg chg="addSp modSp new mod">
        <pc:chgData name="Matt Kennedy" userId="1c42adb8-e8da-4ed0-965b-4d7e0172c01f" providerId="ADAL" clId="{CFBA048D-5B66-4E88-817D-6708100C6B58}" dt="2023-10-16T17:03:53.266" v="4177" actId="3064"/>
        <pc:sldMkLst>
          <pc:docMk/>
          <pc:sldMk cId="1341586672" sldId="352"/>
        </pc:sldMkLst>
        <pc:spChg chg="add mod">
          <ac:chgData name="Matt Kennedy" userId="1c42adb8-e8da-4ed0-965b-4d7e0172c01f" providerId="ADAL" clId="{CFBA048D-5B66-4E88-817D-6708100C6B58}" dt="2023-10-16T17:00:10.635" v="4166"/>
          <ac:spMkLst>
            <pc:docMk/>
            <pc:sldMk cId="1341586672" sldId="352"/>
            <ac:spMk id="5" creationId="{FFB831A0-B22B-94CE-DFDE-258CEC2D8837}"/>
          </ac:spMkLst>
        </pc:spChg>
        <pc:spChg chg="add mod">
          <ac:chgData name="Matt Kennedy" userId="1c42adb8-e8da-4ed0-965b-4d7e0172c01f" providerId="ADAL" clId="{CFBA048D-5B66-4E88-817D-6708100C6B58}" dt="2023-10-16T17:03:53.266" v="4177" actId="3064"/>
          <ac:spMkLst>
            <pc:docMk/>
            <pc:sldMk cId="1341586672" sldId="352"/>
            <ac:spMk id="6" creationId="{84C7C618-F709-8C6E-9F5A-9F553BC9DFC9}"/>
          </ac:spMkLst>
        </pc:spChg>
        <pc:spChg chg="add mod">
          <ac:chgData name="Matt Kennedy" userId="1c42adb8-e8da-4ed0-965b-4d7e0172c01f" providerId="ADAL" clId="{CFBA048D-5B66-4E88-817D-6708100C6B58}" dt="2023-10-16T17:00:10.635" v="4166"/>
          <ac:spMkLst>
            <pc:docMk/>
            <pc:sldMk cId="1341586672" sldId="352"/>
            <ac:spMk id="8" creationId="{11CF90E5-9F50-28A2-5943-E8E777C956D5}"/>
          </ac:spMkLst>
        </pc:spChg>
        <pc:picChg chg="add mod">
          <ac:chgData name="Matt Kennedy" userId="1c42adb8-e8da-4ed0-965b-4d7e0172c01f" providerId="ADAL" clId="{CFBA048D-5B66-4E88-817D-6708100C6B58}" dt="2023-10-16T17:00:10.635" v="4166"/>
          <ac:picMkLst>
            <pc:docMk/>
            <pc:sldMk cId="1341586672" sldId="352"/>
            <ac:picMk id="7" creationId="{B6DCE24E-E446-6922-C14D-546A3943A24A}"/>
          </ac:picMkLst>
        </pc:picChg>
      </pc:sldChg>
      <pc:sldChg chg="addSp modSp new mod">
        <pc:chgData name="Matt Kennedy" userId="1c42adb8-e8da-4ed0-965b-4d7e0172c01f" providerId="ADAL" clId="{CFBA048D-5B66-4E88-817D-6708100C6B58}" dt="2023-10-16T17:06:15.959" v="4187" actId="3064"/>
        <pc:sldMkLst>
          <pc:docMk/>
          <pc:sldMk cId="3144193321" sldId="353"/>
        </pc:sldMkLst>
        <pc:spChg chg="add mod">
          <ac:chgData name="Matt Kennedy" userId="1c42adb8-e8da-4ed0-965b-4d7e0172c01f" providerId="ADAL" clId="{CFBA048D-5B66-4E88-817D-6708100C6B58}" dt="2023-10-16T17:05:05.362" v="4181"/>
          <ac:spMkLst>
            <pc:docMk/>
            <pc:sldMk cId="3144193321" sldId="353"/>
            <ac:spMk id="5" creationId="{AE08FC97-60D9-2BCE-F5BA-242C29C9190D}"/>
          </ac:spMkLst>
        </pc:spChg>
        <pc:spChg chg="add mod">
          <ac:chgData name="Matt Kennedy" userId="1c42adb8-e8da-4ed0-965b-4d7e0172c01f" providerId="ADAL" clId="{CFBA048D-5B66-4E88-817D-6708100C6B58}" dt="2023-10-16T17:06:15.959" v="4187" actId="3064"/>
          <ac:spMkLst>
            <pc:docMk/>
            <pc:sldMk cId="3144193321" sldId="353"/>
            <ac:spMk id="6" creationId="{CD453090-4588-FF6B-E718-9322031C78D8}"/>
          </ac:spMkLst>
        </pc:spChg>
        <pc:spChg chg="add mod">
          <ac:chgData name="Matt Kennedy" userId="1c42adb8-e8da-4ed0-965b-4d7e0172c01f" providerId="ADAL" clId="{CFBA048D-5B66-4E88-817D-6708100C6B58}" dt="2023-10-16T17:05:05.362" v="4181"/>
          <ac:spMkLst>
            <pc:docMk/>
            <pc:sldMk cId="3144193321" sldId="353"/>
            <ac:spMk id="9" creationId="{73F184BD-EFB7-6D68-9FA2-551198A5E67A}"/>
          </ac:spMkLst>
        </pc:spChg>
        <pc:graphicFrameChg chg="add mod">
          <ac:chgData name="Matt Kennedy" userId="1c42adb8-e8da-4ed0-965b-4d7e0172c01f" providerId="ADAL" clId="{CFBA048D-5B66-4E88-817D-6708100C6B58}" dt="2023-10-16T17:05:55.075" v="4182" actId="255"/>
          <ac:graphicFrameMkLst>
            <pc:docMk/>
            <pc:sldMk cId="3144193321" sldId="353"/>
            <ac:graphicFrameMk id="7" creationId="{4600B8F9-DB68-18E5-6EE0-85B50CFDCCD5}"/>
          </ac:graphicFrameMkLst>
        </pc:graphicFrameChg>
        <pc:picChg chg="add mod">
          <ac:chgData name="Matt Kennedy" userId="1c42adb8-e8da-4ed0-965b-4d7e0172c01f" providerId="ADAL" clId="{CFBA048D-5B66-4E88-817D-6708100C6B58}" dt="2023-10-16T17:05:05.362" v="4181"/>
          <ac:picMkLst>
            <pc:docMk/>
            <pc:sldMk cId="3144193321" sldId="353"/>
            <ac:picMk id="8" creationId="{ACB49070-E19E-E2D1-D9BA-32718D6C7C65}"/>
          </ac:picMkLst>
        </pc:picChg>
        <pc:picChg chg="add mod">
          <ac:chgData name="Matt Kennedy" userId="1c42adb8-e8da-4ed0-965b-4d7e0172c01f" providerId="ADAL" clId="{CFBA048D-5B66-4E88-817D-6708100C6B58}" dt="2023-10-16T17:05:05.362" v="4181"/>
          <ac:picMkLst>
            <pc:docMk/>
            <pc:sldMk cId="3144193321" sldId="353"/>
            <ac:picMk id="10" creationId="{C040B629-D67C-6042-628C-B61EF84273F5}"/>
          </ac:picMkLst>
        </pc:picChg>
      </pc:sldChg>
      <pc:sldChg chg="addSp delSp modSp new mod modAnim">
        <pc:chgData name="Matt Kennedy" userId="1c42adb8-e8da-4ed0-965b-4d7e0172c01f" providerId="ADAL" clId="{CFBA048D-5B66-4E88-817D-6708100C6B58}" dt="2023-10-16T17:07:31.279" v="4191"/>
        <pc:sldMkLst>
          <pc:docMk/>
          <pc:sldMk cId="2038417073" sldId="354"/>
        </pc:sldMkLst>
        <pc:spChg chg="del">
          <ac:chgData name="Matt Kennedy" userId="1c42adb8-e8da-4ed0-965b-4d7e0172c01f" providerId="ADAL" clId="{CFBA048D-5B66-4E88-817D-6708100C6B58}" dt="2023-10-16T17:07:29.490" v="4190" actId="478"/>
          <ac:spMkLst>
            <pc:docMk/>
            <pc:sldMk cId="2038417073" sldId="354"/>
            <ac:spMk id="4" creationId="{DBE4AA02-DC40-836A-A96F-4F911CD21E87}"/>
          </ac:spMkLst>
        </pc:spChg>
        <pc:spChg chg="mod">
          <ac:chgData name="Matt Kennedy" userId="1c42adb8-e8da-4ed0-965b-4d7e0172c01f" providerId="ADAL" clId="{CFBA048D-5B66-4E88-817D-6708100C6B58}" dt="2023-10-16T17:07:31.279" v="4191"/>
          <ac:spMkLst>
            <pc:docMk/>
            <pc:sldMk cId="2038417073" sldId="354"/>
            <ac:spMk id="6" creationId="{841F36A8-E133-10B9-D051-43F52C2D6FD9}"/>
          </ac:spMkLst>
        </pc:spChg>
        <pc:spChg chg="mod">
          <ac:chgData name="Matt Kennedy" userId="1c42adb8-e8da-4ed0-965b-4d7e0172c01f" providerId="ADAL" clId="{CFBA048D-5B66-4E88-817D-6708100C6B58}" dt="2023-10-16T17:07:31.279" v="4191"/>
          <ac:spMkLst>
            <pc:docMk/>
            <pc:sldMk cId="2038417073" sldId="354"/>
            <ac:spMk id="7" creationId="{88DF1FD1-86B5-E090-C360-2A8F9148A478}"/>
          </ac:spMkLst>
        </pc:spChg>
        <pc:spChg chg="mod">
          <ac:chgData name="Matt Kennedy" userId="1c42adb8-e8da-4ed0-965b-4d7e0172c01f" providerId="ADAL" clId="{CFBA048D-5B66-4E88-817D-6708100C6B58}" dt="2023-10-16T17:07:31.279" v="4191"/>
          <ac:spMkLst>
            <pc:docMk/>
            <pc:sldMk cId="2038417073" sldId="354"/>
            <ac:spMk id="8" creationId="{2F59E4D0-5402-D568-ECB7-84A75FD91A30}"/>
          </ac:spMkLst>
        </pc:spChg>
        <pc:spChg chg="add mod">
          <ac:chgData name="Matt Kennedy" userId="1c42adb8-e8da-4ed0-965b-4d7e0172c01f" providerId="ADAL" clId="{CFBA048D-5B66-4E88-817D-6708100C6B58}" dt="2023-10-16T17:07:31.279" v="4191"/>
          <ac:spMkLst>
            <pc:docMk/>
            <pc:sldMk cId="2038417073" sldId="354"/>
            <ac:spMk id="9" creationId="{C6FB0402-D790-CF65-016D-7E4F1ADF2EA6}"/>
          </ac:spMkLst>
        </pc:spChg>
        <pc:spChg chg="add mod">
          <ac:chgData name="Matt Kennedy" userId="1c42adb8-e8da-4ed0-965b-4d7e0172c01f" providerId="ADAL" clId="{CFBA048D-5B66-4E88-817D-6708100C6B58}" dt="2023-10-16T17:07:31.279" v="4191"/>
          <ac:spMkLst>
            <pc:docMk/>
            <pc:sldMk cId="2038417073" sldId="354"/>
            <ac:spMk id="10" creationId="{4BCFE0E0-5035-4BD8-3CA9-8F84E89E9114}"/>
          </ac:spMkLst>
        </pc:spChg>
        <pc:spChg chg="mod">
          <ac:chgData name="Matt Kennedy" userId="1c42adb8-e8da-4ed0-965b-4d7e0172c01f" providerId="ADAL" clId="{CFBA048D-5B66-4E88-817D-6708100C6B58}" dt="2023-10-16T17:07:31.279" v="4191"/>
          <ac:spMkLst>
            <pc:docMk/>
            <pc:sldMk cId="2038417073" sldId="354"/>
            <ac:spMk id="12" creationId="{C7368E6D-9602-BC34-8CC7-54436A48EB17}"/>
          </ac:spMkLst>
        </pc:spChg>
        <pc:spChg chg="mod">
          <ac:chgData name="Matt Kennedy" userId="1c42adb8-e8da-4ed0-965b-4d7e0172c01f" providerId="ADAL" clId="{CFBA048D-5B66-4E88-817D-6708100C6B58}" dt="2023-10-16T17:07:31.279" v="4191"/>
          <ac:spMkLst>
            <pc:docMk/>
            <pc:sldMk cId="2038417073" sldId="354"/>
            <ac:spMk id="13" creationId="{8F14A33A-5D49-1483-3BBB-C81DE7BB70EF}"/>
          </ac:spMkLst>
        </pc:spChg>
        <pc:spChg chg="mod">
          <ac:chgData name="Matt Kennedy" userId="1c42adb8-e8da-4ed0-965b-4d7e0172c01f" providerId="ADAL" clId="{CFBA048D-5B66-4E88-817D-6708100C6B58}" dt="2023-10-16T17:07:31.279" v="4191"/>
          <ac:spMkLst>
            <pc:docMk/>
            <pc:sldMk cId="2038417073" sldId="354"/>
            <ac:spMk id="14" creationId="{656AD560-AF6F-2CFD-50D5-8759C15DDB96}"/>
          </ac:spMkLst>
        </pc:spChg>
        <pc:spChg chg="mod">
          <ac:chgData name="Matt Kennedy" userId="1c42adb8-e8da-4ed0-965b-4d7e0172c01f" providerId="ADAL" clId="{CFBA048D-5B66-4E88-817D-6708100C6B58}" dt="2023-10-16T17:07:31.279" v="4191"/>
          <ac:spMkLst>
            <pc:docMk/>
            <pc:sldMk cId="2038417073" sldId="354"/>
            <ac:spMk id="15" creationId="{03828D0A-D8F9-0F21-4970-8F8BF4E3B21D}"/>
          </ac:spMkLst>
        </pc:spChg>
        <pc:spChg chg="mod">
          <ac:chgData name="Matt Kennedy" userId="1c42adb8-e8da-4ed0-965b-4d7e0172c01f" providerId="ADAL" clId="{CFBA048D-5B66-4E88-817D-6708100C6B58}" dt="2023-10-16T17:07:31.279" v="4191"/>
          <ac:spMkLst>
            <pc:docMk/>
            <pc:sldMk cId="2038417073" sldId="354"/>
            <ac:spMk id="17" creationId="{E3C50BB5-196E-F059-DB26-57A4E492FBF8}"/>
          </ac:spMkLst>
        </pc:spChg>
        <pc:spChg chg="mod">
          <ac:chgData name="Matt Kennedy" userId="1c42adb8-e8da-4ed0-965b-4d7e0172c01f" providerId="ADAL" clId="{CFBA048D-5B66-4E88-817D-6708100C6B58}" dt="2023-10-16T17:07:31.279" v="4191"/>
          <ac:spMkLst>
            <pc:docMk/>
            <pc:sldMk cId="2038417073" sldId="354"/>
            <ac:spMk id="21" creationId="{31BAAAE2-D316-7681-1ABB-FA4D27F60F68}"/>
          </ac:spMkLst>
        </pc:spChg>
        <pc:spChg chg="mod">
          <ac:chgData name="Matt Kennedy" userId="1c42adb8-e8da-4ed0-965b-4d7e0172c01f" providerId="ADAL" clId="{CFBA048D-5B66-4E88-817D-6708100C6B58}" dt="2023-10-16T17:07:31.279" v="4191"/>
          <ac:spMkLst>
            <pc:docMk/>
            <pc:sldMk cId="2038417073" sldId="354"/>
            <ac:spMk id="23" creationId="{3A20E03A-B143-B53B-BDCD-145B5230597C}"/>
          </ac:spMkLst>
        </pc:spChg>
        <pc:spChg chg="mod">
          <ac:chgData name="Matt Kennedy" userId="1c42adb8-e8da-4ed0-965b-4d7e0172c01f" providerId="ADAL" clId="{CFBA048D-5B66-4E88-817D-6708100C6B58}" dt="2023-10-16T17:07:31.279" v="4191"/>
          <ac:spMkLst>
            <pc:docMk/>
            <pc:sldMk cId="2038417073" sldId="354"/>
            <ac:spMk id="24" creationId="{E9527340-B53C-E818-8CC0-744542420B71}"/>
          </ac:spMkLst>
        </pc:spChg>
        <pc:spChg chg="mod">
          <ac:chgData name="Matt Kennedy" userId="1c42adb8-e8da-4ed0-965b-4d7e0172c01f" providerId="ADAL" clId="{CFBA048D-5B66-4E88-817D-6708100C6B58}" dt="2023-10-16T17:07:31.279" v="4191"/>
          <ac:spMkLst>
            <pc:docMk/>
            <pc:sldMk cId="2038417073" sldId="354"/>
            <ac:spMk id="25" creationId="{20AFAB77-DE7A-540D-9623-3598ED937486}"/>
          </ac:spMkLst>
        </pc:spChg>
        <pc:spChg chg="mod">
          <ac:chgData name="Matt Kennedy" userId="1c42adb8-e8da-4ed0-965b-4d7e0172c01f" providerId="ADAL" clId="{CFBA048D-5B66-4E88-817D-6708100C6B58}" dt="2023-10-16T17:07:31.279" v="4191"/>
          <ac:spMkLst>
            <pc:docMk/>
            <pc:sldMk cId="2038417073" sldId="354"/>
            <ac:spMk id="26" creationId="{D0D571EB-BC04-A078-4C2B-3C63942C9C8B}"/>
          </ac:spMkLst>
        </pc:spChg>
        <pc:spChg chg="mod">
          <ac:chgData name="Matt Kennedy" userId="1c42adb8-e8da-4ed0-965b-4d7e0172c01f" providerId="ADAL" clId="{CFBA048D-5B66-4E88-817D-6708100C6B58}" dt="2023-10-16T17:07:31.279" v="4191"/>
          <ac:spMkLst>
            <pc:docMk/>
            <pc:sldMk cId="2038417073" sldId="354"/>
            <ac:spMk id="27" creationId="{E286E7B2-0F5E-88DB-1EE2-805F9B5DA95A}"/>
          </ac:spMkLst>
        </pc:spChg>
        <pc:spChg chg="mod">
          <ac:chgData name="Matt Kennedy" userId="1c42adb8-e8da-4ed0-965b-4d7e0172c01f" providerId="ADAL" clId="{CFBA048D-5B66-4E88-817D-6708100C6B58}" dt="2023-10-16T17:07:31.279" v="4191"/>
          <ac:spMkLst>
            <pc:docMk/>
            <pc:sldMk cId="2038417073" sldId="354"/>
            <ac:spMk id="29" creationId="{10780E27-3384-DAB3-0092-977C75738842}"/>
          </ac:spMkLst>
        </pc:spChg>
        <pc:spChg chg="mod">
          <ac:chgData name="Matt Kennedy" userId="1c42adb8-e8da-4ed0-965b-4d7e0172c01f" providerId="ADAL" clId="{CFBA048D-5B66-4E88-817D-6708100C6B58}" dt="2023-10-16T17:07:31.279" v="4191"/>
          <ac:spMkLst>
            <pc:docMk/>
            <pc:sldMk cId="2038417073" sldId="354"/>
            <ac:spMk id="30" creationId="{D1454F4C-2DD6-036C-CEA1-82A6297180E8}"/>
          </ac:spMkLst>
        </pc:spChg>
        <pc:spChg chg="mod">
          <ac:chgData name="Matt Kennedy" userId="1c42adb8-e8da-4ed0-965b-4d7e0172c01f" providerId="ADAL" clId="{CFBA048D-5B66-4E88-817D-6708100C6B58}" dt="2023-10-16T17:07:31.279" v="4191"/>
          <ac:spMkLst>
            <pc:docMk/>
            <pc:sldMk cId="2038417073" sldId="354"/>
            <ac:spMk id="31" creationId="{724F0B8A-6E60-9102-A0F9-9D39855A4BDD}"/>
          </ac:spMkLst>
        </pc:spChg>
        <pc:spChg chg="mod">
          <ac:chgData name="Matt Kennedy" userId="1c42adb8-e8da-4ed0-965b-4d7e0172c01f" providerId="ADAL" clId="{CFBA048D-5B66-4E88-817D-6708100C6B58}" dt="2023-10-16T17:07:31.279" v="4191"/>
          <ac:spMkLst>
            <pc:docMk/>
            <pc:sldMk cId="2038417073" sldId="354"/>
            <ac:spMk id="32" creationId="{A7D6BEBA-4D50-2E82-0EC1-8102868985E9}"/>
          </ac:spMkLst>
        </pc:spChg>
        <pc:spChg chg="mod">
          <ac:chgData name="Matt Kennedy" userId="1c42adb8-e8da-4ed0-965b-4d7e0172c01f" providerId="ADAL" clId="{CFBA048D-5B66-4E88-817D-6708100C6B58}" dt="2023-10-16T17:07:31.279" v="4191"/>
          <ac:spMkLst>
            <pc:docMk/>
            <pc:sldMk cId="2038417073" sldId="354"/>
            <ac:spMk id="34" creationId="{65DA544D-ED0E-66AB-497A-5ED8D666707E}"/>
          </ac:spMkLst>
        </pc:spChg>
        <pc:spChg chg="mod">
          <ac:chgData name="Matt Kennedy" userId="1c42adb8-e8da-4ed0-965b-4d7e0172c01f" providerId="ADAL" clId="{CFBA048D-5B66-4E88-817D-6708100C6B58}" dt="2023-10-16T17:07:31.279" v="4191"/>
          <ac:spMkLst>
            <pc:docMk/>
            <pc:sldMk cId="2038417073" sldId="354"/>
            <ac:spMk id="36" creationId="{BC48B48C-79C0-40E0-9506-AEA9B35A31DC}"/>
          </ac:spMkLst>
        </pc:spChg>
        <pc:spChg chg="mod">
          <ac:chgData name="Matt Kennedy" userId="1c42adb8-e8da-4ed0-965b-4d7e0172c01f" providerId="ADAL" clId="{CFBA048D-5B66-4E88-817D-6708100C6B58}" dt="2023-10-16T17:07:31.279" v="4191"/>
          <ac:spMkLst>
            <pc:docMk/>
            <pc:sldMk cId="2038417073" sldId="354"/>
            <ac:spMk id="37" creationId="{249DAFF4-35D1-3D23-C653-016E88262532}"/>
          </ac:spMkLst>
        </pc:spChg>
        <pc:spChg chg="mod">
          <ac:chgData name="Matt Kennedy" userId="1c42adb8-e8da-4ed0-965b-4d7e0172c01f" providerId="ADAL" clId="{CFBA048D-5B66-4E88-817D-6708100C6B58}" dt="2023-10-16T17:07:31.279" v="4191"/>
          <ac:spMkLst>
            <pc:docMk/>
            <pc:sldMk cId="2038417073" sldId="354"/>
            <ac:spMk id="39" creationId="{73801336-DD66-38E0-2F6E-2B75D92F3346}"/>
          </ac:spMkLst>
        </pc:spChg>
        <pc:spChg chg="mod">
          <ac:chgData name="Matt Kennedy" userId="1c42adb8-e8da-4ed0-965b-4d7e0172c01f" providerId="ADAL" clId="{CFBA048D-5B66-4E88-817D-6708100C6B58}" dt="2023-10-16T17:07:31.279" v="4191"/>
          <ac:spMkLst>
            <pc:docMk/>
            <pc:sldMk cId="2038417073" sldId="354"/>
            <ac:spMk id="41" creationId="{0417B979-8839-763E-BE77-6AB0A3AE444A}"/>
          </ac:spMkLst>
        </pc:spChg>
        <pc:spChg chg="mod">
          <ac:chgData name="Matt Kennedy" userId="1c42adb8-e8da-4ed0-965b-4d7e0172c01f" providerId="ADAL" clId="{CFBA048D-5B66-4E88-817D-6708100C6B58}" dt="2023-10-16T17:07:31.279" v="4191"/>
          <ac:spMkLst>
            <pc:docMk/>
            <pc:sldMk cId="2038417073" sldId="354"/>
            <ac:spMk id="42" creationId="{22D087F8-B66B-7EC4-B663-4552B7B66264}"/>
          </ac:spMkLst>
        </pc:spChg>
        <pc:spChg chg="mod">
          <ac:chgData name="Matt Kennedy" userId="1c42adb8-e8da-4ed0-965b-4d7e0172c01f" providerId="ADAL" clId="{CFBA048D-5B66-4E88-817D-6708100C6B58}" dt="2023-10-16T17:07:31.279" v="4191"/>
          <ac:spMkLst>
            <pc:docMk/>
            <pc:sldMk cId="2038417073" sldId="354"/>
            <ac:spMk id="43" creationId="{D82AB3A9-D8D9-7F45-3AB5-1052FC53A3C9}"/>
          </ac:spMkLst>
        </pc:spChg>
        <pc:spChg chg="mod">
          <ac:chgData name="Matt Kennedy" userId="1c42adb8-e8da-4ed0-965b-4d7e0172c01f" providerId="ADAL" clId="{CFBA048D-5B66-4E88-817D-6708100C6B58}" dt="2023-10-16T17:07:31.279" v="4191"/>
          <ac:spMkLst>
            <pc:docMk/>
            <pc:sldMk cId="2038417073" sldId="354"/>
            <ac:spMk id="44" creationId="{92DA7B0C-0A18-CFEA-E47D-1141B89FB185}"/>
          </ac:spMkLst>
        </pc:spChg>
        <pc:spChg chg="mod">
          <ac:chgData name="Matt Kennedy" userId="1c42adb8-e8da-4ed0-965b-4d7e0172c01f" providerId="ADAL" clId="{CFBA048D-5B66-4E88-817D-6708100C6B58}" dt="2023-10-16T17:07:31.279" v="4191"/>
          <ac:spMkLst>
            <pc:docMk/>
            <pc:sldMk cId="2038417073" sldId="354"/>
            <ac:spMk id="45" creationId="{EA71ACDD-C4DA-FCAA-37C6-7DFB5F53EFA8}"/>
          </ac:spMkLst>
        </pc:spChg>
        <pc:spChg chg="mod">
          <ac:chgData name="Matt Kennedy" userId="1c42adb8-e8da-4ed0-965b-4d7e0172c01f" providerId="ADAL" clId="{CFBA048D-5B66-4E88-817D-6708100C6B58}" dt="2023-10-16T17:07:31.279" v="4191"/>
          <ac:spMkLst>
            <pc:docMk/>
            <pc:sldMk cId="2038417073" sldId="354"/>
            <ac:spMk id="46" creationId="{05A57F67-951D-F4B1-7D75-B6E578CE2137}"/>
          </ac:spMkLst>
        </pc:spChg>
        <pc:spChg chg="mod">
          <ac:chgData name="Matt Kennedy" userId="1c42adb8-e8da-4ed0-965b-4d7e0172c01f" providerId="ADAL" clId="{CFBA048D-5B66-4E88-817D-6708100C6B58}" dt="2023-10-16T17:07:31.279" v="4191"/>
          <ac:spMkLst>
            <pc:docMk/>
            <pc:sldMk cId="2038417073" sldId="354"/>
            <ac:spMk id="47" creationId="{2A3932B4-8BDD-23FE-29FA-62CA903015E6}"/>
          </ac:spMkLst>
        </pc:spChg>
        <pc:spChg chg="mod">
          <ac:chgData name="Matt Kennedy" userId="1c42adb8-e8da-4ed0-965b-4d7e0172c01f" providerId="ADAL" clId="{CFBA048D-5B66-4E88-817D-6708100C6B58}" dt="2023-10-16T17:07:31.279" v="4191"/>
          <ac:spMkLst>
            <pc:docMk/>
            <pc:sldMk cId="2038417073" sldId="354"/>
            <ac:spMk id="48" creationId="{1E597DB9-FA7A-8C71-332E-685BC91BA6B9}"/>
          </ac:spMkLst>
        </pc:spChg>
        <pc:spChg chg="mod">
          <ac:chgData name="Matt Kennedy" userId="1c42adb8-e8da-4ed0-965b-4d7e0172c01f" providerId="ADAL" clId="{CFBA048D-5B66-4E88-817D-6708100C6B58}" dt="2023-10-16T17:07:31.279" v="4191"/>
          <ac:spMkLst>
            <pc:docMk/>
            <pc:sldMk cId="2038417073" sldId="354"/>
            <ac:spMk id="50" creationId="{43E512E6-4F8A-E101-78F0-B6E852614E76}"/>
          </ac:spMkLst>
        </pc:spChg>
        <pc:spChg chg="mod">
          <ac:chgData name="Matt Kennedy" userId="1c42adb8-e8da-4ed0-965b-4d7e0172c01f" providerId="ADAL" clId="{CFBA048D-5B66-4E88-817D-6708100C6B58}" dt="2023-10-16T17:07:31.279" v="4191"/>
          <ac:spMkLst>
            <pc:docMk/>
            <pc:sldMk cId="2038417073" sldId="354"/>
            <ac:spMk id="51" creationId="{63573FF3-0FA4-7D9C-FF9A-FF0B3F6DF40C}"/>
          </ac:spMkLst>
        </pc:spChg>
        <pc:spChg chg="mod">
          <ac:chgData name="Matt Kennedy" userId="1c42adb8-e8da-4ed0-965b-4d7e0172c01f" providerId="ADAL" clId="{CFBA048D-5B66-4E88-817D-6708100C6B58}" dt="2023-10-16T17:07:31.279" v="4191"/>
          <ac:spMkLst>
            <pc:docMk/>
            <pc:sldMk cId="2038417073" sldId="354"/>
            <ac:spMk id="52" creationId="{C919F2D1-21ED-B3D6-4AB0-46489926A9E3}"/>
          </ac:spMkLst>
        </pc:spChg>
        <pc:spChg chg="mod">
          <ac:chgData name="Matt Kennedy" userId="1c42adb8-e8da-4ed0-965b-4d7e0172c01f" providerId="ADAL" clId="{CFBA048D-5B66-4E88-817D-6708100C6B58}" dt="2023-10-16T17:07:31.279" v="4191"/>
          <ac:spMkLst>
            <pc:docMk/>
            <pc:sldMk cId="2038417073" sldId="354"/>
            <ac:spMk id="55" creationId="{27484E94-52F5-383A-164C-E7C3A9E50B65}"/>
          </ac:spMkLst>
        </pc:spChg>
        <pc:spChg chg="mod">
          <ac:chgData name="Matt Kennedy" userId="1c42adb8-e8da-4ed0-965b-4d7e0172c01f" providerId="ADAL" clId="{CFBA048D-5B66-4E88-817D-6708100C6B58}" dt="2023-10-16T17:07:31.279" v="4191"/>
          <ac:spMkLst>
            <pc:docMk/>
            <pc:sldMk cId="2038417073" sldId="354"/>
            <ac:spMk id="56" creationId="{E10ADCE8-DDD0-F812-A48A-76EE78E3FCF3}"/>
          </ac:spMkLst>
        </pc:spChg>
        <pc:spChg chg="mod">
          <ac:chgData name="Matt Kennedy" userId="1c42adb8-e8da-4ed0-965b-4d7e0172c01f" providerId="ADAL" clId="{CFBA048D-5B66-4E88-817D-6708100C6B58}" dt="2023-10-16T17:07:31.279" v="4191"/>
          <ac:spMkLst>
            <pc:docMk/>
            <pc:sldMk cId="2038417073" sldId="354"/>
            <ac:spMk id="57" creationId="{2ACBF624-0C69-B0FF-7916-2916E5FE8DA1}"/>
          </ac:spMkLst>
        </pc:spChg>
        <pc:spChg chg="add mod">
          <ac:chgData name="Matt Kennedy" userId="1c42adb8-e8da-4ed0-965b-4d7e0172c01f" providerId="ADAL" clId="{CFBA048D-5B66-4E88-817D-6708100C6B58}" dt="2023-10-16T17:07:31.279" v="4191"/>
          <ac:spMkLst>
            <pc:docMk/>
            <pc:sldMk cId="2038417073" sldId="354"/>
            <ac:spMk id="58" creationId="{105C6D51-258D-478B-7744-6BCE9C913DB6}"/>
          </ac:spMkLst>
        </pc:spChg>
        <pc:spChg chg="add mod">
          <ac:chgData name="Matt Kennedy" userId="1c42adb8-e8da-4ed0-965b-4d7e0172c01f" providerId="ADAL" clId="{CFBA048D-5B66-4E88-817D-6708100C6B58}" dt="2023-10-16T17:07:31.279" v="4191"/>
          <ac:spMkLst>
            <pc:docMk/>
            <pc:sldMk cId="2038417073" sldId="354"/>
            <ac:spMk id="59" creationId="{27CD2A0E-B3A0-F81F-6623-7901E6D18BDF}"/>
          </ac:spMkLst>
        </pc:spChg>
        <pc:spChg chg="add mod">
          <ac:chgData name="Matt Kennedy" userId="1c42adb8-e8da-4ed0-965b-4d7e0172c01f" providerId="ADAL" clId="{CFBA048D-5B66-4E88-817D-6708100C6B58}" dt="2023-10-16T17:07:31.279" v="4191"/>
          <ac:spMkLst>
            <pc:docMk/>
            <pc:sldMk cId="2038417073" sldId="354"/>
            <ac:spMk id="60" creationId="{54FCE9CB-2F17-44CF-DE07-013C69678860}"/>
          </ac:spMkLst>
        </pc:spChg>
        <pc:spChg chg="add mod">
          <ac:chgData name="Matt Kennedy" userId="1c42adb8-e8da-4ed0-965b-4d7e0172c01f" providerId="ADAL" clId="{CFBA048D-5B66-4E88-817D-6708100C6B58}" dt="2023-10-16T17:07:31.279" v="4191"/>
          <ac:spMkLst>
            <pc:docMk/>
            <pc:sldMk cId="2038417073" sldId="354"/>
            <ac:spMk id="61" creationId="{45A37B80-DE31-E7FD-2EA3-33BDAA5ED265}"/>
          </ac:spMkLst>
        </pc:spChg>
        <pc:spChg chg="add mod">
          <ac:chgData name="Matt Kennedy" userId="1c42adb8-e8da-4ed0-965b-4d7e0172c01f" providerId="ADAL" clId="{CFBA048D-5B66-4E88-817D-6708100C6B58}" dt="2023-10-16T17:07:31.279" v="4191"/>
          <ac:spMkLst>
            <pc:docMk/>
            <pc:sldMk cId="2038417073" sldId="354"/>
            <ac:spMk id="62" creationId="{60976E24-8002-EC43-82CA-99A30AB33A2D}"/>
          </ac:spMkLst>
        </pc:spChg>
        <pc:spChg chg="add mod">
          <ac:chgData name="Matt Kennedy" userId="1c42adb8-e8da-4ed0-965b-4d7e0172c01f" providerId="ADAL" clId="{CFBA048D-5B66-4E88-817D-6708100C6B58}" dt="2023-10-16T17:07:31.279" v="4191"/>
          <ac:spMkLst>
            <pc:docMk/>
            <pc:sldMk cId="2038417073" sldId="354"/>
            <ac:spMk id="63" creationId="{A0E370B6-ADFA-9E20-CAF0-FED12219FDAE}"/>
          </ac:spMkLst>
        </pc:spChg>
        <pc:spChg chg="add mod">
          <ac:chgData name="Matt Kennedy" userId="1c42adb8-e8da-4ed0-965b-4d7e0172c01f" providerId="ADAL" clId="{CFBA048D-5B66-4E88-817D-6708100C6B58}" dt="2023-10-16T17:07:31.279" v="4191"/>
          <ac:spMkLst>
            <pc:docMk/>
            <pc:sldMk cId="2038417073" sldId="354"/>
            <ac:spMk id="64" creationId="{BE82C2C7-260E-0856-9E76-7017C6DB2D54}"/>
          </ac:spMkLst>
        </pc:spChg>
        <pc:spChg chg="add mod">
          <ac:chgData name="Matt Kennedy" userId="1c42adb8-e8da-4ed0-965b-4d7e0172c01f" providerId="ADAL" clId="{CFBA048D-5B66-4E88-817D-6708100C6B58}" dt="2023-10-16T17:07:31.279" v="4191"/>
          <ac:spMkLst>
            <pc:docMk/>
            <pc:sldMk cId="2038417073" sldId="354"/>
            <ac:spMk id="65" creationId="{09864C8A-8A01-0798-127B-5F9DD66996AE}"/>
          </ac:spMkLst>
        </pc:spChg>
        <pc:spChg chg="mod">
          <ac:chgData name="Matt Kennedy" userId="1c42adb8-e8da-4ed0-965b-4d7e0172c01f" providerId="ADAL" clId="{CFBA048D-5B66-4E88-817D-6708100C6B58}" dt="2023-10-16T17:07:31.279" v="4191"/>
          <ac:spMkLst>
            <pc:docMk/>
            <pc:sldMk cId="2038417073" sldId="354"/>
            <ac:spMk id="67" creationId="{9615E5D9-8E5B-94EC-1E0C-888B279E8A85}"/>
          </ac:spMkLst>
        </pc:spChg>
        <pc:spChg chg="mod">
          <ac:chgData name="Matt Kennedy" userId="1c42adb8-e8da-4ed0-965b-4d7e0172c01f" providerId="ADAL" clId="{CFBA048D-5B66-4E88-817D-6708100C6B58}" dt="2023-10-16T17:07:31.279" v="4191"/>
          <ac:spMkLst>
            <pc:docMk/>
            <pc:sldMk cId="2038417073" sldId="354"/>
            <ac:spMk id="73" creationId="{9D6CCF64-BD26-5C60-BEEE-21250C22E212}"/>
          </ac:spMkLst>
        </pc:spChg>
        <pc:spChg chg="mod">
          <ac:chgData name="Matt Kennedy" userId="1c42adb8-e8da-4ed0-965b-4d7e0172c01f" providerId="ADAL" clId="{CFBA048D-5B66-4E88-817D-6708100C6B58}" dt="2023-10-16T17:07:31.279" v="4191"/>
          <ac:spMkLst>
            <pc:docMk/>
            <pc:sldMk cId="2038417073" sldId="354"/>
            <ac:spMk id="74" creationId="{6505C612-0841-38BF-E694-68DB61B24B6F}"/>
          </ac:spMkLst>
        </pc:spChg>
        <pc:spChg chg="mod">
          <ac:chgData name="Matt Kennedy" userId="1c42adb8-e8da-4ed0-965b-4d7e0172c01f" providerId="ADAL" clId="{CFBA048D-5B66-4E88-817D-6708100C6B58}" dt="2023-10-16T17:07:31.279" v="4191"/>
          <ac:spMkLst>
            <pc:docMk/>
            <pc:sldMk cId="2038417073" sldId="354"/>
            <ac:spMk id="75" creationId="{4A662045-51D2-B9ED-8B35-32C176DB32CD}"/>
          </ac:spMkLst>
        </pc:spChg>
        <pc:spChg chg="mod">
          <ac:chgData name="Matt Kennedy" userId="1c42adb8-e8da-4ed0-965b-4d7e0172c01f" providerId="ADAL" clId="{CFBA048D-5B66-4E88-817D-6708100C6B58}" dt="2023-10-16T17:07:31.279" v="4191"/>
          <ac:spMkLst>
            <pc:docMk/>
            <pc:sldMk cId="2038417073" sldId="354"/>
            <ac:spMk id="76" creationId="{3278B581-D8F3-1466-2501-B48F638C12B5}"/>
          </ac:spMkLst>
        </pc:spChg>
        <pc:spChg chg="mod">
          <ac:chgData name="Matt Kennedy" userId="1c42adb8-e8da-4ed0-965b-4d7e0172c01f" providerId="ADAL" clId="{CFBA048D-5B66-4E88-817D-6708100C6B58}" dt="2023-10-16T17:07:31.279" v="4191"/>
          <ac:spMkLst>
            <pc:docMk/>
            <pc:sldMk cId="2038417073" sldId="354"/>
            <ac:spMk id="77" creationId="{36A2CBB9-7988-2187-280D-3F3934E47227}"/>
          </ac:spMkLst>
        </pc:spChg>
        <pc:spChg chg="mod">
          <ac:chgData name="Matt Kennedy" userId="1c42adb8-e8da-4ed0-965b-4d7e0172c01f" providerId="ADAL" clId="{CFBA048D-5B66-4E88-817D-6708100C6B58}" dt="2023-10-16T17:07:31.279" v="4191"/>
          <ac:spMkLst>
            <pc:docMk/>
            <pc:sldMk cId="2038417073" sldId="354"/>
            <ac:spMk id="78" creationId="{B257508B-DF81-4404-FA25-C8A9E7B3303F}"/>
          </ac:spMkLst>
        </pc:spChg>
        <pc:spChg chg="mod">
          <ac:chgData name="Matt Kennedy" userId="1c42adb8-e8da-4ed0-965b-4d7e0172c01f" providerId="ADAL" clId="{CFBA048D-5B66-4E88-817D-6708100C6B58}" dt="2023-10-16T17:07:31.279" v="4191"/>
          <ac:spMkLst>
            <pc:docMk/>
            <pc:sldMk cId="2038417073" sldId="354"/>
            <ac:spMk id="79" creationId="{BC1AF178-BABB-7DDE-8728-2A6C97714AC5}"/>
          </ac:spMkLst>
        </pc:spChg>
        <pc:spChg chg="mod">
          <ac:chgData name="Matt Kennedy" userId="1c42adb8-e8da-4ed0-965b-4d7e0172c01f" providerId="ADAL" clId="{CFBA048D-5B66-4E88-817D-6708100C6B58}" dt="2023-10-16T17:07:31.279" v="4191"/>
          <ac:spMkLst>
            <pc:docMk/>
            <pc:sldMk cId="2038417073" sldId="354"/>
            <ac:spMk id="81" creationId="{7CBED956-E657-DD27-549F-8099C35802CA}"/>
          </ac:spMkLst>
        </pc:spChg>
        <pc:spChg chg="mod">
          <ac:chgData name="Matt Kennedy" userId="1c42adb8-e8da-4ed0-965b-4d7e0172c01f" providerId="ADAL" clId="{CFBA048D-5B66-4E88-817D-6708100C6B58}" dt="2023-10-16T17:07:31.279" v="4191"/>
          <ac:spMkLst>
            <pc:docMk/>
            <pc:sldMk cId="2038417073" sldId="354"/>
            <ac:spMk id="82" creationId="{F043B32C-7466-6621-C10A-2CE948571D89}"/>
          </ac:spMkLst>
        </pc:spChg>
        <pc:spChg chg="mod">
          <ac:chgData name="Matt Kennedy" userId="1c42adb8-e8da-4ed0-965b-4d7e0172c01f" providerId="ADAL" clId="{CFBA048D-5B66-4E88-817D-6708100C6B58}" dt="2023-10-16T17:07:31.279" v="4191"/>
          <ac:spMkLst>
            <pc:docMk/>
            <pc:sldMk cId="2038417073" sldId="354"/>
            <ac:spMk id="83" creationId="{DDF3FDF7-6531-3D46-74DE-CEB090784652}"/>
          </ac:spMkLst>
        </pc:spChg>
        <pc:spChg chg="mod">
          <ac:chgData name="Matt Kennedy" userId="1c42adb8-e8da-4ed0-965b-4d7e0172c01f" providerId="ADAL" clId="{CFBA048D-5B66-4E88-817D-6708100C6B58}" dt="2023-10-16T17:07:31.279" v="4191"/>
          <ac:spMkLst>
            <pc:docMk/>
            <pc:sldMk cId="2038417073" sldId="354"/>
            <ac:spMk id="84" creationId="{D80D6C3C-077E-5463-4505-751B7A916C13}"/>
          </ac:spMkLst>
        </pc:spChg>
        <pc:spChg chg="mod">
          <ac:chgData name="Matt Kennedy" userId="1c42adb8-e8da-4ed0-965b-4d7e0172c01f" providerId="ADAL" clId="{CFBA048D-5B66-4E88-817D-6708100C6B58}" dt="2023-10-16T17:07:31.279" v="4191"/>
          <ac:spMkLst>
            <pc:docMk/>
            <pc:sldMk cId="2038417073" sldId="354"/>
            <ac:spMk id="85" creationId="{C3EC10BD-56E3-47B9-BAA7-330779C3B43B}"/>
          </ac:spMkLst>
        </pc:spChg>
        <pc:spChg chg="mod">
          <ac:chgData name="Matt Kennedy" userId="1c42adb8-e8da-4ed0-965b-4d7e0172c01f" providerId="ADAL" clId="{CFBA048D-5B66-4E88-817D-6708100C6B58}" dt="2023-10-16T17:07:31.279" v="4191"/>
          <ac:spMkLst>
            <pc:docMk/>
            <pc:sldMk cId="2038417073" sldId="354"/>
            <ac:spMk id="87" creationId="{096F54C2-E846-2647-DDDB-31AC524F35AF}"/>
          </ac:spMkLst>
        </pc:spChg>
        <pc:spChg chg="mod">
          <ac:chgData name="Matt Kennedy" userId="1c42adb8-e8da-4ed0-965b-4d7e0172c01f" providerId="ADAL" clId="{CFBA048D-5B66-4E88-817D-6708100C6B58}" dt="2023-10-16T17:07:31.279" v="4191"/>
          <ac:spMkLst>
            <pc:docMk/>
            <pc:sldMk cId="2038417073" sldId="354"/>
            <ac:spMk id="88" creationId="{636963A5-AF2A-2F00-212A-729CF0268AFC}"/>
          </ac:spMkLst>
        </pc:spChg>
        <pc:spChg chg="mod">
          <ac:chgData name="Matt Kennedy" userId="1c42adb8-e8da-4ed0-965b-4d7e0172c01f" providerId="ADAL" clId="{CFBA048D-5B66-4E88-817D-6708100C6B58}" dt="2023-10-16T17:07:31.279" v="4191"/>
          <ac:spMkLst>
            <pc:docMk/>
            <pc:sldMk cId="2038417073" sldId="354"/>
            <ac:spMk id="89" creationId="{87198DD5-8687-DA76-C1A1-FBF91613D255}"/>
          </ac:spMkLst>
        </pc:spChg>
        <pc:spChg chg="mod">
          <ac:chgData name="Matt Kennedy" userId="1c42adb8-e8da-4ed0-965b-4d7e0172c01f" providerId="ADAL" clId="{CFBA048D-5B66-4E88-817D-6708100C6B58}" dt="2023-10-16T17:07:31.279" v="4191"/>
          <ac:spMkLst>
            <pc:docMk/>
            <pc:sldMk cId="2038417073" sldId="354"/>
            <ac:spMk id="90" creationId="{FFA40383-80BF-FCEE-ED8B-6A80F6624600}"/>
          </ac:spMkLst>
        </pc:spChg>
        <pc:spChg chg="mod">
          <ac:chgData name="Matt Kennedy" userId="1c42adb8-e8da-4ed0-965b-4d7e0172c01f" providerId="ADAL" clId="{CFBA048D-5B66-4E88-817D-6708100C6B58}" dt="2023-10-16T17:07:31.279" v="4191"/>
          <ac:spMkLst>
            <pc:docMk/>
            <pc:sldMk cId="2038417073" sldId="354"/>
            <ac:spMk id="91" creationId="{BB76F4C0-FF04-F2AB-BBC5-9547077F0FEC}"/>
          </ac:spMkLst>
        </pc:spChg>
        <pc:spChg chg="mod">
          <ac:chgData name="Matt Kennedy" userId="1c42adb8-e8da-4ed0-965b-4d7e0172c01f" providerId="ADAL" clId="{CFBA048D-5B66-4E88-817D-6708100C6B58}" dt="2023-10-16T17:07:31.279" v="4191"/>
          <ac:spMkLst>
            <pc:docMk/>
            <pc:sldMk cId="2038417073" sldId="354"/>
            <ac:spMk id="93" creationId="{674DF85F-5992-9CB6-1CBD-53B5E0147CAC}"/>
          </ac:spMkLst>
        </pc:spChg>
        <pc:spChg chg="mod">
          <ac:chgData name="Matt Kennedy" userId="1c42adb8-e8da-4ed0-965b-4d7e0172c01f" providerId="ADAL" clId="{CFBA048D-5B66-4E88-817D-6708100C6B58}" dt="2023-10-16T17:07:31.279" v="4191"/>
          <ac:spMkLst>
            <pc:docMk/>
            <pc:sldMk cId="2038417073" sldId="354"/>
            <ac:spMk id="94" creationId="{C86018E1-C30F-7978-4DD3-8CF774D2FD0E}"/>
          </ac:spMkLst>
        </pc:spChg>
        <pc:spChg chg="mod">
          <ac:chgData name="Matt Kennedy" userId="1c42adb8-e8da-4ed0-965b-4d7e0172c01f" providerId="ADAL" clId="{CFBA048D-5B66-4E88-817D-6708100C6B58}" dt="2023-10-16T17:07:31.279" v="4191"/>
          <ac:spMkLst>
            <pc:docMk/>
            <pc:sldMk cId="2038417073" sldId="354"/>
            <ac:spMk id="95" creationId="{7A84BEE1-ABFD-5C62-D99D-A1BBB11F51EC}"/>
          </ac:spMkLst>
        </pc:spChg>
        <pc:spChg chg="mod">
          <ac:chgData name="Matt Kennedy" userId="1c42adb8-e8da-4ed0-965b-4d7e0172c01f" providerId="ADAL" clId="{CFBA048D-5B66-4E88-817D-6708100C6B58}" dt="2023-10-16T17:07:31.279" v="4191"/>
          <ac:spMkLst>
            <pc:docMk/>
            <pc:sldMk cId="2038417073" sldId="354"/>
            <ac:spMk id="96" creationId="{E8102B9E-8244-374C-74FE-198BDA9EB61D}"/>
          </ac:spMkLst>
        </pc:spChg>
        <pc:spChg chg="mod">
          <ac:chgData name="Matt Kennedy" userId="1c42adb8-e8da-4ed0-965b-4d7e0172c01f" providerId="ADAL" clId="{CFBA048D-5B66-4E88-817D-6708100C6B58}" dt="2023-10-16T17:07:31.279" v="4191"/>
          <ac:spMkLst>
            <pc:docMk/>
            <pc:sldMk cId="2038417073" sldId="354"/>
            <ac:spMk id="97" creationId="{1769984E-1B69-0C32-855A-712A7936E43C}"/>
          </ac:spMkLst>
        </pc:spChg>
        <pc:spChg chg="mod">
          <ac:chgData name="Matt Kennedy" userId="1c42adb8-e8da-4ed0-965b-4d7e0172c01f" providerId="ADAL" clId="{CFBA048D-5B66-4E88-817D-6708100C6B58}" dt="2023-10-16T17:07:31.279" v="4191"/>
          <ac:spMkLst>
            <pc:docMk/>
            <pc:sldMk cId="2038417073" sldId="354"/>
            <ac:spMk id="99" creationId="{02013625-DBC4-4177-0487-EBB6530E4DD0}"/>
          </ac:spMkLst>
        </pc:spChg>
        <pc:spChg chg="mod">
          <ac:chgData name="Matt Kennedy" userId="1c42adb8-e8da-4ed0-965b-4d7e0172c01f" providerId="ADAL" clId="{CFBA048D-5B66-4E88-817D-6708100C6B58}" dt="2023-10-16T17:07:31.279" v="4191"/>
          <ac:spMkLst>
            <pc:docMk/>
            <pc:sldMk cId="2038417073" sldId="354"/>
            <ac:spMk id="100" creationId="{93E8A42B-1D65-7BD6-721C-13AE652FBDD6}"/>
          </ac:spMkLst>
        </pc:spChg>
        <pc:spChg chg="mod">
          <ac:chgData name="Matt Kennedy" userId="1c42adb8-e8da-4ed0-965b-4d7e0172c01f" providerId="ADAL" clId="{CFBA048D-5B66-4E88-817D-6708100C6B58}" dt="2023-10-16T17:07:31.279" v="4191"/>
          <ac:spMkLst>
            <pc:docMk/>
            <pc:sldMk cId="2038417073" sldId="354"/>
            <ac:spMk id="101" creationId="{C67EB122-774C-A694-B487-423A8FFD6C92}"/>
          </ac:spMkLst>
        </pc:spChg>
        <pc:spChg chg="mod">
          <ac:chgData name="Matt Kennedy" userId="1c42adb8-e8da-4ed0-965b-4d7e0172c01f" providerId="ADAL" clId="{CFBA048D-5B66-4E88-817D-6708100C6B58}" dt="2023-10-16T17:07:31.279" v="4191"/>
          <ac:spMkLst>
            <pc:docMk/>
            <pc:sldMk cId="2038417073" sldId="354"/>
            <ac:spMk id="102" creationId="{A3FBEA76-D7E4-CFB6-3A04-F3C72E0F740B}"/>
          </ac:spMkLst>
        </pc:spChg>
        <pc:spChg chg="mod">
          <ac:chgData name="Matt Kennedy" userId="1c42adb8-e8da-4ed0-965b-4d7e0172c01f" providerId="ADAL" clId="{CFBA048D-5B66-4E88-817D-6708100C6B58}" dt="2023-10-16T17:07:31.279" v="4191"/>
          <ac:spMkLst>
            <pc:docMk/>
            <pc:sldMk cId="2038417073" sldId="354"/>
            <ac:spMk id="103" creationId="{9314494A-95C5-912D-A715-3D50746DD46D}"/>
          </ac:spMkLst>
        </pc:spChg>
        <pc:spChg chg="mod">
          <ac:chgData name="Matt Kennedy" userId="1c42adb8-e8da-4ed0-965b-4d7e0172c01f" providerId="ADAL" clId="{CFBA048D-5B66-4E88-817D-6708100C6B58}" dt="2023-10-16T17:07:31.279" v="4191"/>
          <ac:spMkLst>
            <pc:docMk/>
            <pc:sldMk cId="2038417073" sldId="354"/>
            <ac:spMk id="104" creationId="{248EEB97-EE0D-9F35-B731-ADBD5212CEE7}"/>
          </ac:spMkLst>
        </pc:spChg>
        <pc:spChg chg="add mod">
          <ac:chgData name="Matt Kennedy" userId="1c42adb8-e8da-4ed0-965b-4d7e0172c01f" providerId="ADAL" clId="{CFBA048D-5B66-4E88-817D-6708100C6B58}" dt="2023-10-16T17:07:31.279" v="4191"/>
          <ac:spMkLst>
            <pc:docMk/>
            <pc:sldMk cId="2038417073" sldId="354"/>
            <ac:spMk id="105" creationId="{42C3DEA4-7ED1-AC0B-E158-7BD2EAE45D34}"/>
          </ac:spMkLst>
        </pc:spChg>
        <pc:spChg chg="add mod">
          <ac:chgData name="Matt Kennedy" userId="1c42adb8-e8da-4ed0-965b-4d7e0172c01f" providerId="ADAL" clId="{CFBA048D-5B66-4E88-817D-6708100C6B58}" dt="2023-10-16T17:07:31.279" v="4191"/>
          <ac:spMkLst>
            <pc:docMk/>
            <pc:sldMk cId="2038417073" sldId="354"/>
            <ac:spMk id="106" creationId="{08C70643-87D6-19A3-F4FC-E7B66DA3AA7F}"/>
          </ac:spMkLst>
        </pc:spChg>
        <pc:spChg chg="mod">
          <ac:chgData name="Matt Kennedy" userId="1c42adb8-e8da-4ed0-965b-4d7e0172c01f" providerId="ADAL" clId="{CFBA048D-5B66-4E88-817D-6708100C6B58}" dt="2023-10-16T17:07:31.279" v="4191"/>
          <ac:spMkLst>
            <pc:docMk/>
            <pc:sldMk cId="2038417073" sldId="354"/>
            <ac:spMk id="108" creationId="{C2817CD6-43A5-FDA5-FDFC-0023F0C6A910}"/>
          </ac:spMkLst>
        </pc:spChg>
        <pc:spChg chg="mod">
          <ac:chgData name="Matt Kennedy" userId="1c42adb8-e8da-4ed0-965b-4d7e0172c01f" providerId="ADAL" clId="{CFBA048D-5B66-4E88-817D-6708100C6B58}" dt="2023-10-16T17:07:31.279" v="4191"/>
          <ac:spMkLst>
            <pc:docMk/>
            <pc:sldMk cId="2038417073" sldId="354"/>
            <ac:spMk id="110" creationId="{2A71637C-6CC8-B704-A00D-AFA272BB04EF}"/>
          </ac:spMkLst>
        </pc:spChg>
        <pc:spChg chg="mod">
          <ac:chgData name="Matt Kennedy" userId="1c42adb8-e8da-4ed0-965b-4d7e0172c01f" providerId="ADAL" clId="{CFBA048D-5B66-4E88-817D-6708100C6B58}" dt="2023-10-16T17:07:31.279" v="4191"/>
          <ac:spMkLst>
            <pc:docMk/>
            <pc:sldMk cId="2038417073" sldId="354"/>
            <ac:spMk id="111" creationId="{9DBE50B4-AD83-7804-2C28-664A6C0AEB4D}"/>
          </ac:spMkLst>
        </pc:spChg>
        <pc:spChg chg="mod">
          <ac:chgData name="Matt Kennedy" userId="1c42adb8-e8da-4ed0-965b-4d7e0172c01f" providerId="ADAL" clId="{CFBA048D-5B66-4E88-817D-6708100C6B58}" dt="2023-10-16T17:07:31.279" v="4191"/>
          <ac:spMkLst>
            <pc:docMk/>
            <pc:sldMk cId="2038417073" sldId="354"/>
            <ac:spMk id="113" creationId="{7F9E45B2-58C3-8EB6-D279-F20574D735A8}"/>
          </ac:spMkLst>
        </pc:spChg>
        <pc:spChg chg="mod">
          <ac:chgData name="Matt Kennedy" userId="1c42adb8-e8da-4ed0-965b-4d7e0172c01f" providerId="ADAL" clId="{CFBA048D-5B66-4E88-817D-6708100C6B58}" dt="2023-10-16T17:07:31.279" v="4191"/>
          <ac:spMkLst>
            <pc:docMk/>
            <pc:sldMk cId="2038417073" sldId="354"/>
            <ac:spMk id="115" creationId="{9886F1AA-B845-6474-C4AC-830B3260BD7C}"/>
          </ac:spMkLst>
        </pc:spChg>
        <pc:spChg chg="mod">
          <ac:chgData name="Matt Kennedy" userId="1c42adb8-e8da-4ed0-965b-4d7e0172c01f" providerId="ADAL" clId="{CFBA048D-5B66-4E88-817D-6708100C6B58}" dt="2023-10-16T17:07:31.279" v="4191"/>
          <ac:spMkLst>
            <pc:docMk/>
            <pc:sldMk cId="2038417073" sldId="354"/>
            <ac:spMk id="116" creationId="{B6D68406-7984-61DD-6462-BD3641A0FA7F}"/>
          </ac:spMkLst>
        </pc:spChg>
        <pc:spChg chg="mod">
          <ac:chgData name="Matt Kennedy" userId="1c42adb8-e8da-4ed0-965b-4d7e0172c01f" providerId="ADAL" clId="{CFBA048D-5B66-4E88-817D-6708100C6B58}" dt="2023-10-16T17:07:31.279" v="4191"/>
          <ac:spMkLst>
            <pc:docMk/>
            <pc:sldMk cId="2038417073" sldId="354"/>
            <ac:spMk id="117" creationId="{6077A696-FE59-95B6-1BD1-C1EA7878D564}"/>
          </ac:spMkLst>
        </pc:spChg>
        <pc:spChg chg="mod">
          <ac:chgData name="Matt Kennedy" userId="1c42adb8-e8da-4ed0-965b-4d7e0172c01f" providerId="ADAL" clId="{CFBA048D-5B66-4E88-817D-6708100C6B58}" dt="2023-10-16T17:07:31.279" v="4191"/>
          <ac:spMkLst>
            <pc:docMk/>
            <pc:sldMk cId="2038417073" sldId="354"/>
            <ac:spMk id="118" creationId="{41E51E62-5A6C-F5E7-7E35-0EED81445EA5}"/>
          </ac:spMkLst>
        </pc:spChg>
        <pc:spChg chg="mod">
          <ac:chgData name="Matt Kennedy" userId="1c42adb8-e8da-4ed0-965b-4d7e0172c01f" providerId="ADAL" clId="{CFBA048D-5B66-4E88-817D-6708100C6B58}" dt="2023-10-16T17:07:31.279" v="4191"/>
          <ac:spMkLst>
            <pc:docMk/>
            <pc:sldMk cId="2038417073" sldId="354"/>
            <ac:spMk id="119" creationId="{CDC9C6F2-5B77-4936-F9E9-67F844FD0277}"/>
          </ac:spMkLst>
        </pc:spChg>
        <pc:spChg chg="mod">
          <ac:chgData name="Matt Kennedy" userId="1c42adb8-e8da-4ed0-965b-4d7e0172c01f" providerId="ADAL" clId="{CFBA048D-5B66-4E88-817D-6708100C6B58}" dt="2023-10-16T17:07:31.279" v="4191"/>
          <ac:spMkLst>
            <pc:docMk/>
            <pc:sldMk cId="2038417073" sldId="354"/>
            <ac:spMk id="120" creationId="{AF4D0399-99A9-FCEF-0CD4-230DA627EA98}"/>
          </ac:spMkLst>
        </pc:spChg>
        <pc:spChg chg="mod">
          <ac:chgData name="Matt Kennedy" userId="1c42adb8-e8da-4ed0-965b-4d7e0172c01f" providerId="ADAL" clId="{CFBA048D-5B66-4E88-817D-6708100C6B58}" dt="2023-10-16T17:07:31.279" v="4191"/>
          <ac:spMkLst>
            <pc:docMk/>
            <pc:sldMk cId="2038417073" sldId="354"/>
            <ac:spMk id="121" creationId="{B441C112-8F0C-FEB8-DB9F-5984A47F5318}"/>
          </ac:spMkLst>
        </pc:spChg>
        <pc:spChg chg="mod">
          <ac:chgData name="Matt Kennedy" userId="1c42adb8-e8da-4ed0-965b-4d7e0172c01f" providerId="ADAL" clId="{CFBA048D-5B66-4E88-817D-6708100C6B58}" dt="2023-10-16T17:07:31.279" v="4191"/>
          <ac:spMkLst>
            <pc:docMk/>
            <pc:sldMk cId="2038417073" sldId="354"/>
            <ac:spMk id="122" creationId="{AE04AC72-779D-FDE3-42EF-6B3CD2553270}"/>
          </ac:spMkLst>
        </pc:spChg>
        <pc:spChg chg="add mod">
          <ac:chgData name="Matt Kennedy" userId="1c42adb8-e8da-4ed0-965b-4d7e0172c01f" providerId="ADAL" clId="{CFBA048D-5B66-4E88-817D-6708100C6B58}" dt="2023-10-16T17:07:31.279" v="4191"/>
          <ac:spMkLst>
            <pc:docMk/>
            <pc:sldMk cId="2038417073" sldId="354"/>
            <ac:spMk id="123" creationId="{33085EB6-D056-BDC7-5DFF-A68C35B9F69F}"/>
          </ac:spMkLst>
        </pc:spChg>
        <pc:spChg chg="mod">
          <ac:chgData name="Matt Kennedy" userId="1c42adb8-e8da-4ed0-965b-4d7e0172c01f" providerId="ADAL" clId="{CFBA048D-5B66-4E88-817D-6708100C6B58}" dt="2023-10-16T17:07:31.279" v="4191"/>
          <ac:spMkLst>
            <pc:docMk/>
            <pc:sldMk cId="2038417073" sldId="354"/>
            <ac:spMk id="126" creationId="{689C4FD6-E405-C7E7-0071-56D976B47421}"/>
          </ac:spMkLst>
        </pc:spChg>
        <pc:spChg chg="mod">
          <ac:chgData name="Matt Kennedy" userId="1c42adb8-e8da-4ed0-965b-4d7e0172c01f" providerId="ADAL" clId="{CFBA048D-5B66-4E88-817D-6708100C6B58}" dt="2023-10-16T17:07:31.279" v="4191"/>
          <ac:spMkLst>
            <pc:docMk/>
            <pc:sldMk cId="2038417073" sldId="354"/>
            <ac:spMk id="127" creationId="{33CBD9B3-DBE5-8AF7-6624-43CADEF93201}"/>
          </ac:spMkLst>
        </pc:spChg>
        <pc:spChg chg="mod">
          <ac:chgData name="Matt Kennedy" userId="1c42adb8-e8da-4ed0-965b-4d7e0172c01f" providerId="ADAL" clId="{CFBA048D-5B66-4E88-817D-6708100C6B58}" dt="2023-10-16T17:07:31.279" v="4191"/>
          <ac:spMkLst>
            <pc:docMk/>
            <pc:sldMk cId="2038417073" sldId="354"/>
            <ac:spMk id="128" creationId="{E27CA9BA-0AEC-E58F-96BC-D1470C05CC99}"/>
          </ac:spMkLst>
        </pc:spChg>
        <pc:spChg chg="add mod">
          <ac:chgData name="Matt Kennedy" userId="1c42adb8-e8da-4ed0-965b-4d7e0172c01f" providerId="ADAL" clId="{CFBA048D-5B66-4E88-817D-6708100C6B58}" dt="2023-10-16T17:07:31.279" v="4191"/>
          <ac:spMkLst>
            <pc:docMk/>
            <pc:sldMk cId="2038417073" sldId="354"/>
            <ac:spMk id="131" creationId="{D5BEDFFD-4018-C025-810D-A343B1426197}"/>
          </ac:spMkLst>
        </pc:spChg>
        <pc:spChg chg="add mod">
          <ac:chgData name="Matt Kennedy" userId="1c42adb8-e8da-4ed0-965b-4d7e0172c01f" providerId="ADAL" clId="{CFBA048D-5B66-4E88-817D-6708100C6B58}" dt="2023-10-16T17:07:31.279" v="4191"/>
          <ac:spMkLst>
            <pc:docMk/>
            <pc:sldMk cId="2038417073" sldId="354"/>
            <ac:spMk id="132" creationId="{94FDD79E-518E-4F6D-81EC-27098000DDBE}"/>
          </ac:spMkLst>
        </pc:spChg>
        <pc:spChg chg="add mod">
          <ac:chgData name="Matt Kennedy" userId="1c42adb8-e8da-4ed0-965b-4d7e0172c01f" providerId="ADAL" clId="{CFBA048D-5B66-4E88-817D-6708100C6B58}" dt="2023-10-16T17:07:31.279" v="4191"/>
          <ac:spMkLst>
            <pc:docMk/>
            <pc:sldMk cId="2038417073" sldId="354"/>
            <ac:spMk id="133" creationId="{527A36D9-4ED1-8CB4-C700-E1BDABEF8177}"/>
          </ac:spMkLst>
        </pc:spChg>
        <pc:spChg chg="mod">
          <ac:chgData name="Matt Kennedy" userId="1c42adb8-e8da-4ed0-965b-4d7e0172c01f" providerId="ADAL" clId="{CFBA048D-5B66-4E88-817D-6708100C6B58}" dt="2023-10-16T17:07:31.279" v="4191"/>
          <ac:spMkLst>
            <pc:docMk/>
            <pc:sldMk cId="2038417073" sldId="354"/>
            <ac:spMk id="135" creationId="{ED8439D4-30C6-5AA0-0B78-9427FA00676C}"/>
          </ac:spMkLst>
        </pc:spChg>
        <pc:spChg chg="mod">
          <ac:chgData name="Matt Kennedy" userId="1c42adb8-e8da-4ed0-965b-4d7e0172c01f" providerId="ADAL" clId="{CFBA048D-5B66-4E88-817D-6708100C6B58}" dt="2023-10-16T17:07:31.279" v="4191"/>
          <ac:spMkLst>
            <pc:docMk/>
            <pc:sldMk cId="2038417073" sldId="354"/>
            <ac:spMk id="136" creationId="{0B3AC824-FD9E-533B-3B8C-FD0B86362F25}"/>
          </ac:spMkLst>
        </pc:spChg>
        <pc:spChg chg="add mod">
          <ac:chgData name="Matt Kennedy" userId="1c42adb8-e8da-4ed0-965b-4d7e0172c01f" providerId="ADAL" clId="{CFBA048D-5B66-4E88-817D-6708100C6B58}" dt="2023-10-16T17:07:31.279" v="4191"/>
          <ac:spMkLst>
            <pc:docMk/>
            <pc:sldMk cId="2038417073" sldId="354"/>
            <ac:spMk id="137" creationId="{A2563FAD-7C0D-8245-76C3-4B37D40F6C43}"/>
          </ac:spMkLst>
        </pc:spChg>
        <pc:grpChg chg="add mod">
          <ac:chgData name="Matt Kennedy" userId="1c42adb8-e8da-4ed0-965b-4d7e0172c01f" providerId="ADAL" clId="{CFBA048D-5B66-4E88-817D-6708100C6B58}" dt="2023-10-16T17:07:31.279" v="4191"/>
          <ac:grpSpMkLst>
            <pc:docMk/>
            <pc:sldMk cId="2038417073" sldId="354"/>
            <ac:grpSpMk id="5" creationId="{1A3B9AF0-0404-43A3-AF5D-C4DC9C875271}"/>
          </ac:grpSpMkLst>
        </pc:grpChg>
        <pc:grpChg chg="add mod">
          <ac:chgData name="Matt Kennedy" userId="1c42adb8-e8da-4ed0-965b-4d7e0172c01f" providerId="ADAL" clId="{CFBA048D-5B66-4E88-817D-6708100C6B58}" dt="2023-10-16T17:07:31.279" v="4191"/>
          <ac:grpSpMkLst>
            <pc:docMk/>
            <pc:sldMk cId="2038417073" sldId="354"/>
            <ac:grpSpMk id="11" creationId="{8BFC9577-306E-C732-BFB1-11AEA64FD9DC}"/>
          </ac:grpSpMkLst>
        </pc:grpChg>
        <pc:grpChg chg="add mod">
          <ac:chgData name="Matt Kennedy" userId="1c42adb8-e8da-4ed0-965b-4d7e0172c01f" providerId="ADAL" clId="{CFBA048D-5B66-4E88-817D-6708100C6B58}" dt="2023-10-16T17:07:31.279" v="4191"/>
          <ac:grpSpMkLst>
            <pc:docMk/>
            <pc:sldMk cId="2038417073" sldId="354"/>
            <ac:grpSpMk id="16" creationId="{1C4F6D80-E7E0-FD8A-A0B0-343EC3A42D65}"/>
          </ac:grpSpMkLst>
        </pc:grpChg>
        <pc:grpChg chg="mod">
          <ac:chgData name="Matt Kennedy" userId="1c42adb8-e8da-4ed0-965b-4d7e0172c01f" providerId="ADAL" clId="{CFBA048D-5B66-4E88-817D-6708100C6B58}" dt="2023-10-16T17:07:31.279" v="4191"/>
          <ac:grpSpMkLst>
            <pc:docMk/>
            <pc:sldMk cId="2038417073" sldId="354"/>
            <ac:grpSpMk id="18" creationId="{72A13931-C4CE-DF8D-F891-5B381FE27427}"/>
          </ac:grpSpMkLst>
        </pc:grpChg>
        <pc:grpChg chg="mod">
          <ac:chgData name="Matt Kennedy" userId="1c42adb8-e8da-4ed0-965b-4d7e0172c01f" providerId="ADAL" clId="{CFBA048D-5B66-4E88-817D-6708100C6B58}" dt="2023-10-16T17:07:31.279" v="4191"/>
          <ac:grpSpMkLst>
            <pc:docMk/>
            <pc:sldMk cId="2038417073" sldId="354"/>
            <ac:grpSpMk id="20" creationId="{59124D08-80FD-C57B-3E5F-31BA0D9270BC}"/>
          </ac:grpSpMkLst>
        </pc:grpChg>
        <pc:grpChg chg="add mod">
          <ac:chgData name="Matt Kennedy" userId="1c42adb8-e8da-4ed0-965b-4d7e0172c01f" providerId="ADAL" clId="{CFBA048D-5B66-4E88-817D-6708100C6B58}" dt="2023-10-16T17:07:31.279" v="4191"/>
          <ac:grpSpMkLst>
            <pc:docMk/>
            <pc:sldMk cId="2038417073" sldId="354"/>
            <ac:grpSpMk id="33" creationId="{DA5D9D6C-0C58-FDB0-3448-765189C006C0}"/>
          </ac:grpSpMkLst>
        </pc:grpChg>
        <pc:grpChg chg="mod">
          <ac:chgData name="Matt Kennedy" userId="1c42adb8-e8da-4ed0-965b-4d7e0172c01f" providerId="ADAL" clId="{CFBA048D-5B66-4E88-817D-6708100C6B58}" dt="2023-10-16T17:07:31.279" v="4191"/>
          <ac:grpSpMkLst>
            <pc:docMk/>
            <pc:sldMk cId="2038417073" sldId="354"/>
            <ac:grpSpMk id="35" creationId="{A266D19E-A308-350F-DEDA-0016B03E55E1}"/>
          </ac:grpSpMkLst>
        </pc:grpChg>
        <pc:grpChg chg="mod">
          <ac:chgData name="Matt Kennedy" userId="1c42adb8-e8da-4ed0-965b-4d7e0172c01f" providerId="ADAL" clId="{CFBA048D-5B66-4E88-817D-6708100C6B58}" dt="2023-10-16T17:07:31.279" v="4191"/>
          <ac:grpSpMkLst>
            <pc:docMk/>
            <pc:sldMk cId="2038417073" sldId="354"/>
            <ac:grpSpMk id="38" creationId="{78C55F18-6378-BCDF-F373-DAAA834E382B}"/>
          </ac:grpSpMkLst>
        </pc:grpChg>
        <pc:grpChg chg="add mod">
          <ac:chgData name="Matt Kennedy" userId="1c42adb8-e8da-4ed0-965b-4d7e0172c01f" providerId="ADAL" clId="{CFBA048D-5B66-4E88-817D-6708100C6B58}" dt="2023-10-16T17:07:31.279" v="4191"/>
          <ac:grpSpMkLst>
            <pc:docMk/>
            <pc:sldMk cId="2038417073" sldId="354"/>
            <ac:grpSpMk id="49" creationId="{FE5AF9A6-54D8-58DB-BC66-805F7C914B2E}"/>
          </ac:grpSpMkLst>
        </pc:grpChg>
        <pc:grpChg chg="add mod">
          <ac:chgData name="Matt Kennedy" userId="1c42adb8-e8da-4ed0-965b-4d7e0172c01f" providerId="ADAL" clId="{CFBA048D-5B66-4E88-817D-6708100C6B58}" dt="2023-10-16T17:07:31.279" v="4191"/>
          <ac:grpSpMkLst>
            <pc:docMk/>
            <pc:sldMk cId="2038417073" sldId="354"/>
            <ac:grpSpMk id="54" creationId="{C93346D0-91AD-C560-3FE7-D09DA8CE3B8C}"/>
          </ac:grpSpMkLst>
        </pc:grpChg>
        <pc:grpChg chg="add mod">
          <ac:chgData name="Matt Kennedy" userId="1c42adb8-e8da-4ed0-965b-4d7e0172c01f" providerId="ADAL" clId="{CFBA048D-5B66-4E88-817D-6708100C6B58}" dt="2023-10-16T17:07:31.279" v="4191"/>
          <ac:grpSpMkLst>
            <pc:docMk/>
            <pc:sldMk cId="2038417073" sldId="354"/>
            <ac:grpSpMk id="66" creationId="{6A616E16-77D2-BEA3-0455-1353285A03DB}"/>
          </ac:grpSpMkLst>
        </pc:grpChg>
        <pc:grpChg chg="mod">
          <ac:chgData name="Matt Kennedy" userId="1c42adb8-e8da-4ed0-965b-4d7e0172c01f" providerId="ADAL" clId="{CFBA048D-5B66-4E88-817D-6708100C6B58}" dt="2023-10-16T17:07:31.279" v="4191"/>
          <ac:grpSpMkLst>
            <pc:docMk/>
            <pc:sldMk cId="2038417073" sldId="354"/>
            <ac:grpSpMk id="68" creationId="{47DF94BD-48D1-562E-D4EC-447E6D74597F}"/>
          </ac:grpSpMkLst>
        </pc:grpChg>
        <pc:grpChg chg="mod">
          <ac:chgData name="Matt Kennedy" userId="1c42adb8-e8da-4ed0-965b-4d7e0172c01f" providerId="ADAL" clId="{CFBA048D-5B66-4E88-817D-6708100C6B58}" dt="2023-10-16T17:07:31.279" v="4191"/>
          <ac:grpSpMkLst>
            <pc:docMk/>
            <pc:sldMk cId="2038417073" sldId="354"/>
            <ac:grpSpMk id="69" creationId="{2FC2009A-8357-3CEA-9058-440AB428752B}"/>
          </ac:grpSpMkLst>
        </pc:grpChg>
        <pc:grpChg chg="mod">
          <ac:chgData name="Matt Kennedy" userId="1c42adb8-e8da-4ed0-965b-4d7e0172c01f" providerId="ADAL" clId="{CFBA048D-5B66-4E88-817D-6708100C6B58}" dt="2023-10-16T17:07:31.279" v="4191"/>
          <ac:grpSpMkLst>
            <pc:docMk/>
            <pc:sldMk cId="2038417073" sldId="354"/>
            <ac:grpSpMk id="70" creationId="{9D28FDD3-E688-6089-D98D-0B880396A48F}"/>
          </ac:grpSpMkLst>
        </pc:grpChg>
        <pc:grpChg chg="mod">
          <ac:chgData name="Matt Kennedy" userId="1c42adb8-e8da-4ed0-965b-4d7e0172c01f" providerId="ADAL" clId="{CFBA048D-5B66-4E88-817D-6708100C6B58}" dt="2023-10-16T17:07:31.279" v="4191"/>
          <ac:grpSpMkLst>
            <pc:docMk/>
            <pc:sldMk cId="2038417073" sldId="354"/>
            <ac:grpSpMk id="71" creationId="{8BBBE9AC-C102-1B9B-F5CE-1B754023100C}"/>
          </ac:grpSpMkLst>
        </pc:grpChg>
        <pc:grpChg chg="mod">
          <ac:chgData name="Matt Kennedy" userId="1c42adb8-e8da-4ed0-965b-4d7e0172c01f" providerId="ADAL" clId="{CFBA048D-5B66-4E88-817D-6708100C6B58}" dt="2023-10-16T17:07:31.279" v="4191"/>
          <ac:grpSpMkLst>
            <pc:docMk/>
            <pc:sldMk cId="2038417073" sldId="354"/>
            <ac:grpSpMk id="72" creationId="{D2B0E0D3-22BF-242A-F855-253CBDA41DEA}"/>
          </ac:grpSpMkLst>
        </pc:grpChg>
        <pc:grpChg chg="add mod">
          <ac:chgData name="Matt Kennedy" userId="1c42adb8-e8da-4ed0-965b-4d7e0172c01f" providerId="ADAL" clId="{CFBA048D-5B66-4E88-817D-6708100C6B58}" dt="2023-10-16T17:07:31.279" v="4191"/>
          <ac:grpSpMkLst>
            <pc:docMk/>
            <pc:sldMk cId="2038417073" sldId="354"/>
            <ac:grpSpMk id="107" creationId="{9D1174EC-345D-3B80-2B35-BFB646B90336}"/>
          </ac:grpSpMkLst>
        </pc:grpChg>
        <pc:grpChg chg="mod">
          <ac:chgData name="Matt Kennedy" userId="1c42adb8-e8da-4ed0-965b-4d7e0172c01f" providerId="ADAL" clId="{CFBA048D-5B66-4E88-817D-6708100C6B58}" dt="2023-10-16T17:07:31.279" v="4191"/>
          <ac:grpSpMkLst>
            <pc:docMk/>
            <pc:sldMk cId="2038417073" sldId="354"/>
            <ac:grpSpMk id="109" creationId="{BDD0145D-D481-06CE-3F08-83304283A1CB}"/>
          </ac:grpSpMkLst>
        </pc:grpChg>
        <pc:grpChg chg="mod">
          <ac:chgData name="Matt Kennedy" userId="1c42adb8-e8da-4ed0-965b-4d7e0172c01f" providerId="ADAL" clId="{CFBA048D-5B66-4E88-817D-6708100C6B58}" dt="2023-10-16T17:07:31.279" v="4191"/>
          <ac:grpSpMkLst>
            <pc:docMk/>
            <pc:sldMk cId="2038417073" sldId="354"/>
            <ac:grpSpMk id="112" creationId="{7F788273-0127-A9A6-7660-E3A4BA197D90}"/>
          </ac:grpSpMkLst>
        </pc:grpChg>
        <pc:grpChg chg="add mod">
          <ac:chgData name="Matt Kennedy" userId="1c42adb8-e8da-4ed0-965b-4d7e0172c01f" providerId="ADAL" clId="{CFBA048D-5B66-4E88-817D-6708100C6B58}" dt="2023-10-16T17:07:31.279" v="4191"/>
          <ac:grpSpMkLst>
            <pc:docMk/>
            <pc:sldMk cId="2038417073" sldId="354"/>
            <ac:grpSpMk id="124" creationId="{41AB3FCD-2FB0-C6DA-C08D-42700DB6B59B}"/>
          </ac:grpSpMkLst>
        </pc:grpChg>
        <pc:grpChg chg="mod">
          <ac:chgData name="Matt Kennedy" userId="1c42adb8-e8da-4ed0-965b-4d7e0172c01f" providerId="ADAL" clId="{CFBA048D-5B66-4E88-817D-6708100C6B58}" dt="2023-10-16T17:07:31.279" v="4191"/>
          <ac:grpSpMkLst>
            <pc:docMk/>
            <pc:sldMk cId="2038417073" sldId="354"/>
            <ac:grpSpMk id="125" creationId="{367DC182-E389-F3FD-ED41-5F1E0E3541E4}"/>
          </ac:grpSpMkLst>
        </pc:grpChg>
        <pc:grpChg chg="add mod">
          <ac:chgData name="Matt Kennedy" userId="1c42adb8-e8da-4ed0-965b-4d7e0172c01f" providerId="ADAL" clId="{CFBA048D-5B66-4E88-817D-6708100C6B58}" dt="2023-10-16T17:07:31.279" v="4191"/>
          <ac:grpSpMkLst>
            <pc:docMk/>
            <pc:sldMk cId="2038417073" sldId="354"/>
            <ac:grpSpMk id="134" creationId="{870DD0F3-68F5-4EEB-CA38-7FEC19A09B9B}"/>
          </ac:grpSpMkLst>
        </pc:grpChg>
        <pc:picChg chg="mod">
          <ac:chgData name="Matt Kennedy" userId="1c42adb8-e8da-4ed0-965b-4d7e0172c01f" providerId="ADAL" clId="{CFBA048D-5B66-4E88-817D-6708100C6B58}" dt="2023-10-16T17:07:31.279" v="4191"/>
          <ac:picMkLst>
            <pc:docMk/>
            <pc:sldMk cId="2038417073" sldId="354"/>
            <ac:picMk id="19" creationId="{1FCAE4AC-469F-9346-F5EF-B4A945420684}"/>
          </ac:picMkLst>
        </pc:picChg>
        <pc:picChg chg="mod">
          <ac:chgData name="Matt Kennedy" userId="1c42adb8-e8da-4ed0-965b-4d7e0172c01f" providerId="ADAL" clId="{CFBA048D-5B66-4E88-817D-6708100C6B58}" dt="2023-10-16T17:07:31.279" v="4191"/>
          <ac:picMkLst>
            <pc:docMk/>
            <pc:sldMk cId="2038417073" sldId="354"/>
            <ac:picMk id="22" creationId="{697956E0-2D55-A2A3-79F2-9162F9B668E3}"/>
          </ac:picMkLst>
        </pc:picChg>
        <pc:picChg chg="mod">
          <ac:chgData name="Matt Kennedy" userId="1c42adb8-e8da-4ed0-965b-4d7e0172c01f" providerId="ADAL" clId="{CFBA048D-5B66-4E88-817D-6708100C6B58}" dt="2023-10-16T17:07:31.279" v="4191"/>
          <ac:picMkLst>
            <pc:docMk/>
            <pc:sldMk cId="2038417073" sldId="354"/>
            <ac:picMk id="28" creationId="{9CF7873F-283E-C375-844C-4CEC72CE113F}"/>
          </ac:picMkLst>
        </pc:picChg>
        <pc:picChg chg="mod">
          <ac:chgData name="Matt Kennedy" userId="1c42adb8-e8da-4ed0-965b-4d7e0172c01f" providerId="ADAL" clId="{CFBA048D-5B66-4E88-817D-6708100C6B58}" dt="2023-10-16T17:07:31.279" v="4191"/>
          <ac:picMkLst>
            <pc:docMk/>
            <pc:sldMk cId="2038417073" sldId="354"/>
            <ac:picMk id="40" creationId="{CBF728A2-FB76-83C6-9D84-743AA1CD3EC9}"/>
          </ac:picMkLst>
        </pc:picChg>
        <pc:picChg chg="mod">
          <ac:chgData name="Matt Kennedy" userId="1c42adb8-e8da-4ed0-965b-4d7e0172c01f" providerId="ADAL" clId="{CFBA048D-5B66-4E88-817D-6708100C6B58}" dt="2023-10-16T17:07:31.279" v="4191"/>
          <ac:picMkLst>
            <pc:docMk/>
            <pc:sldMk cId="2038417073" sldId="354"/>
            <ac:picMk id="80" creationId="{B55FDC72-A829-B81E-C1FB-DD6F1FA16A75}"/>
          </ac:picMkLst>
        </pc:picChg>
        <pc:picChg chg="mod">
          <ac:chgData name="Matt Kennedy" userId="1c42adb8-e8da-4ed0-965b-4d7e0172c01f" providerId="ADAL" clId="{CFBA048D-5B66-4E88-817D-6708100C6B58}" dt="2023-10-16T17:07:31.279" v="4191"/>
          <ac:picMkLst>
            <pc:docMk/>
            <pc:sldMk cId="2038417073" sldId="354"/>
            <ac:picMk id="86" creationId="{FE2B5419-1347-FAC5-F6E8-9601626622EC}"/>
          </ac:picMkLst>
        </pc:picChg>
        <pc:picChg chg="mod">
          <ac:chgData name="Matt Kennedy" userId="1c42adb8-e8da-4ed0-965b-4d7e0172c01f" providerId="ADAL" clId="{CFBA048D-5B66-4E88-817D-6708100C6B58}" dt="2023-10-16T17:07:31.279" v="4191"/>
          <ac:picMkLst>
            <pc:docMk/>
            <pc:sldMk cId="2038417073" sldId="354"/>
            <ac:picMk id="92" creationId="{DA335380-8F0E-8295-DF2A-00F323463B58}"/>
          </ac:picMkLst>
        </pc:picChg>
        <pc:picChg chg="mod">
          <ac:chgData name="Matt Kennedy" userId="1c42adb8-e8da-4ed0-965b-4d7e0172c01f" providerId="ADAL" clId="{CFBA048D-5B66-4E88-817D-6708100C6B58}" dt="2023-10-16T17:07:31.279" v="4191"/>
          <ac:picMkLst>
            <pc:docMk/>
            <pc:sldMk cId="2038417073" sldId="354"/>
            <ac:picMk id="98" creationId="{D505B0E7-E3A4-CD58-9404-20CD0BC7204B}"/>
          </ac:picMkLst>
        </pc:picChg>
        <pc:picChg chg="mod">
          <ac:chgData name="Matt Kennedy" userId="1c42adb8-e8da-4ed0-965b-4d7e0172c01f" providerId="ADAL" clId="{CFBA048D-5B66-4E88-817D-6708100C6B58}" dt="2023-10-16T17:07:31.279" v="4191"/>
          <ac:picMkLst>
            <pc:docMk/>
            <pc:sldMk cId="2038417073" sldId="354"/>
            <ac:picMk id="114" creationId="{05A4C197-AE68-1BA0-1FBE-4368BAB5BB0C}"/>
          </ac:picMkLst>
        </pc:picChg>
        <pc:picChg chg="add mod">
          <ac:chgData name="Matt Kennedy" userId="1c42adb8-e8da-4ed0-965b-4d7e0172c01f" providerId="ADAL" clId="{CFBA048D-5B66-4E88-817D-6708100C6B58}" dt="2023-10-16T17:07:31.279" v="4191"/>
          <ac:picMkLst>
            <pc:docMk/>
            <pc:sldMk cId="2038417073" sldId="354"/>
            <ac:picMk id="129" creationId="{362D7DE6-41C8-CCE8-DB2A-32449C47449A}"/>
          </ac:picMkLst>
        </pc:picChg>
        <pc:picChg chg="add mod">
          <ac:chgData name="Matt Kennedy" userId="1c42adb8-e8da-4ed0-965b-4d7e0172c01f" providerId="ADAL" clId="{CFBA048D-5B66-4E88-817D-6708100C6B58}" dt="2023-10-16T17:07:31.279" v="4191"/>
          <ac:picMkLst>
            <pc:docMk/>
            <pc:sldMk cId="2038417073" sldId="354"/>
            <ac:picMk id="130" creationId="{F2301486-2FBC-A85E-401C-AE2355153823}"/>
          </ac:picMkLst>
        </pc:picChg>
        <pc:cxnChg chg="add mod">
          <ac:chgData name="Matt Kennedy" userId="1c42adb8-e8da-4ed0-965b-4d7e0172c01f" providerId="ADAL" clId="{CFBA048D-5B66-4E88-817D-6708100C6B58}" dt="2023-10-16T17:07:31.279" v="4191"/>
          <ac:cxnSpMkLst>
            <pc:docMk/>
            <pc:sldMk cId="2038417073" sldId="354"/>
            <ac:cxnSpMk id="53" creationId="{94CB0D16-E677-CBE9-75AA-29D88F0456B9}"/>
          </ac:cxnSpMkLst>
        </pc:cxnChg>
      </pc:sldChg>
      <pc:sldChg chg="addSp modSp new mod">
        <pc:chgData name="Matt Kennedy" userId="1c42adb8-e8da-4ed0-965b-4d7e0172c01f" providerId="ADAL" clId="{CFBA048D-5B66-4E88-817D-6708100C6B58}" dt="2023-10-16T17:33:13.089" v="4213" actId="3064"/>
        <pc:sldMkLst>
          <pc:docMk/>
          <pc:sldMk cId="37413045" sldId="355"/>
        </pc:sldMkLst>
        <pc:spChg chg="add mod">
          <ac:chgData name="Matt Kennedy" userId="1c42adb8-e8da-4ed0-965b-4d7e0172c01f" providerId="ADAL" clId="{CFBA048D-5B66-4E88-817D-6708100C6B58}" dt="2023-10-16T17:32:50.677" v="4208"/>
          <ac:spMkLst>
            <pc:docMk/>
            <pc:sldMk cId="37413045" sldId="355"/>
            <ac:spMk id="5" creationId="{B0C5EBBE-62A0-E835-05EA-E28E08A55DDE}"/>
          </ac:spMkLst>
        </pc:spChg>
        <pc:spChg chg="add mod">
          <ac:chgData name="Matt Kennedy" userId="1c42adb8-e8da-4ed0-965b-4d7e0172c01f" providerId="ADAL" clId="{CFBA048D-5B66-4E88-817D-6708100C6B58}" dt="2023-10-16T17:33:13.089" v="4213" actId="3064"/>
          <ac:spMkLst>
            <pc:docMk/>
            <pc:sldMk cId="37413045" sldId="355"/>
            <ac:spMk id="6" creationId="{C86CC557-AB01-AEFD-FAD6-F2BE0192FCC7}"/>
          </ac:spMkLst>
        </pc:spChg>
        <pc:spChg chg="mod">
          <ac:chgData name="Matt Kennedy" userId="1c42adb8-e8da-4ed0-965b-4d7e0172c01f" providerId="ADAL" clId="{CFBA048D-5B66-4E88-817D-6708100C6B58}" dt="2023-10-16T17:32:50.677" v="4208"/>
          <ac:spMkLst>
            <pc:docMk/>
            <pc:sldMk cId="37413045" sldId="355"/>
            <ac:spMk id="8" creationId="{AFF9FB6B-7EB3-C702-C547-8DCDF15091F9}"/>
          </ac:spMkLst>
        </pc:spChg>
        <pc:spChg chg="mod">
          <ac:chgData name="Matt Kennedy" userId="1c42adb8-e8da-4ed0-965b-4d7e0172c01f" providerId="ADAL" clId="{CFBA048D-5B66-4E88-817D-6708100C6B58}" dt="2023-10-16T17:32:50.677" v="4208"/>
          <ac:spMkLst>
            <pc:docMk/>
            <pc:sldMk cId="37413045" sldId="355"/>
            <ac:spMk id="9" creationId="{F818E3CB-506A-878C-2842-DFA1E9AB6AAD}"/>
          </ac:spMkLst>
        </pc:spChg>
        <pc:spChg chg="mod">
          <ac:chgData name="Matt Kennedy" userId="1c42adb8-e8da-4ed0-965b-4d7e0172c01f" providerId="ADAL" clId="{CFBA048D-5B66-4E88-817D-6708100C6B58}" dt="2023-10-16T17:32:50.677" v="4208"/>
          <ac:spMkLst>
            <pc:docMk/>
            <pc:sldMk cId="37413045" sldId="355"/>
            <ac:spMk id="10" creationId="{F98206A5-CD3B-8875-7F05-AA4A6CBF809A}"/>
          </ac:spMkLst>
        </pc:spChg>
        <pc:spChg chg="mod">
          <ac:chgData name="Matt Kennedy" userId="1c42adb8-e8da-4ed0-965b-4d7e0172c01f" providerId="ADAL" clId="{CFBA048D-5B66-4E88-817D-6708100C6B58}" dt="2023-10-16T17:32:50.677" v="4208"/>
          <ac:spMkLst>
            <pc:docMk/>
            <pc:sldMk cId="37413045" sldId="355"/>
            <ac:spMk id="11" creationId="{6066ECC6-41FC-19F6-4D13-D1F1A7883139}"/>
          </ac:spMkLst>
        </pc:spChg>
        <pc:spChg chg="mod">
          <ac:chgData name="Matt Kennedy" userId="1c42adb8-e8da-4ed0-965b-4d7e0172c01f" providerId="ADAL" clId="{CFBA048D-5B66-4E88-817D-6708100C6B58}" dt="2023-10-16T17:32:50.677" v="4208"/>
          <ac:spMkLst>
            <pc:docMk/>
            <pc:sldMk cId="37413045" sldId="355"/>
            <ac:spMk id="12" creationId="{65D24B05-4407-0982-CC07-04F37EC6E8B7}"/>
          </ac:spMkLst>
        </pc:spChg>
        <pc:spChg chg="mod">
          <ac:chgData name="Matt Kennedy" userId="1c42adb8-e8da-4ed0-965b-4d7e0172c01f" providerId="ADAL" clId="{CFBA048D-5B66-4E88-817D-6708100C6B58}" dt="2023-10-16T17:32:50.677" v="4208"/>
          <ac:spMkLst>
            <pc:docMk/>
            <pc:sldMk cId="37413045" sldId="355"/>
            <ac:spMk id="13" creationId="{B7EB3DD1-D4A3-AE83-C73A-329B16821E3C}"/>
          </ac:spMkLst>
        </pc:spChg>
        <pc:spChg chg="mod">
          <ac:chgData name="Matt Kennedy" userId="1c42adb8-e8da-4ed0-965b-4d7e0172c01f" providerId="ADAL" clId="{CFBA048D-5B66-4E88-817D-6708100C6B58}" dt="2023-10-16T17:32:50.677" v="4208"/>
          <ac:spMkLst>
            <pc:docMk/>
            <pc:sldMk cId="37413045" sldId="355"/>
            <ac:spMk id="14" creationId="{C601D10D-2673-9844-FD65-719AC4419238}"/>
          </ac:spMkLst>
        </pc:spChg>
        <pc:spChg chg="add mod">
          <ac:chgData name="Matt Kennedy" userId="1c42adb8-e8da-4ed0-965b-4d7e0172c01f" providerId="ADAL" clId="{CFBA048D-5B66-4E88-817D-6708100C6B58}" dt="2023-10-16T17:32:50.677" v="4208"/>
          <ac:spMkLst>
            <pc:docMk/>
            <pc:sldMk cId="37413045" sldId="355"/>
            <ac:spMk id="15" creationId="{1287F64D-5E7F-ECE0-CB76-6B44329C39A5}"/>
          </ac:spMkLst>
        </pc:spChg>
        <pc:spChg chg="add mod">
          <ac:chgData name="Matt Kennedy" userId="1c42adb8-e8da-4ed0-965b-4d7e0172c01f" providerId="ADAL" clId="{CFBA048D-5B66-4E88-817D-6708100C6B58}" dt="2023-10-16T17:32:50.677" v="4208"/>
          <ac:spMkLst>
            <pc:docMk/>
            <pc:sldMk cId="37413045" sldId="355"/>
            <ac:spMk id="16" creationId="{93D16CA0-BF06-4651-C272-AAA5E6BF10CD}"/>
          </ac:spMkLst>
        </pc:spChg>
        <pc:spChg chg="add mod">
          <ac:chgData name="Matt Kennedy" userId="1c42adb8-e8da-4ed0-965b-4d7e0172c01f" providerId="ADAL" clId="{CFBA048D-5B66-4E88-817D-6708100C6B58}" dt="2023-10-16T17:32:50.677" v="4208"/>
          <ac:spMkLst>
            <pc:docMk/>
            <pc:sldMk cId="37413045" sldId="355"/>
            <ac:spMk id="17" creationId="{98D70764-A1B8-7EA4-5168-B804B73A5CCC}"/>
          </ac:spMkLst>
        </pc:spChg>
        <pc:spChg chg="add mod">
          <ac:chgData name="Matt Kennedy" userId="1c42adb8-e8da-4ed0-965b-4d7e0172c01f" providerId="ADAL" clId="{CFBA048D-5B66-4E88-817D-6708100C6B58}" dt="2023-10-16T17:32:50.677" v="4208"/>
          <ac:spMkLst>
            <pc:docMk/>
            <pc:sldMk cId="37413045" sldId="355"/>
            <ac:spMk id="18" creationId="{BB1FA73B-C846-8D28-E89D-C0CE29878309}"/>
          </ac:spMkLst>
        </pc:spChg>
        <pc:spChg chg="mod">
          <ac:chgData name="Matt Kennedy" userId="1c42adb8-e8da-4ed0-965b-4d7e0172c01f" providerId="ADAL" clId="{CFBA048D-5B66-4E88-817D-6708100C6B58}" dt="2023-10-16T17:32:50.677" v="4208"/>
          <ac:spMkLst>
            <pc:docMk/>
            <pc:sldMk cId="37413045" sldId="355"/>
            <ac:spMk id="24" creationId="{395110FE-6E7F-72E4-C640-9B76A3E4F7B1}"/>
          </ac:spMkLst>
        </pc:spChg>
        <pc:spChg chg="mod">
          <ac:chgData name="Matt Kennedy" userId="1c42adb8-e8da-4ed0-965b-4d7e0172c01f" providerId="ADAL" clId="{CFBA048D-5B66-4E88-817D-6708100C6B58}" dt="2023-10-16T17:32:50.677" v="4208"/>
          <ac:spMkLst>
            <pc:docMk/>
            <pc:sldMk cId="37413045" sldId="355"/>
            <ac:spMk id="25" creationId="{5A64771C-64C0-DC5F-0E48-BFC9643F8715}"/>
          </ac:spMkLst>
        </pc:spChg>
        <pc:spChg chg="mod">
          <ac:chgData name="Matt Kennedy" userId="1c42adb8-e8da-4ed0-965b-4d7e0172c01f" providerId="ADAL" clId="{CFBA048D-5B66-4E88-817D-6708100C6B58}" dt="2023-10-16T17:32:50.677" v="4208"/>
          <ac:spMkLst>
            <pc:docMk/>
            <pc:sldMk cId="37413045" sldId="355"/>
            <ac:spMk id="29" creationId="{ABD5FB25-5152-7B87-C82C-C23D32964708}"/>
          </ac:spMkLst>
        </pc:spChg>
        <pc:spChg chg="mod">
          <ac:chgData name="Matt Kennedy" userId="1c42adb8-e8da-4ed0-965b-4d7e0172c01f" providerId="ADAL" clId="{CFBA048D-5B66-4E88-817D-6708100C6B58}" dt="2023-10-16T17:32:50.677" v="4208"/>
          <ac:spMkLst>
            <pc:docMk/>
            <pc:sldMk cId="37413045" sldId="355"/>
            <ac:spMk id="30" creationId="{74069143-AA72-5BBA-B466-9F023B389D55}"/>
          </ac:spMkLst>
        </pc:spChg>
        <pc:spChg chg="mod">
          <ac:chgData name="Matt Kennedy" userId="1c42adb8-e8da-4ed0-965b-4d7e0172c01f" providerId="ADAL" clId="{CFBA048D-5B66-4E88-817D-6708100C6B58}" dt="2023-10-16T17:32:50.677" v="4208"/>
          <ac:spMkLst>
            <pc:docMk/>
            <pc:sldMk cId="37413045" sldId="355"/>
            <ac:spMk id="31" creationId="{C2C5D7D8-81D9-F60B-6768-381CCB6EAAB1}"/>
          </ac:spMkLst>
        </pc:spChg>
        <pc:spChg chg="mod">
          <ac:chgData name="Matt Kennedy" userId="1c42adb8-e8da-4ed0-965b-4d7e0172c01f" providerId="ADAL" clId="{CFBA048D-5B66-4E88-817D-6708100C6B58}" dt="2023-10-16T17:32:50.677" v="4208"/>
          <ac:spMkLst>
            <pc:docMk/>
            <pc:sldMk cId="37413045" sldId="355"/>
            <ac:spMk id="35" creationId="{C493B330-71F4-F19F-4265-DDC562D07107}"/>
          </ac:spMkLst>
        </pc:spChg>
        <pc:spChg chg="mod">
          <ac:chgData name="Matt Kennedy" userId="1c42adb8-e8da-4ed0-965b-4d7e0172c01f" providerId="ADAL" clId="{CFBA048D-5B66-4E88-817D-6708100C6B58}" dt="2023-10-16T17:32:50.677" v="4208"/>
          <ac:spMkLst>
            <pc:docMk/>
            <pc:sldMk cId="37413045" sldId="355"/>
            <ac:spMk id="36" creationId="{E71B4ACA-C374-88A8-368C-89FAAD196F01}"/>
          </ac:spMkLst>
        </pc:spChg>
        <pc:grpChg chg="add mod">
          <ac:chgData name="Matt Kennedy" userId="1c42adb8-e8da-4ed0-965b-4d7e0172c01f" providerId="ADAL" clId="{CFBA048D-5B66-4E88-817D-6708100C6B58}" dt="2023-10-16T17:32:50.677" v="4208"/>
          <ac:grpSpMkLst>
            <pc:docMk/>
            <pc:sldMk cId="37413045" sldId="355"/>
            <ac:grpSpMk id="7" creationId="{7EAAB020-E54A-6C09-2C82-1EFF77685492}"/>
          </ac:grpSpMkLst>
        </pc:grpChg>
        <pc:grpChg chg="add mod">
          <ac:chgData name="Matt Kennedy" userId="1c42adb8-e8da-4ed0-965b-4d7e0172c01f" providerId="ADAL" clId="{CFBA048D-5B66-4E88-817D-6708100C6B58}" dt="2023-10-16T17:32:50.677" v="4208"/>
          <ac:grpSpMkLst>
            <pc:docMk/>
            <pc:sldMk cId="37413045" sldId="355"/>
            <ac:grpSpMk id="21" creationId="{4D92015E-9900-9B10-AE2D-1035DD211B18}"/>
          </ac:grpSpMkLst>
        </pc:grpChg>
        <pc:grpChg chg="mod">
          <ac:chgData name="Matt Kennedy" userId="1c42adb8-e8da-4ed0-965b-4d7e0172c01f" providerId="ADAL" clId="{CFBA048D-5B66-4E88-817D-6708100C6B58}" dt="2023-10-16T17:32:50.677" v="4208"/>
          <ac:grpSpMkLst>
            <pc:docMk/>
            <pc:sldMk cId="37413045" sldId="355"/>
            <ac:grpSpMk id="22" creationId="{F884DDC6-2F9C-607A-E7C3-1CAD6C9BED7E}"/>
          </ac:grpSpMkLst>
        </pc:grpChg>
        <pc:grpChg chg="add mod">
          <ac:chgData name="Matt Kennedy" userId="1c42adb8-e8da-4ed0-965b-4d7e0172c01f" providerId="ADAL" clId="{CFBA048D-5B66-4E88-817D-6708100C6B58}" dt="2023-10-16T17:32:50.677" v="4208"/>
          <ac:grpSpMkLst>
            <pc:docMk/>
            <pc:sldMk cId="37413045" sldId="355"/>
            <ac:grpSpMk id="27" creationId="{0C71E32B-30BB-B977-CC89-65ACE313E471}"/>
          </ac:grpSpMkLst>
        </pc:grpChg>
        <pc:grpChg chg="mod">
          <ac:chgData name="Matt Kennedy" userId="1c42adb8-e8da-4ed0-965b-4d7e0172c01f" providerId="ADAL" clId="{CFBA048D-5B66-4E88-817D-6708100C6B58}" dt="2023-10-16T17:32:50.677" v="4208"/>
          <ac:grpSpMkLst>
            <pc:docMk/>
            <pc:sldMk cId="37413045" sldId="355"/>
            <ac:grpSpMk id="28" creationId="{3E4183C1-B16E-0CD0-2384-D873ECC47C95}"/>
          </ac:grpSpMkLst>
        </pc:grpChg>
        <pc:grpChg chg="add mod">
          <ac:chgData name="Matt Kennedy" userId="1c42adb8-e8da-4ed0-965b-4d7e0172c01f" providerId="ADAL" clId="{CFBA048D-5B66-4E88-817D-6708100C6B58}" dt="2023-10-16T17:32:50.677" v="4208"/>
          <ac:grpSpMkLst>
            <pc:docMk/>
            <pc:sldMk cId="37413045" sldId="355"/>
            <ac:grpSpMk id="32" creationId="{CE65FAE0-1BAE-D0E2-6838-2A2BEF45C642}"/>
          </ac:grpSpMkLst>
        </pc:grpChg>
        <pc:grpChg chg="mod">
          <ac:chgData name="Matt Kennedy" userId="1c42adb8-e8da-4ed0-965b-4d7e0172c01f" providerId="ADAL" clId="{CFBA048D-5B66-4E88-817D-6708100C6B58}" dt="2023-10-16T17:32:50.677" v="4208"/>
          <ac:grpSpMkLst>
            <pc:docMk/>
            <pc:sldMk cId="37413045" sldId="355"/>
            <ac:grpSpMk id="33" creationId="{C2992E0A-D281-958C-70A0-DE560190CE89}"/>
          </ac:grpSpMkLst>
        </pc:grpChg>
        <pc:picChg chg="add mod">
          <ac:chgData name="Matt Kennedy" userId="1c42adb8-e8da-4ed0-965b-4d7e0172c01f" providerId="ADAL" clId="{CFBA048D-5B66-4E88-817D-6708100C6B58}" dt="2023-10-16T17:32:50.677" v="4208"/>
          <ac:picMkLst>
            <pc:docMk/>
            <pc:sldMk cId="37413045" sldId="355"/>
            <ac:picMk id="19" creationId="{A0FC0D61-F51A-C2CB-19B6-9FA5A8A59E18}"/>
          </ac:picMkLst>
        </pc:picChg>
        <pc:picChg chg="add mod">
          <ac:chgData name="Matt Kennedy" userId="1c42adb8-e8da-4ed0-965b-4d7e0172c01f" providerId="ADAL" clId="{CFBA048D-5B66-4E88-817D-6708100C6B58}" dt="2023-10-16T17:32:50.677" v="4208"/>
          <ac:picMkLst>
            <pc:docMk/>
            <pc:sldMk cId="37413045" sldId="355"/>
            <ac:picMk id="20" creationId="{C4D375AB-A8A2-D50B-03D2-259C5CD44CC8}"/>
          </ac:picMkLst>
        </pc:picChg>
        <pc:picChg chg="mod">
          <ac:chgData name="Matt Kennedy" userId="1c42adb8-e8da-4ed0-965b-4d7e0172c01f" providerId="ADAL" clId="{CFBA048D-5B66-4E88-817D-6708100C6B58}" dt="2023-10-16T17:32:50.677" v="4208"/>
          <ac:picMkLst>
            <pc:docMk/>
            <pc:sldMk cId="37413045" sldId="355"/>
            <ac:picMk id="23" creationId="{835B430E-B5A0-7A6A-EFDB-06B0CCEA3EEC}"/>
          </ac:picMkLst>
        </pc:picChg>
        <pc:picChg chg="add mod">
          <ac:chgData name="Matt Kennedy" userId="1c42adb8-e8da-4ed0-965b-4d7e0172c01f" providerId="ADAL" clId="{CFBA048D-5B66-4E88-817D-6708100C6B58}" dt="2023-10-16T17:32:50.677" v="4208"/>
          <ac:picMkLst>
            <pc:docMk/>
            <pc:sldMk cId="37413045" sldId="355"/>
            <ac:picMk id="26" creationId="{F4939362-98EE-EA36-763D-2A508D50B761}"/>
          </ac:picMkLst>
        </pc:picChg>
        <pc:picChg chg="mod">
          <ac:chgData name="Matt Kennedy" userId="1c42adb8-e8da-4ed0-965b-4d7e0172c01f" providerId="ADAL" clId="{CFBA048D-5B66-4E88-817D-6708100C6B58}" dt="2023-10-16T17:32:50.677" v="4208"/>
          <ac:picMkLst>
            <pc:docMk/>
            <pc:sldMk cId="37413045" sldId="355"/>
            <ac:picMk id="34" creationId="{84CEBE21-FBF2-D89E-71F6-A9E712080D56}"/>
          </ac:picMkLst>
        </pc:picChg>
        <pc:picChg chg="add mod">
          <ac:chgData name="Matt Kennedy" userId="1c42adb8-e8da-4ed0-965b-4d7e0172c01f" providerId="ADAL" clId="{CFBA048D-5B66-4E88-817D-6708100C6B58}" dt="2023-10-16T17:32:50.677" v="4208"/>
          <ac:picMkLst>
            <pc:docMk/>
            <pc:sldMk cId="37413045" sldId="355"/>
            <ac:picMk id="37" creationId="{C794459A-E03D-C3A1-C094-1A1A0EE8A576}"/>
          </ac:picMkLst>
        </pc:picChg>
        <pc:picChg chg="add mod">
          <ac:chgData name="Matt Kennedy" userId="1c42adb8-e8da-4ed0-965b-4d7e0172c01f" providerId="ADAL" clId="{CFBA048D-5B66-4E88-817D-6708100C6B58}" dt="2023-10-16T17:32:50.677" v="4208"/>
          <ac:picMkLst>
            <pc:docMk/>
            <pc:sldMk cId="37413045" sldId="355"/>
            <ac:picMk id="38" creationId="{7D53592B-5B6A-A605-E6DC-9E58AF1B10BE}"/>
          </ac:picMkLst>
        </pc:picChg>
      </pc:sldChg>
      <pc:sldChg chg="addSp modSp new mod">
        <pc:chgData name="Matt Kennedy" userId="1c42adb8-e8da-4ed0-965b-4d7e0172c01f" providerId="ADAL" clId="{CFBA048D-5B66-4E88-817D-6708100C6B58}" dt="2023-10-16T17:36:29.174" v="4222" actId="3064"/>
        <pc:sldMkLst>
          <pc:docMk/>
          <pc:sldMk cId="1099869518" sldId="356"/>
        </pc:sldMkLst>
        <pc:spChg chg="add mod">
          <ac:chgData name="Matt Kennedy" userId="1c42adb8-e8da-4ed0-965b-4d7e0172c01f" providerId="ADAL" clId="{CFBA048D-5B66-4E88-817D-6708100C6B58}" dt="2023-10-16T17:36:14.357" v="4217"/>
          <ac:spMkLst>
            <pc:docMk/>
            <pc:sldMk cId="1099869518" sldId="356"/>
            <ac:spMk id="5" creationId="{46BDB471-47E1-2E10-BDA1-AB66474C9ED8}"/>
          </ac:spMkLst>
        </pc:spChg>
        <pc:spChg chg="add mod">
          <ac:chgData name="Matt Kennedy" userId="1c42adb8-e8da-4ed0-965b-4d7e0172c01f" providerId="ADAL" clId="{CFBA048D-5B66-4E88-817D-6708100C6B58}" dt="2023-10-16T17:36:14.357" v="4217"/>
          <ac:spMkLst>
            <pc:docMk/>
            <pc:sldMk cId="1099869518" sldId="356"/>
            <ac:spMk id="6" creationId="{0D30707C-CFF0-2F03-031A-6A9897F3AEB4}"/>
          </ac:spMkLst>
        </pc:spChg>
        <pc:spChg chg="add mod">
          <ac:chgData name="Matt Kennedy" userId="1c42adb8-e8da-4ed0-965b-4d7e0172c01f" providerId="ADAL" clId="{CFBA048D-5B66-4E88-817D-6708100C6B58}" dt="2023-10-16T17:36:29.174" v="4222" actId="3064"/>
          <ac:spMkLst>
            <pc:docMk/>
            <pc:sldMk cId="1099869518" sldId="356"/>
            <ac:spMk id="7" creationId="{DA5CF3A8-CDA4-8CE4-BC65-A9715808DB31}"/>
          </ac:spMkLst>
        </pc:spChg>
        <pc:picChg chg="add mod">
          <ac:chgData name="Matt Kennedy" userId="1c42adb8-e8da-4ed0-965b-4d7e0172c01f" providerId="ADAL" clId="{CFBA048D-5B66-4E88-817D-6708100C6B58}" dt="2023-10-16T17:36:14.357" v="4217"/>
          <ac:picMkLst>
            <pc:docMk/>
            <pc:sldMk cId="1099869518" sldId="356"/>
            <ac:picMk id="8" creationId="{889E30E4-272D-B7F4-6D21-0CCD6B2539BB}"/>
          </ac:picMkLst>
        </pc:picChg>
        <pc:picChg chg="add mod">
          <ac:chgData name="Matt Kennedy" userId="1c42adb8-e8da-4ed0-965b-4d7e0172c01f" providerId="ADAL" clId="{CFBA048D-5B66-4E88-817D-6708100C6B58}" dt="2023-10-16T17:36:14.357" v="4217"/>
          <ac:picMkLst>
            <pc:docMk/>
            <pc:sldMk cId="1099869518" sldId="356"/>
            <ac:picMk id="9" creationId="{6B2016B4-E95C-65B5-2967-55EDF9515DD6}"/>
          </ac:picMkLst>
        </pc:picChg>
      </pc:sldChg>
      <pc:sldChg chg="addSp modSp new mod">
        <pc:chgData name="Matt Kennedy" userId="1c42adb8-e8da-4ed0-965b-4d7e0172c01f" providerId="ADAL" clId="{CFBA048D-5B66-4E88-817D-6708100C6B58}" dt="2023-10-16T18:16:59.197" v="4231" actId="3064"/>
        <pc:sldMkLst>
          <pc:docMk/>
          <pc:sldMk cId="2393062770" sldId="358"/>
        </pc:sldMkLst>
        <pc:spChg chg="add mod">
          <ac:chgData name="Matt Kennedy" userId="1c42adb8-e8da-4ed0-965b-4d7e0172c01f" providerId="ADAL" clId="{CFBA048D-5B66-4E88-817D-6708100C6B58}" dt="2023-10-16T18:16:38.269" v="4226"/>
          <ac:spMkLst>
            <pc:docMk/>
            <pc:sldMk cId="2393062770" sldId="358"/>
            <ac:spMk id="5" creationId="{85107468-29A5-0BD0-B9CC-DA0FB548EC46}"/>
          </ac:spMkLst>
        </pc:spChg>
        <pc:spChg chg="add mod">
          <ac:chgData name="Matt Kennedy" userId="1c42adb8-e8da-4ed0-965b-4d7e0172c01f" providerId="ADAL" clId="{CFBA048D-5B66-4E88-817D-6708100C6B58}" dt="2023-10-16T18:16:38.269" v="4226"/>
          <ac:spMkLst>
            <pc:docMk/>
            <pc:sldMk cId="2393062770" sldId="358"/>
            <ac:spMk id="6" creationId="{31319F10-658B-CC78-E742-E2C3DD9DBED7}"/>
          </ac:spMkLst>
        </pc:spChg>
        <pc:spChg chg="add mod">
          <ac:chgData name="Matt Kennedy" userId="1c42adb8-e8da-4ed0-965b-4d7e0172c01f" providerId="ADAL" clId="{CFBA048D-5B66-4E88-817D-6708100C6B58}" dt="2023-10-16T18:16:59.197" v="4231" actId="3064"/>
          <ac:spMkLst>
            <pc:docMk/>
            <pc:sldMk cId="2393062770" sldId="358"/>
            <ac:spMk id="7" creationId="{88CDB616-0C15-6B5D-93F7-19DD3D12461E}"/>
          </ac:spMkLst>
        </pc:spChg>
        <pc:picChg chg="add mod">
          <ac:chgData name="Matt Kennedy" userId="1c42adb8-e8da-4ed0-965b-4d7e0172c01f" providerId="ADAL" clId="{CFBA048D-5B66-4E88-817D-6708100C6B58}" dt="2023-10-16T18:16:38.269" v="4226"/>
          <ac:picMkLst>
            <pc:docMk/>
            <pc:sldMk cId="2393062770" sldId="358"/>
            <ac:picMk id="8" creationId="{38DA0F4E-5A33-359C-8E11-8D8ADF1D4534}"/>
          </ac:picMkLst>
        </pc:picChg>
        <pc:picChg chg="add mod">
          <ac:chgData name="Matt Kennedy" userId="1c42adb8-e8da-4ed0-965b-4d7e0172c01f" providerId="ADAL" clId="{CFBA048D-5B66-4E88-817D-6708100C6B58}" dt="2023-10-16T18:16:38.269" v="4226"/>
          <ac:picMkLst>
            <pc:docMk/>
            <pc:sldMk cId="2393062770" sldId="358"/>
            <ac:picMk id="9" creationId="{F6A2BD8A-EB29-7504-9C15-BF5A1A10B8D7}"/>
          </ac:picMkLst>
        </pc:picChg>
      </pc:sldChg>
      <pc:sldChg chg="addSp modSp new mod">
        <pc:chgData name="Matt Kennedy" userId="1c42adb8-e8da-4ed0-965b-4d7e0172c01f" providerId="ADAL" clId="{CFBA048D-5B66-4E88-817D-6708100C6B58}" dt="2023-10-16T18:35:07.473" v="4239" actId="3064"/>
        <pc:sldMkLst>
          <pc:docMk/>
          <pc:sldMk cId="1634361473" sldId="359"/>
        </pc:sldMkLst>
        <pc:spChg chg="add mod">
          <ac:chgData name="Matt Kennedy" userId="1c42adb8-e8da-4ed0-965b-4d7e0172c01f" providerId="ADAL" clId="{CFBA048D-5B66-4E88-817D-6708100C6B58}" dt="2023-10-16T18:27:46.546" v="4235"/>
          <ac:spMkLst>
            <pc:docMk/>
            <pc:sldMk cId="1634361473" sldId="359"/>
            <ac:spMk id="5" creationId="{BDA2D801-615F-DAD7-72E3-25A790D9E54D}"/>
          </ac:spMkLst>
        </pc:spChg>
        <pc:spChg chg="add mod">
          <ac:chgData name="Matt Kennedy" userId="1c42adb8-e8da-4ed0-965b-4d7e0172c01f" providerId="ADAL" clId="{CFBA048D-5B66-4E88-817D-6708100C6B58}" dt="2023-10-16T18:35:07.473" v="4239" actId="3064"/>
          <ac:spMkLst>
            <pc:docMk/>
            <pc:sldMk cId="1634361473" sldId="359"/>
            <ac:spMk id="6" creationId="{46F02B2B-9F29-F3BD-4D30-135448A09DA5}"/>
          </ac:spMkLst>
        </pc:spChg>
        <pc:graphicFrameChg chg="add mod">
          <ac:chgData name="Matt Kennedy" userId="1c42adb8-e8da-4ed0-965b-4d7e0172c01f" providerId="ADAL" clId="{CFBA048D-5B66-4E88-817D-6708100C6B58}" dt="2023-10-16T18:27:46.546" v="4235"/>
          <ac:graphicFrameMkLst>
            <pc:docMk/>
            <pc:sldMk cId="1634361473" sldId="359"/>
            <ac:graphicFrameMk id="7" creationId="{5176BCDF-1C07-8432-50F9-36581E03AAD6}"/>
          </ac:graphicFrameMkLst>
        </pc:graphicFrameChg>
      </pc:sldChg>
      <pc:sldChg chg="addSp modSp new mod modAnim">
        <pc:chgData name="Matt Kennedy" userId="1c42adb8-e8da-4ed0-965b-4d7e0172c01f" providerId="ADAL" clId="{CFBA048D-5B66-4E88-817D-6708100C6B58}" dt="2023-10-16T18:36:28.219" v="4247" actId="3064"/>
        <pc:sldMkLst>
          <pc:docMk/>
          <pc:sldMk cId="402754200" sldId="360"/>
        </pc:sldMkLst>
        <pc:spChg chg="add mod">
          <ac:chgData name="Matt Kennedy" userId="1c42adb8-e8da-4ed0-965b-4d7e0172c01f" providerId="ADAL" clId="{CFBA048D-5B66-4E88-817D-6708100C6B58}" dt="2023-10-16T18:35:40.187" v="4243"/>
          <ac:spMkLst>
            <pc:docMk/>
            <pc:sldMk cId="402754200" sldId="360"/>
            <ac:spMk id="5" creationId="{DAECA00C-9806-5EAE-9F7F-A8F954AC6C72}"/>
          </ac:spMkLst>
        </pc:spChg>
        <pc:spChg chg="add mod">
          <ac:chgData name="Matt Kennedy" userId="1c42adb8-e8da-4ed0-965b-4d7e0172c01f" providerId="ADAL" clId="{CFBA048D-5B66-4E88-817D-6708100C6B58}" dt="2023-10-16T18:36:28.219" v="4247" actId="3064"/>
          <ac:spMkLst>
            <pc:docMk/>
            <pc:sldMk cId="402754200" sldId="360"/>
            <ac:spMk id="6" creationId="{3BBBCE66-44FA-0D90-5A71-73FA0261C130}"/>
          </ac:spMkLst>
        </pc:spChg>
        <pc:spChg chg="add mod">
          <ac:chgData name="Matt Kennedy" userId="1c42adb8-e8da-4ed0-965b-4d7e0172c01f" providerId="ADAL" clId="{CFBA048D-5B66-4E88-817D-6708100C6B58}" dt="2023-10-16T18:35:40.187" v="4243"/>
          <ac:spMkLst>
            <pc:docMk/>
            <pc:sldMk cId="402754200" sldId="360"/>
            <ac:spMk id="7" creationId="{3C782608-25A6-587C-4D11-0F861EE918BE}"/>
          </ac:spMkLst>
        </pc:spChg>
        <pc:spChg chg="add mod">
          <ac:chgData name="Matt Kennedy" userId="1c42adb8-e8da-4ed0-965b-4d7e0172c01f" providerId="ADAL" clId="{CFBA048D-5B66-4E88-817D-6708100C6B58}" dt="2023-10-16T18:35:40.187" v="4243"/>
          <ac:spMkLst>
            <pc:docMk/>
            <pc:sldMk cId="402754200" sldId="360"/>
            <ac:spMk id="8" creationId="{CA49C535-3737-85EB-256B-B47CF39496F4}"/>
          </ac:spMkLst>
        </pc:spChg>
        <pc:spChg chg="mod">
          <ac:chgData name="Matt Kennedy" userId="1c42adb8-e8da-4ed0-965b-4d7e0172c01f" providerId="ADAL" clId="{CFBA048D-5B66-4E88-817D-6708100C6B58}" dt="2023-10-16T18:35:40.187" v="4243"/>
          <ac:spMkLst>
            <pc:docMk/>
            <pc:sldMk cId="402754200" sldId="360"/>
            <ac:spMk id="10" creationId="{FC8DE49F-AEDB-0AF1-376B-3CAE0EAAD615}"/>
          </ac:spMkLst>
        </pc:spChg>
        <pc:spChg chg="mod">
          <ac:chgData name="Matt Kennedy" userId="1c42adb8-e8da-4ed0-965b-4d7e0172c01f" providerId="ADAL" clId="{CFBA048D-5B66-4E88-817D-6708100C6B58}" dt="2023-10-16T18:35:40.187" v="4243"/>
          <ac:spMkLst>
            <pc:docMk/>
            <pc:sldMk cId="402754200" sldId="360"/>
            <ac:spMk id="11" creationId="{F54D8E31-902D-2F18-0B1C-3C36F559C7DC}"/>
          </ac:spMkLst>
        </pc:spChg>
        <pc:spChg chg="mod">
          <ac:chgData name="Matt Kennedy" userId="1c42adb8-e8da-4ed0-965b-4d7e0172c01f" providerId="ADAL" clId="{CFBA048D-5B66-4E88-817D-6708100C6B58}" dt="2023-10-16T18:35:40.187" v="4243"/>
          <ac:spMkLst>
            <pc:docMk/>
            <pc:sldMk cId="402754200" sldId="360"/>
            <ac:spMk id="12" creationId="{BA7FEF26-A743-6E7B-0B8B-F7DB66B6610F}"/>
          </ac:spMkLst>
        </pc:spChg>
        <pc:spChg chg="mod">
          <ac:chgData name="Matt Kennedy" userId="1c42adb8-e8da-4ed0-965b-4d7e0172c01f" providerId="ADAL" clId="{CFBA048D-5B66-4E88-817D-6708100C6B58}" dt="2023-10-16T18:35:40.187" v="4243"/>
          <ac:spMkLst>
            <pc:docMk/>
            <pc:sldMk cId="402754200" sldId="360"/>
            <ac:spMk id="13" creationId="{B492BFAC-B298-A050-B8AE-3A0DF3EDC375}"/>
          </ac:spMkLst>
        </pc:spChg>
        <pc:spChg chg="mod">
          <ac:chgData name="Matt Kennedy" userId="1c42adb8-e8da-4ed0-965b-4d7e0172c01f" providerId="ADAL" clId="{CFBA048D-5B66-4E88-817D-6708100C6B58}" dt="2023-10-16T18:35:40.187" v="4243"/>
          <ac:spMkLst>
            <pc:docMk/>
            <pc:sldMk cId="402754200" sldId="360"/>
            <ac:spMk id="14" creationId="{AE528999-EABF-D418-60F6-00BEB2D575E0}"/>
          </ac:spMkLst>
        </pc:spChg>
        <pc:spChg chg="add mod">
          <ac:chgData name="Matt Kennedy" userId="1c42adb8-e8da-4ed0-965b-4d7e0172c01f" providerId="ADAL" clId="{CFBA048D-5B66-4E88-817D-6708100C6B58}" dt="2023-10-16T18:35:40.187" v="4243"/>
          <ac:spMkLst>
            <pc:docMk/>
            <pc:sldMk cId="402754200" sldId="360"/>
            <ac:spMk id="15" creationId="{F08D86A1-C8B3-6188-FAA8-B9DA137FF1F3}"/>
          </ac:spMkLst>
        </pc:spChg>
        <pc:spChg chg="add mod">
          <ac:chgData name="Matt Kennedy" userId="1c42adb8-e8da-4ed0-965b-4d7e0172c01f" providerId="ADAL" clId="{CFBA048D-5B66-4E88-817D-6708100C6B58}" dt="2023-10-16T18:35:40.187" v="4243"/>
          <ac:spMkLst>
            <pc:docMk/>
            <pc:sldMk cId="402754200" sldId="360"/>
            <ac:spMk id="16" creationId="{13CC5A69-549F-6675-E80D-7ECAE5B8E38B}"/>
          </ac:spMkLst>
        </pc:spChg>
        <pc:spChg chg="add mod">
          <ac:chgData name="Matt Kennedy" userId="1c42adb8-e8da-4ed0-965b-4d7e0172c01f" providerId="ADAL" clId="{CFBA048D-5B66-4E88-817D-6708100C6B58}" dt="2023-10-16T18:35:40.187" v="4243"/>
          <ac:spMkLst>
            <pc:docMk/>
            <pc:sldMk cId="402754200" sldId="360"/>
            <ac:spMk id="17" creationId="{E4DB9A64-CFF8-96B8-0488-7963F15BB928}"/>
          </ac:spMkLst>
        </pc:spChg>
        <pc:spChg chg="add mod">
          <ac:chgData name="Matt Kennedy" userId="1c42adb8-e8da-4ed0-965b-4d7e0172c01f" providerId="ADAL" clId="{CFBA048D-5B66-4E88-817D-6708100C6B58}" dt="2023-10-16T18:35:40.187" v="4243"/>
          <ac:spMkLst>
            <pc:docMk/>
            <pc:sldMk cId="402754200" sldId="360"/>
            <ac:spMk id="23" creationId="{66DF56BF-561E-A58E-A3C3-72A4E578A8B3}"/>
          </ac:spMkLst>
        </pc:spChg>
        <pc:spChg chg="add mod">
          <ac:chgData name="Matt Kennedy" userId="1c42adb8-e8da-4ed0-965b-4d7e0172c01f" providerId="ADAL" clId="{CFBA048D-5B66-4E88-817D-6708100C6B58}" dt="2023-10-16T18:35:40.187" v="4243"/>
          <ac:spMkLst>
            <pc:docMk/>
            <pc:sldMk cId="402754200" sldId="360"/>
            <ac:spMk id="24" creationId="{CF2F1575-B6E7-0F4B-47D4-4652AF54ECB6}"/>
          </ac:spMkLst>
        </pc:spChg>
        <pc:spChg chg="add mod">
          <ac:chgData name="Matt Kennedy" userId="1c42adb8-e8da-4ed0-965b-4d7e0172c01f" providerId="ADAL" clId="{CFBA048D-5B66-4E88-817D-6708100C6B58}" dt="2023-10-16T18:35:40.187" v="4243"/>
          <ac:spMkLst>
            <pc:docMk/>
            <pc:sldMk cId="402754200" sldId="360"/>
            <ac:spMk id="25" creationId="{BB78513F-3266-D545-D957-B3E90DAD7684}"/>
          </ac:spMkLst>
        </pc:spChg>
        <pc:spChg chg="add mod">
          <ac:chgData name="Matt Kennedy" userId="1c42adb8-e8da-4ed0-965b-4d7e0172c01f" providerId="ADAL" clId="{CFBA048D-5B66-4E88-817D-6708100C6B58}" dt="2023-10-16T18:35:40.187" v="4243"/>
          <ac:spMkLst>
            <pc:docMk/>
            <pc:sldMk cId="402754200" sldId="360"/>
            <ac:spMk id="26" creationId="{D0424BF6-0369-EE3A-30AD-03E7E3AB3E06}"/>
          </ac:spMkLst>
        </pc:spChg>
        <pc:spChg chg="add mod">
          <ac:chgData name="Matt Kennedy" userId="1c42adb8-e8da-4ed0-965b-4d7e0172c01f" providerId="ADAL" clId="{CFBA048D-5B66-4E88-817D-6708100C6B58}" dt="2023-10-16T18:35:40.187" v="4243"/>
          <ac:spMkLst>
            <pc:docMk/>
            <pc:sldMk cId="402754200" sldId="360"/>
            <ac:spMk id="27" creationId="{60945378-1F07-A7BD-AC5C-B444E8E9447B}"/>
          </ac:spMkLst>
        </pc:spChg>
        <pc:spChg chg="add mod">
          <ac:chgData name="Matt Kennedy" userId="1c42adb8-e8da-4ed0-965b-4d7e0172c01f" providerId="ADAL" clId="{CFBA048D-5B66-4E88-817D-6708100C6B58}" dt="2023-10-16T18:35:40.187" v="4243"/>
          <ac:spMkLst>
            <pc:docMk/>
            <pc:sldMk cId="402754200" sldId="360"/>
            <ac:spMk id="28" creationId="{34C63B6B-7142-1345-EF9B-9F0142F5364C}"/>
          </ac:spMkLst>
        </pc:spChg>
        <pc:spChg chg="add mod">
          <ac:chgData name="Matt Kennedy" userId="1c42adb8-e8da-4ed0-965b-4d7e0172c01f" providerId="ADAL" clId="{CFBA048D-5B66-4E88-817D-6708100C6B58}" dt="2023-10-16T18:35:40.187" v="4243"/>
          <ac:spMkLst>
            <pc:docMk/>
            <pc:sldMk cId="402754200" sldId="360"/>
            <ac:spMk id="29" creationId="{D23BB624-62A4-5BD5-7773-B1634546BCE0}"/>
          </ac:spMkLst>
        </pc:spChg>
        <pc:grpChg chg="add mod">
          <ac:chgData name="Matt Kennedy" userId="1c42adb8-e8da-4ed0-965b-4d7e0172c01f" providerId="ADAL" clId="{CFBA048D-5B66-4E88-817D-6708100C6B58}" dt="2023-10-16T18:35:40.187" v="4243"/>
          <ac:grpSpMkLst>
            <pc:docMk/>
            <pc:sldMk cId="402754200" sldId="360"/>
            <ac:grpSpMk id="9" creationId="{42BE95EE-9AE0-1D83-4D0C-6CE1DFAE9DAE}"/>
          </ac:grpSpMkLst>
        </pc:grpChg>
        <pc:cxnChg chg="add mod">
          <ac:chgData name="Matt Kennedy" userId="1c42adb8-e8da-4ed0-965b-4d7e0172c01f" providerId="ADAL" clId="{CFBA048D-5B66-4E88-817D-6708100C6B58}" dt="2023-10-16T18:35:40.187" v="4243"/>
          <ac:cxnSpMkLst>
            <pc:docMk/>
            <pc:sldMk cId="402754200" sldId="360"/>
            <ac:cxnSpMk id="18" creationId="{C49F10B6-0F7E-13F6-799E-650F664F6A04}"/>
          </ac:cxnSpMkLst>
        </pc:cxnChg>
        <pc:cxnChg chg="add mod">
          <ac:chgData name="Matt Kennedy" userId="1c42adb8-e8da-4ed0-965b-4d7e0172c01f" providerId="ADAL" clId="{CFBA048D-5B66-4E88-817D-6708100C6B58}" dt="2023-10-16T18:35:40.187" v="4243"/>
          <ac:cxnSpMkLst>
            <pc:docMk/>
            <pc:sldMk cId="402754200" sldId="360"/>
            <ac:cxnSpMk id="19" creationId="{C6842F25-D9D2-EDAE-6DBF-E8DD1DA7442D}"/>
          </ac:cxnSpMkLst>
        </pc:cxnChg>
        <pc:cxnChg chg="add mod">
          <ac:chgData name="Matt Kennedy" userId="1c42adb8-e8da-4ed0-965b-4d7e0172c01f" providerId="ADAL" clId="{CFBA048D-5B66-4E88-817D-6708100C6B58}" dt="2023-10-16T18:35:40.187" v="4243"/>
          <ac:cxnSpMkLst>
            <pc:docMk/>
            <pc:sldMk cId="402754200" sldId="360"/>
            <ac:cxnSpMk id="20" creationId="{4C6DEB60-DE68-EF89-ED2E-B45A30A0CEA1}"/>
          </ac:cxnSpMkLst>
        </pc:cxnChg>
        <pc:cxnChg chg="add mod">
          <ac:chgData name="Matt Kennedy" userId="1c42adb8-e8da-4ed0-965b-4d7e0172c01f" providerId="ADAL" clId="{CFBA048D-5B66-4E88-817D-6708100C6B58}" dt="2023-10-16T18:35:40.187" v="4243"/>
          <ac:cxnSpMkLst>
            <pc:docMk/>
            <pc:sldMk cId="402754200" sldId="360"/>
            <ac:cxnSpMk id="21" creationId="{124D8C00-6D5C-D5C5-F853-BD8FD4B15DED}"/>
          </ac:cxnSpMkLst>
        </pc:cxnChg>
        <pc:cxnChg chg="add mod">
          <ac:chgData name="Matt Kennedy" userId="1c42adb8-e8da-4ed0-965b-4d7e0172c01f" providerId="ADAL" clId="{CFBA048D-5B66-4E88-817D-6708100C6B58}" dt="2023-10-16T18:35:40.187" v="4243"/>
          <ac:cxnSpMkLst>
            <pc:docMk/>
            <pc:sldMk cId="402754200" sldId="360"/>
            <ac:cxnSpMk id="22" creationId="{E7EA48BD-584A-F519-0CC6-482BB5AAC9EF}"/>
          </ac:cxnSpMkLst>
        </pc:cxnChg>
      </pc:sldChg>
      <pc:sldChg chg="addSp modSp new mod">
        <pc:chgData name="Matt Kennedy" userId="1c42adb8-e8da-4ed0-965b-4d7e0172c01f" providerId="ADAL" clId="{CFBA048D-5B66-4E88-817D-6708100C6B58}" dt="2023-10-16T18:39:35.741" v="4255" actId="3064"/>
        <pc:sldMkLst>
          <pc:docMk/>
          <pc:sldMk cId="2145058222" sldId="361"/>
        </pc:sldMkLst>
        <pc:spChg chg="add mod">
          <ac:chgData name="Matt Kennedy" userId="1c42adb8-e8da-4ed0-965b-4d7e0172c01f" providerId="ADAL" clId="{CFBA048D-5B66-4E88-817D-6708100C6B58}" dt="2023-10-16T18:39:18.868" v="4251"/>
          <ac:spMkLst>
            <pc:docMk/>
            <pc:sldMk cId="2145058222" sldId="361"/>
            <ac:spMk id="5" creationId="{C475E18B-1CEB-297C-01C9-4E4E00A3EFB5}"/>
          </ac:spMkLst>
        </pc:spChg>
        <pc:spChg chg="add mod">
          <ac:chgData name="Matt Kennedy" userId="1c42adb8-e8da-4ed0-965b-4d7e0172c01f" providerId="ADAL" clId="{CFBA048D-5B66-4E88-817D-6708100C6B58}" dt="2023-10-16T18:39:35.741" v="4255" actId="3064"/>
          <ac:spMkLst>
            <pc:docMk/>
            <pc:sldMk cId="2145058222" sldId="361"/>
            <ac:spMk id="6" creationId="{C0B87CB9-69F2-CD94-6C42-6C65F5724747}"/>
          </ac:spMkLst>
        </pc:spChg>
        <pc:spChg chg="add mod">
          <ac:chgData name="Matt Kennedy" userId="1c42adb8-e8da-4ed0-965b-4d7e0172c01f" providerId="ADAL" clId="{CFBA048D-5B66-4E88-817D-6708100C6B58}" dt="2023-10-16T18:39:18.868" v="4251"/>
          <ac:spMkLst>
            <pc:docMk/>
            <pc:sldMk cId="2145058222" sldId="361"/>
            <ac:spMk id="7" creationId="{9CE8813D-FEED-852A-58F0-04212EAE6B75}"/>
          </ac:spMkLst>
        </pc:spChg>
        <pc:spChg chg="add mod">
          <ac:chgData name="Matt Kennedy" userId="1c42adb8-e8da-4ed0-965b-4d7e0172c01f" providerId="ADAL" clId="{CFBA048D-5B66-4E88-817D-6708100C6B58}" dt="2023-10-16T18:39:18.868" v="4251"/>
          <ac:spMkLst>
            <pc:docMk/>
            <pc:sldMk cId="2145058222" sldId="361"/>
            <ac:spMk id="8" creationId="{0E7C9755-1F91-FE49-B064-7F8D07CF7ED9}"/>
          </ac:spMkLst>
        </pc:spChg>
        <pc:spChg chg="add mod">
          <ac:chgData name="Matt Kennedy" userId="1c42adb8-e8da-4ed0-965b-4d7e0172c01f" providerId="ADAL" clId="{CFBA048D-5B66-4E88-817D-6708100C6B58}" dt="2023-10-16T18:39:18.868" v="4251"/>
          <ac:spMkLst>
            <pc:docMk/>
            <pc:sldMk cId="2145058222" sldId="361"/>
            <ac:spMk id="9" creationId="{AB3B8856-F9E6-5FF8-6DA2-3E2FE0D25475}"/>
          </ac:spMkLst>
        </pc:spChg>
        <pc:spChg chg="add mod">
          <ac:chgData name="Matt Kennedy" userId="1c42adb8-e8da-4ed0-965b-4d7e0172c01f" providerId="ADAL" clId="{CFBA048D-5B66-4E88-817D-6708100C6B58}" dt="2023-10-16T18:39:18.868" v="4251"/>
          <ac:spMkLst>
            <pc:docMk/>
            <pc:sldMk cId="2145058222" sldId="361"/>
            <ac:spMk id="10" creationId="{C61E4939-938E-E1E0-5A14-0387E25B715E}"/>
          </ac:spMkLst>
        </pc:spChg>
        <pc:spChg chg="add mod">
          <ac:chgData name="Matt Kennedy" userId="1c42adb8-e8da-4ed0-965b-4d7e0172c01f" providerId="ADAL" clId="{CFBA048D-5B66-4E88-817D-6708100C6B58}" dt="2023-10-16T18:39:18.868" v="4251"/>
          <ac:spMkLst>
            <pc:docMk/>
            <pc:sldMk cId="2145058222" sldId="361"/>
            <ac:spMk id="11" creationId="{F48EC010-ADF3-5550-8570-FAA9019B261E}"/>
          </ac:spMkLst>
        </pc:spChg>
        <pc:spChg chg="add mod">
          <ac:chgData name="Matt Kennedy" userId="1c42adb8-e8da-4ed0-965b-4d7e0172c01f" providerId="ADAL" clId="{CFBA048D-5B66-4E88-817D-6708100C6B58}" dt="2023-10-16T18:39:18.868" v="4251"/>
          <ac:spMkLst>
            <pc:docMk/>
            <pc:sldMk cId="2145058222" sldId="361"/>
            <ac:spMk id="12" creationId="{728AB13B-218C-2071-2628-F41C2A1B2691}"/>
          </ac:spMkLst>
        </pc:spChg>
        <pc:spChg chg="add mod">
          <ac:chgData name="Matt Kennedy" userId="1c42adb8-e8da-4ed0-965b-4d7e0172c01f" providerId="ADAL" clId="{CFBA048D-5B66-4E88-817D-6708100C6B58}" dt="2023-10-16T18:39:18.868" v="4251"/>
          <ac:spMkLst>
            <pc:docMk/>
            <pc:sldMk cId="2145058222" sldId="361"/>
            <ac:spMk id="13" creationId="{B4B95C66-5A62-72F6-B7CF-80F885B9629C}"/>
          </ac:spMkLst>
        </pc:spChg>
        <pc:spChg chg="add mod">
          <ac:chgData name="Matt Kennedy" userId="1c42adb8-e8da-4ed0-965b-4d7e0172c01f" providerId="ADAL" clId="{CFBA048D-5B66-4E88-817D-6708100C6B58}" dt="2023-10-16T18:39:18.868" v="4251"/>
          <ac:spMkLst>
            <pc:docMk/>
            <pc:sldMk cId="2145058222" sldId="361"/>
            <ac:spMk id="14" creationId="{5D09FBF7-1FB1-3B0C-AE22-894A30D71F15}"/>
          </ac:spMkLst>
        </pc:spChg>
        <pc:spChg chg="add mod">
          <ac:chgData name="Matt Kennedy" userId="1c42adb8-e8da-4ed0-965b-4d7e0172c01f" providerId="ADAL" clId="{CFBA048D-5B66-4E88-817D-6708100C6B58}" dt="2023-10-16T18:39:18.868" v="4251"/>
          <ac:spMkLst>
            <pc:docMk/>
            <pc:sldMk cId="2145058222" sldId="361"/>
            <ac:spMk id="15" creationId="{D78343F8-BCFB-EFB2-E41C-7871F253A827}"/>
          </ac:spMkLst>
        </pc:spChg>
        <pc:spChg chg="add mod">
          <ac:chgData name="Matt Kennedy" userId="1c42adb8-e8da-4ed0-965b-4d7e0172c01f" providerId="ADAL" clId="{CFBA048D-5B66-4E88-817D-6708100C6B58}" dt="2023-10-16T18:39:18.868" v="4251"/>
          <ac:spMkLst>
            <pc:docMk/>
            <pc:sldMk cId="2145058222" sldId="361"/>
            <ac:spMk id="16" creationId="{1EEA8DB7-63C9-3DC7-7B5A-7EC7E0E9AC58}"/>
          </ac:spMkLst>
        </pc:spChg>
        <pc:spChg chg="add mod">
          <ac:chgData name="Matt Kennedy" userId="1c42adb8-e8da-4ed0-965b-4d7e0172c01f" providerId="ADAL" clId="{CFBA048D-5B66-4E88-817D-6708100C6B58}" dt="2023-10-16T18:39:18.868" v="4251"/>
          <ac:spMkLst>
            <pc:docMk/>
            <pc:sldMk cId="2145058222" sldId="361"/>
            <ac:spMk id="17" creationId="{C35D8895-1B00-8B8D-C731-FF0EE92B0340}"/>
          </ac:spMkLst>
        </pc:spChg>
        <pc:spChg chg="add mod">
          <ac:chgData name="Matt Kennedy" userId="1c42adb8-e8da-4ed0-965b-4d7e0172c01f" providerId="ADAL" clId="{CFBA048D-5B66-4E88-817D-6708100C6B58}" dt="2023-10-16T18:39:18.868" v="4251"/>
          <ac:spMkLst>
            <pc:docMk/>
            <pc:sldMk cId="2145058222" sldId="361"/>
            <ac:spMk id="18" creationId="{63662BDF-B03C-5B0F-2B41-90269F18B21F}"/>
          </ac:spMkLst>
        </pc:spChg>
        <pc:spChg chg="add mod">
          <ac:chgData name="Matt Kennedy" userId="1c42adb8-e8da-4ed0-965b-4d7e0172c01f" providerId="ADAL" clId="{CFBA048D-5B66-4E88-817D-6708100C6B58}" dt="2023-10-16T18:39:18.868" v="4251"/>
          <ac:spMkLst>
            <pc:docMk/>
            <pc:sldMk cId="2145058222" sldId="361"/>
            <ac:spMk id="19" creationId="{F09DE7CA-538A-1D5D-C1B3-C75DEB6D199B}"/>
          </ac:spMkLst>
        </pc:spChg>
        <pc:spChg chg="add mod">
          <ac:chgData name="Matt Kennedy" userId="1c42adb8-e8da-4ed0-965b-4d7e0172c01f" providerId="ADAL" clId="{CFBA048D-5B66-4E88-817D-6708100C6B58}" dt="2023-10-16T18:39:18.868" v="4251"/>
          <ac:spMkLst>
            <pc:docMk/>
            <pc:sldMk cId="2145058222" sldId="361"/>
            <ac:spMk id="20" creationId="{7B5626C5-C6D1-CBD7-560C-FB3453CD3CB9}"/>
          </ac:spMkLst>
        </pc:spChg>
        <pc:spChg chg="add mod">
          <ac:chgData name="Matt Kennedy" userId="1c42adb8-e8da-4ed0-965b-4d7e0172c01f" providerId="ADAL" clId="{CFBA048D-5B66-4E88-817D-6708100C6B58}" dt="2023-10-16T18:39:18.868" v="4251"/>
          <ac:spMkLst>
            <pc:docMk/>
            <pc:sldMk cId="2145058222" sldId="361"/>
            <ac:spMk id="21" creationId="{1546A126-3AF7-16FD-41CC-AA4CDF69A7F4}"/>
          </ac:spMkLst>
        </pc:spChg>
        <pc:spChg chg="add mod">
          <ac:chgData name="Matt Kennedy" userId="1c42adb8-e8da-4ed0-965b-4d7e0172c01f" providerId="ADAL" clId="{CFBA048D-5B66-4E88-817D-6708100C6B58}" dt="2023-10-16T18:39:18.868" v="4251"/>
          <ac:spMkLst>
            <pc:docMk/>
            <pc:sldMk cId="2145058222" sldId="361"/>
            <ac:spMk id="22" creationId="{140092F3-E9FE-7AE4-69EA-77C7903825B9}"/>
          </ac:spMkLst>
        </pc:spChg>
        <pc:spChg chg="add mod">
          <ac:chgData name="Matt Kennedy" userId="1c42adb8-e8da-4ed0-965b-4d7e0172c01f" providerId="ADAL" clId="{CFBA048D-5B66-4E88-817D-6708100C6B58}" dt="2023-10-16T18:39:18.868" v="4251"/>
          <ac:spMkLst>
            <pc:docMk/>
            <pc:sldMk cId="2145058222" sldId="361"/>
            <ac:spMk id="23" creationId="{8626AE25-DF46-1FAC-1176-6EE6ED898B72}"/>
          </ac:spMkLst>
        </pc:spChg>
        <pc:spChg chg="add mod">
          <ac:chgData name="Matt Kennedy" userId="1c42adb8-e8da-4ed0-965b-4d7e0172c01f" providerId="ADAL" clId="{CFBA048D-5B66-4E88-817D-6708100C6B58}" dt="2023-10-16T18:39:18.868" v="4251"/>
          <ac:spMkLst>
            <pc:docMk/>
            <pc:sldMk cId="2145058222" sldId="361"/>
            <ac:spMk id="24" creationId="{CAD4640D-496C-CD50-187F-92C57481DCDD}"/>
          </ac:spMkLst>
        </pc:spChg>
        <pc:spChg chg="add mod">
          <ac:chgData name="Matt Kennedy" userId="1c42adb8-e8da-4ed0-965b-4d7e0172c01f" providerId="ADAL" clId="{CFBA048D-5B66-4E88-817D-6708100C6B58}" dt="2023-10-16T18:39:18.868" v="4251"/>
          <ac:spMkLst>
            <pc:docMk/>
            <pc:sldMk cId="2145058222" sldId="361"/>
            <ac:spMk id="25" creationId="{7F79518F-0F41-34B9-D6FE-BB6D86961F33}"/>
          </ac:spMkLst>
        </pc:spChg>
        <pc:spChg chg="add mod">
          <ac:chgData name="Matt Kennedy" userId="1c42adb8-e8da-4ed0-965b-4d7e0172c01f" providerId="ADAL" clId="{CFBA048D-5B66-4E88-817D-6708100C6B58}" dt="2023-10-16T18:39:18.868" v="4251"/>
          <ac:spMkLst>
            <pc:docMk/>
            <pc:sldMk cId="2145058222" sldId="361"/>
            <ac:spMk id="56" creationId="{AF5ACB9A-AC80-C354-B07B-D4550AB49150}"/>
          </ac:spMkLst>
        </pc:spChg>
        <pc:spChg chg="add mod">
          <ac:chgData name="Matt Kennedy" userId="1c42adb8-e8da-4ed0-965b-4d7e0172c01f" providerId="ADAL" clId="{CFBA048D-5B66-4E88-817D-6708100C6B58}" dt="2023-10-16T18:39:18.868" v="4251"/>
          <ac:spMkLst>
            <pc:docMk/>
            <pc:sldMk cId="2145058222" sldId="361"/>
            <ac:spMk id="58" creationId="{C5EAAA61-E9A6-2FE2-B46D-43981C169766}"/>
          </ac:spMkLst>
        </pc:spChg>
        <pc:spChg chg="add mod">
          <ac:chgData name="Matt Kennedy" userId="1c42adb8-e8da-4ed0-965b-4d7e0172c01f" providerId="ADAL" clId="{CFBA048D-5B66-4E88-817D-6708100C6B58}" dt="2023-10-16T18:39:18.868" v="4251"/>
          <ac:spMkLst>
            <pc:docMk/>
            <pc:sldMk cId="2145058222" sldId="361"/>
            <ac:spMk id="60" creationId="{026D3DC6-3AD0-BF47-31DD-0A0FE1A222E4}"/>
          </ac:spMkLst>
        </pc:spChg>
        <pc:spChg chg="add mod">
          <ac:chgData name="Matt Kennedy" userId="1c42adb8-e8da-4ed0-965b-4d7e0172c01f" providerId="ADAL" clId="{CFBA048D-5B66-4E88-817D-6708100C6B58}" dt="2023-10-16T18:39:18.868" v="4251"/>
          <ac:spMkLst>
            <pc:docMk/>
            <pc:sldMk cId="2145058222" sldId="361"/>
            <ac:spMk id="61" creationId="{38620F4D-7E81-AF3C-A0BF-803CB1B2226C}"/>
          </ac:spMkLst>
        </pc:spChg>
        <pc:spChg chg="add mod">
          <ac:chgData name="Matt Kennedy" userId="1c42adb8-e8da-4ed0-965b-4d7e0172c01f" providerId="ADAL" clId="{CFBA048D-5B66-4E88-817D-6708100C6B58}" dt="2023-10-16T18:39:18.868" v="4251"/>
          <ac:spMkLst>
            <pc:docMk/>
            <pc:sldMk cId="2145058222" sldId="361"/>
            <ac:spMk id="62" creationId="{C61D9B27-E37E-09F7-7E8D-9F6DB3D5C3BE}"/>
          </ac:spMkLst>
        </pc:spChg>
        <pc:spChg chg="add mod">
          <ac:chgData name="Matt Kennedy" userId="1c42adb8-e8da-4ed0-965b-4d7e0172c01f" providerId="ADAL" clId="{CFBA048D-5B66-4E88-817D-6708100C6B58}" dt="2023-10-16T18:39:18.868" v="4251"/>
          <ac:spMkLst>
            <pc:docMk/>
            <pc:sldMk cId="2145058222" sldId="361"/>
            <ac:spMk id="63" creationId="{10A13289-65F7-97D5-3B50-32248C70B8D9}"/>
          </ac:spMkLst>
        </pc:spChg>
        <pc:spChg chg="add mod">
          <ac:chgData name="Matt Kennedy" userId="1c42adb8-e8da-4ed0-965b-4d7e0172c01f" providerId="ADAL" clId="{CFBA048D-5B66-4E88-817D-6708100C6B58}" dt="2023-10-16T18:39:18.868" v="4251"/>
          <ac:spMkLst>
            <pc:docMk/>
            <pc:sldMk cId="2145058222" sldId="361"/>
            <ac:spMk id="64" creationId="{316C5039-60CF-939D-10B6-3B1FD88582CF}"/>
          </ac:spMkLst>
        </pc:spChg>
        <pc:spChg chg="add mod">
          <ac:chgData name="Matt Kennedy" userId="1c42adb8-e8da-4ed0-965b-4d7e0172c01f" providerId="ADAL" clId="{CFBA048D-5B66-4E88-817D-6708100C6B58}" dt="2023-10-16T18:39:18.868" v="4251"/>
          <ac:spMkLst>
            <pc:docMk/>
            <pc:sldMk cId="2145058222" sldId="361"/>
            <ac:spMk id="65" creationId="{9DFA4FD9-6F23-0A70-E3B0-769879CD135D}"/>
          </ac:spMkLst>
        </pc:spChg>
        <pc:spChg chg="add mod">
          <ac:chgData name="Matt Kennedy" userId="1c42adb8-e8da-4ed0-965b-4d7e0172c01f" providerId="ADAL" clId="{CFBA048D-5B66-4E88-817D-6708100C6B58}" dt="2023-10-16T18:39:18.868" v="4251"/>
          <ac:spMkLst>
            <pc:docMk/>
            <pc:sldMk cId="2145058222" sldId="361"/>
            <ac:spMk id="66" creationId="{50EC5C94-0AF7-FE46-9E55-05CE0CFCACBB}"/>
          </ac:spMkLst>
        </pc:spChg>
        <pc:spChg chg="add mod">
          <ac:chgData name="Matt Kennedy" userId="1c42adb8-e8da-4ed0-965b-4d7e0172c01f" providerId="ADAL" clId="{CFBA048D-5B66-4E88-817D-6708100C6B58}" dt="2023-10-16T18:39:18.868" v="4251"/>
          <ac:spMkLst>
            <pc:docMk/>
            <pc:sldMk cId="2145058222" sldId="361"/>
            <ac:spMk id="67" creationId="{449D9FEF-2550-AD68-38E2-1223C9A2A094}"/>
          </ac:spMkLst>
        </pc:spChg>
        <pc:spChg chg="add mod">
          <ac:chgData name="Matt Kennedy" userId="1c42adb8-e8da-4ed0-965b-4d7e0172c01f" providerId="ADAL" clId="{CFBA048D-5B66-4E88-817D-6708100C6B58}" dt="2023-10-16T18:39:18.868" v="4251"/>
          <ac:spMkLst>
            <pc:docMk/>
            <pc:sldMk cId="2145058222" sldId="361"/>
            <ac:spMk id="68" creationId="{BD691B3A-65D2-C227-DD61-E5D496DF8FE5}"/>
          </ac:spMkLst>
        </pc:spChg>
        <pc:spChg chg="add mod">
          <ac:chgData name="Matt Kennedy" userId="1c42adb8-e8da-4ed0-965b-4d7e0172c01f" providerId="ADAL" clId="{CFBA048D-5B66-4E88-817D-6708100C6B58}" dt="2023-10-16T18:39:18.868" v="4251"/>
          <ac:spMkLst>
            <pc:docMk/>
            <pc:sldMk cId="2145058222" sldId="361"/>
            <ac:spMk id="69" creationId="{0BEE5F04-A3F8-74E7-2F92-3ED267113BB3}"/>
          </ac:spMkLst>
        </pc:spChg>
        <pc:spChg chg="add mod">
          <ac:chgData name="Matt Kennedy" userId="1c42adb8-e8da-4ed0-965b-4d7e0172c01f" providerId="ADAL" clId="{CFBA048D-5B66-4E88-817D-6708100C6B58}" dt="2023-10-16T18:39:18.868" v="4251"/>
          <ac:spMkLst>
            <pc:docMk/>
            <pc:sldMk cId="2145058222" sldId="361"/>
            <ac:spMk id="70" creationId="{7B395694-D863-6423-265D-FA21FCDEE911}"/>
          </ac:spMkLst>
        </pc:spChg>
        <pc:graphicFrameChg chg="add mod">
          <ac:chgData name="Matt Kennedy" userId="1c42adb8-e8da-4ed0-965b-4d7e0172c01f" providerId="ADAL" clId="{CFBA048D-5B66-4E88-817D-6708100C6B58}" dt="2023-10-16T18:39:18.868" v="4251"/>
          <ac:graphicFrameMkLst>
            <pc:docMk/>
            <pc:sldMk cId="2145058222" sldId="361"/>
            <ac:graphicFrameMk id="88" creationId="{1F2F2275-84DD-74B6-60E0-484BBCF2BFDA}"/>
          </ac:graphicFrameMkLst>
        </pc:graphicFrameChg>
        <pc:graphicFrameChg chg="add mod">
          <ac:chgData name="Matt Kennedy" userId="1c42adb8-e8da-4ed0-965b-4d7e0172c01f" providerId="ADAL" clId="{CFBA048D-5B66-4E88-817D-6708100C6B58}" dt="2023-10-16T18:39:18.868" v="4251"/>
          <ac:graphicFrameMkLst>
            <pc:docMk/>
            <pc:sldMk cId="2145058222" sldId="361"/>
            <ac:graphicFrameMk id="89" creationId="{80D6A65F-EA53-8884-0C07-6FCD163291AA}"/>
          </ac:graphicFrameMkLst>
        </pc:graphicFrameChg>
        <pc:graphicFrameChg chg="add mod">
          <ac:chgData name="Matt Kennedy" userId="1c42adb8-e8da-4ed0-965b-4d7e0172c01f" providerId="ADAL" clId="{CFBA048D-5B66-4E88-817D-6708100C6B58}" dt="2023-10-16T18:39:18.868" v="4251"/>
          <ac:graphicFrameMkLst>
            <pc:docMk/>
            <pc:sldMk cId="2145058222" sldId="361"/>
            <ac:graphicFrameMk id="90" creationId="{79F09133-F880-9647-C1A0-DD308FB70D6F}"/>
          </ac:graphicFrameMkLst>
        </pc:graphicFrameChg>
        <pc:cxnChg chg="add mod">
          <ac:chgData name="Matt Kennedy" userId="1c42adb8-e8da-4ed0-965b-4d7e0172c01f" providerId="ADAL" clId="{CFBA048D-5B66-4E88-817D-6708100C6B58}" dt="2023-10-16T18:39:18.868" v="4251"/>
          <ac:cxnSpMkLst>
            <pc:docMk/>
            <pc:sldMk cId="2145058222" sldId="361"/>
            <ac:cxnSpMk id="26" creationId="{2B26766E-55BF-79C6-6814-EF77EF538E0E}"/>
          </ac:cxnSpMkLst>
        </pc:cxnChg>
        <pc:cxnChg chg="add mod">
          <ac:chgData name="Matt Kennedy" userId="1c42adb8-e8da-4ed0-965b-4d7e0172c01f" providerId="ADAL" clId="{CFBA048D-5B66-4E88-817D-6708100C6B58}" dt="2023-10-16T18:39:18.868" v="4251"/>
          <ac:cxnSpMkLst>
            <pc:docMk/>
            <pc:sldMk cId="2145058222" sldId="361"/>
            <ac:cxnSpMk id="27" creationId="{0F040CC3-D705-AC4E-71BE-D96331750C9F}"/>
          </ac:cxnSpMkLst>
        </pc:cxnChg>
        <pc:cxnChg chg="add mod">
          <ac:chgData name="Matt Kennedy" userId="1c42adb8-e8da-4ed0-965b-4d7e0172c01f" providerId="ADAL" clId="{CFBA048D-5B66-4E88-817D-6708100C6B58}" dt="2023-10-16T18:39:18.868" v="4251"/>
          <ac:cxnSpMkLst>
            <pc:docMk/>
            <pc:sldMk cId="2145058222" sldId="361"/>
            <ac:cxnSpMk id="28" creationId="{4F7967F2-6D0C-4CEC-43FA-C31A5837BA53}"/>
          </ac:cxnSpMkLst>
        </pc:cxnChg>
        <pc:cxnChg chg="add mod">
          <ac:chgData name="Matt Kennedy" userId="1c42adb8-e8da-4ed0-965b-4d7e0172c01f" providerId="ADAL" clId="{CFBA048D-5B66-4E88-817D-6708100C6B58}" dt="2023-10-16T18:39:18.868" v="4251"/>
          <ac:cxnSpMkLst>
            <pc:docMk/>
            <pc:sldMk cId="2145058222" sldId="361"/>
            <ac:cxnSpMk id="29" creationId="{3F301855-2D03-5FF2-622C-AD5FFCD51774}"/>
          </ac:cxnSpMkLst>
        </pc:cxnChg>
        <pc:cxnChg chg="add mod">
          <ac:chgData name="Matt Kennedy" userId="1c42adb8-e8da-4ed0-965b-4d7e0172c01f" providerId="ADAL" clId="{CFBA048D-5B66-4E88-817D-6708100C6B58}" dt="2023-10-16T18:39:18.868" v="4251"/>
          <ac:cxnSpMkLst>
            <pc:docMk/>
            <pc:sldMk cId="2145058222" sldId="361"/>
            <ac:cxnSpMk id="30" creationId="{03F53AE0-09C4-700B-A030-EB0FE87B7CDD}"/>
          </ac:cxnSpMkLst>
        </pc:cxnChg>
        <pc:cxnChg chg="add mod">
          <ac:chgData name="Matt Kennedy" userId="1c42adb8-e8da-4ed0-965b-4d7e0172c01f" providerId="ADAL" clId="{CFBA048D-5B66-4E88-817D-6708100C6B58}" dt="2023-10-16T18:39:18.868" v="4251"/>
          <ac:cxnSpMkLst>
            <pc:docMk/>
            <pc:sldMk cId="2145058222" sldId="361"/>
            <ac:cxnSpMk id="31" creationId="{C3E366DA-772F-ADF4-D118-40211C771C33}"/>
          </ac:cxnSpMkLst>
        </pc:cxnChg>
        <pc:cxnChg chg="add mod">
          <ac:chgData name="Matt Kennedy" userId="1c42adb8-e8da-4ed0-965b-4d7e0172c01f" providerId="ADAL" clId="{CFBA048D-5B66-4E88-817D-6708100C6B58}" dt="2023-10-16T18:39:18.868" v="4251"/>
          <ac:cxnSpMkLst>
            <pc:docMk/>
            <pc:sldMk cId="2145058222" sldId="361"/>
            <ac:cxnSpMk id="32" creationId="{5687549D-EE65-E6FF-609A-3754695EA03C}"/>
          </ac:cxnSpMkLst>
        </pc:cxnChg>
        <pc:cxnChg chg="add mod">
          <ac:chgData name="Matt Kennedy" userId="1c42adb8-e8da-4ed0-965b-4d7e0172c01f" providerId="ADAL" clId="{CFBA048D-5B66-4E88-817D-6708100C6B58}" dt="2023-10-16T18:39:18.868" v="4251"/>
          <ac:cxnSpMkLst>
            <pc:docMk/>
            <pc:sldMk cId="2145058222" sldId="361"/>
            <ac:cxnSpMk id="33" creationId="{970D4008-33B6-5807-43B3-A95056394840}"/>
          </ac:cxnSpMkLst>
        </pc:cxnChg>
        <pc:cxnChg chg="add mod">
          <ac:chgData name="Matt Kennedy" userId="1c42adb8-e8da-4ed0-965b-4d7e0172c01f" providerId="ADAL" clId="{CFBA048D-5B66-4E88-817D-6708100C6B58}" dt="2023-10-16T18:39:18.868" v="4251"/>
          <ac:cxnSpMkLst>
            <pc:docMk/>
            <pc:sldMk cId="2145058222" sldId="361"/>
            <ac:cxnSpMk id="34" creationId="{50874778-1BDF-4ED0-23E9-292E91B5ABA9}"/>
          </ac:cxnSpMkLst>
        </pc:cxnChg>
        <pc:cxnChg chg="add mod">
          <ac:chgData name="Matt Kennedy" userId="1c42adb8-e8da-4ed0-965b-4d7e0172c01f" providerId="ADAL" clId="{CFBA048D-5B66-4E88-817D-6708100C6B58}" dt="2023-10-16T18:39:18.868" v="4251"/>
          <ac:cxnSpMkLst>
            <pc:docMk/>
            <pc:sldMk cId="2145058222" sldId="361"/>
            <ac:cxnSpMk id="35" creationId="{16AD2BAC-9AF2-145E-B070-FBF905887BA0}"/>
          </ac:cxnSpMkLst>
        </pc:cxnChg>
        <pc:cxnChg chg="add mod">
          <ac:chgData name="Matt Kennedy" userId="1c42adb8-e8da-4ed0-965b-4d7e0172c01f" providerId="ADAL" clId="{CFBA048D-5B66-4E88-817D-6708100C6B58}" dt="2023-10-16T18:39:18.868" v="4251"/>
          <ac:cxnSpMkLst>
            <pc:docMk/>
            <pc:sldMk cId="2145058222" sldId="361"/>
            <ac:cxnSpMk id="36" creationId="{875D2DE1-017B-FBBA-E8E8-06F3140E46DB}"/>
          </ac:cxnSpMkLst>
        </pc:cxnChg>
        <pc:cxnChg chg="add mod">
          <ac:chgData name="Matt Kennedy" userId="1c42adb8-e8da-4ed0-965b-4d7e0172c01f" providerId="ADAL" clId="{CFBA048D-5B66-4E88-817D-6708100C6B58}" dt="2023-10-16T18:39:18.868" v="4251"/>
          <ac:cxnSpMkLst>
            <pc:docMk/>
            <pc:sldMk cId="2145058222" sldId="361"/>
            <ac:cxnSpMk id="37" creationId="{8FB5C4C5-4111-1DF0-625A-8D86D9EBE7F3}"/>
          </ac:cxnSpMkLst>
        </pc:cxnChg>
        <pc:cxnChg chg="add mod">
          <ac:chgData name="Matt Kennedy" userId="1c42adb8-e8da-4ed0-965b-4d7e0172c01f" providerId="ADAL" clId="{CFBA048D-5B66-4E88-817D-6708100C6B58}" dt="2023-10-16T18:39:18.868" v="4251"/>
          <ac:cxnSpMkLst>
            <pc:docMk/>
            <pc:sldMk cId="2145058222" sldId="361"/>
            <ac:cxnSpMk id="38" creationId="{9120260C-9F23-F983-C9D7-86EB3D58BFA4}"/>
          </ac:cxnSpMkLst>
        </pc:cxnChg>
        <pc:cxnChg chg="add mod">
          <ac:chgData name="Matt Kennedy" userId="1c42adb8-e8da-4ed0-965b-4d7e0172c01f" providerId="ADAL" clId="{CFBA048D-5B66-4E88-817D-6708100C6B58}" dt="2023-10-16T18:39:18.868" v="4251"/>
          <ac:cxnSpMkLst>
            <pc:docMk/>
            <pc:sldMk cId="2145058222" sldId="361"/>
            <ac:cxnSpMk id="39" creationId="{F601222B-D424-6BBB-2791-FFD991CFBA1B}"/>
          </ac:cxnSpMkLst>
        </pc:cxnChg>
        <pc:cxnChg chg="add mod">
          <ac:chgData name="Matt Kennedy" userId="1c42adb8-e8da-4ed0-965b-4d7e0172c01f" providerId="ADAL" clId="{CFBA048D-5B66-4E88-817D-6708100C6B58}" dt="2023-10-16T18:39:18.868" v="4251"/>
          <ac:cxnSpMkLst>
            <pc:docMk/>
            <pc:sldMk cId="2145058222" sldId="361"/>
            <ac:cxnSpMk id="40" creationId="{3B7BF258-4246-5F45-51C0-A282D6DFBCB7}"/>
          </ac:cxnSpMkLst>
        </pc:cxnChg>
        <pc:cxnChg chg="add mod">
          <ac:chgData name="Matt Kennedy" userId="1c42adb8-e8da-4ed0-965b-4d7e0172c01f" providerId="ADAL" clId="{CFBA048D-5B66-4E88-817D-6708100C6B58}" dt="2023-10-16T18:39:18.868" v="4251"/>
          <ac:cxnSpMkLst>
            <pc:docMk/>
            <pc:sldMk cId="2145058222" sldId="361"/>
            <ac:cxnSpMk id="41" creationId="{1C390B6F-2CF2-DCC1-C951-BEA2FF9930F6}"/>
          </ac:cxnSpMkLst>
        </pc:cxnChg>
        <pc:cxnChg chg="add mod">
          <ac:chgData name="Matt Kennedy" userId="1c42adb8-e8da-4ed0-965b-4d7e0172c01f" providerId="ADAL" clId="{CFBA048D-5B66-4E88-817D-6708100C6B58}" dt="2023-10-16T18:39:18.868" v="4251"/>
          <ac:cxnSpMkLst>
            <pc:docMk/>
            <pc:sldMk cId="2145058222" sldId="361"/>
            <ac:cxnSpMk id="42" creationId="{03420B71-B6E1-9805-5033-338FF37A3860}"/>
          </ac:cxnSpMkLst>
        </pc:cxnChg>
        <pc:cxnChg chg="add mod">
          <ac:chgData name="Matt Kennedy" userId="1c42adb8-e8da-4ed0-965b-4d7e0172c01f" providerId="ADAL" clId="{CFBA048D-5B66-4E88-817D-6708100C6B58}" dt="2023-10-16T18:39:18.868" v="4251"/>
          <ac:cxnSpMkLst>
            <pc:docMk/>
            <pc:sldMk cId="2145058222" sldId="361"/>
            <ac:cxnSpMk id="43" creationId="{E960C287-6933-5CCA-D391-E0F6B8AF8EC4}"/>
          </ac:cxnSpMkLst>
        </pc:cxnChg>
        <pc:cxnChg chg="add mod">
          <ac:chgData name="Matt Kennedy" userId="1c42adb8-e8da-4ed0-965b-4d7e0172c01f" providerId="ADAL" clId="{CFBA048D-5B66-4E88-817D-6708100C6B58}" dt="2023-10-16T18:39:18.868" v="4251"/>
          <ac:cxnSpMkLst>
            <pc:docMk/>
            <pc:sldMk cId="2145058222" sldId="361"/>
            <ac:cxnSpMk id="44" creationId="{DC23C33F-A027-6222-C18A-8CA13D972F6E}"/>
          </ac:cxnSpMkLst>
        </pc:cxnChg>
        <pc:cxnChg chg="add mod">
          <ac:chgData name="Matt Kennedy" userId="1c42adb8-e8da-4ed0-965b-4d7e0172c01f" providerId="ADAL" clId="{CFBA048D-5B66-4E88-817D-6708100C6B58}" dt="2023-10-16T18:39:18.868" v="4251"/>
          <ac:cxnSpMkLst>
            <pc:docMk/>
            <pc:sldMk cId="2145058222" sldId="361"/>
            <ac:cxnSpMk id="45" creationId="{9C1463B5-C175-082E-84F1-621FBB058A74}"/>
          </ac:cxnSpMkLst>
        </pc:cxnChg>
        <pc:cxnChg chg="add mod">
          <ac:chgData name="Matt Kennedy" userId="1c42adb8-e8da-4ed0-965b-4d7e0172c01f" providerId="ADAL" clId="{CFBA048D-5B66-4E88-817D-6708100C6B58}" dt="2023-10-16T18:39:18.868" v="4251"/>
          <ac:cxnSpMkLst>
            <pc:docMk/>
            <pc:sldMk cId="2145058222" sldId="361"/>
            <ac:cxnSpMk id="46" creationId="{CFC19B2A-04B7-7BB6-C38A-840842A08452}"/>
          </ac:cxnSpMkLst>
        </pc:cxnChg>
        <pc:cxnChg chg="add mod">
          <ac:chgData name="Matt Kennedy" userId="1c42adb8-e8da-4ed0-965b-4d7e0172c01f" providerId="ADAL" clId="{CFBA048D-5B66-4E88-817D-6708100C6B58}" dt="2023-10-16T18:39:18.868" v="4251"/>
          <ac:cxnSpMkLst>
            <pc:docMk/>
            <pc:sldMk cId="2145058222" sldId="361"/>
            <ac:cxnSpMk id="47" creationId="{794E2A18-0A47-0460-F12A-5F42AF7A78A1}"/>
          </ac:cxnSpMkLst>
        </pc:cxnChg>
        <pc:cxnChg chg="add mod">
          <ac:chgData name="Matt Kennedy" userId="1c42adb8-e8da-4ed0-965b-4d7e0172c01f" providerId="ADAL" clId="{CFBA048D-5B66-4E88-817D-6708100C6B58}" dt="2023-10-16T18:39:18.868" v="4251"/>
          <ac:cxnSpMkLst>
            <pc:docMk/>
            <pc:sldMk cId="2145058222" sldId="361"/>
            <ac:cxnSpMk id="48" creationId="{29CE73E1-EB14-19DB-83FE-121033378D95}"/>
          </ac:cxnSpMkLst>
        </pc:cxnChg>
        <pc:cxnChg chg="add mod">
          <ac:chgData name="Matt Kennedy" userId="1c42adb8-e8da-4ed0-965b-4d7e0172c01f" providerId="ADAL" clId="{CFBA048D-5B66-4E88-817D-6708100C6B58}" dt="2023-10-16T18:39:18.868" v="4251"/>
          <ac:cxnSpMkLst>
            <pc:docMk/>
            <pc:sldMk cId="2145058222" sldId="361"/>
            <ac:cxnSpMk id="49" creationId="{B83DA692-A753-5888-E2E2-121989AB02A9}"/>
          </ac:cxnSpMkLst>
        </pc:cxnChg>
        <pc:cxnChg chg="add mod">
          <ac:chgData name="Matt Kennedy" userId="1c42adb8-e8da-4ed0-965b-4d7e0172c01f" providerId="ADAL" clId="{CFBA048D-5B66-4E88-817D-6708100C6B58}" dt="2023-10-16T18:39:18.868" v="4251"/>
          <ac:cxnSpMkLst>
            <pc:docMk/>
            <pc:sldMk cId="2145058222" sldId="361"/>
            <ac:cxnSpMk id="50" creationId="{B90911F8-AB1E-224E-3BD8-0B509B00C74E}"/>
          </ac:cxnSpMkLst>
        </pc:cxnChg>
        <pc:cxnChg chg="add mod">
          <ac:chgData name="Matt Kennedy" userId="1c42adb8-e8da-4ed0-965b-4d7e0172c01f" providerId="ADAL" clId="{CFBA048D-5B66-4E88-817D-6708100C6B58}" dt="2023-10-16T18:39:18.868" v="4251"/>
          <ac:cxnSpMkLst>
            <pc:docMk/>
            <pc:sldMk cId="2145058222" sldId="361"/>
            <ac:cxnSpMk id="51" creationId="{66E0C62F-631F-E67F-A2AF-5EA310991827}"/>
          </ac:cxnSpMkLst>
        </pc:cxnChg>
        <pc:cxnChg chg="add mod">
          <ac:chgData name="Matt Kennedy" userId="1c42adb8-e8da-4ed0-965b-4d7e0172c01f" providerId="ADAL" clId="{CFBA048D-5B66-4E88-817D-6708100C6B58}" dt="2023-10-16T18:39:18.868" v="4251"/>
          <ac:cxnSpMkLst>
            <pc:docMk/>
            <pc:sldMk cId="2145058222" sldId="361"/>
            <ac:cxnSpMk id="52" creationId="{0DB7AB39-53B4-60FF-F743-0544AA6A9615}"/>
          </ac:cxnSpMkLst>
        </pc:cxnChg>
        <pc:cxnChg chg="add mod">
          <ac:chgData name="Matt Kennedy" userId="1c42adb8-e8da-4ed0-965b-4d7e0172c01f" providerId="ADAL" clId="{CFBA048D-5B66-4E88-817D-6708100C6B58}" dt="2023-10-16T18:39:18.868" v="4251"/>
          <ac:cxnSpMkLst>
            <pc:docMk/>
            <pc:sldMk cId="2145058222" sldId="361"/>
            <ac:cxnSpMk id="53" creationId="{CB9C8576-A302-1E66-F020-586ED4D3BD68}"/>
          </ac:cxnSpMkLst>
        </pc:cxnChg>
        <pc:cxnChg chg="add mod">
          <ac:chgData name="Matt Kennedy" userId="1c42adb8-e8da-4ed0-965b-4d7e0172c01f" providerId="ADAL" clId="{CFBA048D-5B66-4E88-817D-6708100C6B58}" dt="2023-10-16T18:39:18.868" v="4251"/>
          <ac:cxnSpMkLst>
            <pc:docMk/>
            <pc:sldMk cId="2145058222" sldId="361"/>
            <ac:cxnSpMk id="54" creationId="{4C8B065D-4042-95C9-0A7A-93489F938A25}"/>
          </ac:cxnSpMkLst>
        </pc:cxnChg>
        <pc:cxnChg chg="add mod">
          <ac:chgData name="Matt Kennedy" userId="1c42adb8-e8da-4ed0-965b-4d7e0172c01f" providerId="ADAL" clId="{CFBA048D-5B66-4E88-817D-6708100C6B58}" dt="2023-10-16T18:39:18.868" v="4251"/>
          <ac:cxnSpMkLst>
            <pc:docMk/>
            <pc:sldMk cId="2145058222" sldId="361"/>
            <ac:cxnSpMk id="55" creationId="{19869D38-AECE-E9C4-16B7-7230C2ABD648}"/>
          </ac:cxnSpMkLst>
        </pc:cxnChg>
        <pc:cxnChg chg="add mod">
          <ac:chgData name="Matt Kennedy" userId="1c42adb8-e8da-4ed0-965b-4d7e0172c01f" providerId="ADAL" clId="{CFBA048D-5B66-4E88-817D-6708100C6B58}" dt="2023-10-16T18:39:18.868" v="4251"/>
          <ac:cxnSpMkLst>
            <pc:docMk/>
            <pc:sldMk cId="2145058222" sldId="361"/>
            <ac:cxnSpMk id="57" creationId="{19392F65-D75A-374F-0300-4CE04B934721}"/>
          </ac:cxnSpMkLst>
        </pc:cxnChg>
        <pc:cxnChg chg="add mod">
          <ac:chgData name="Matt Kennedy" userId="1c42adb8-e8da-4ed0-965b-4d7e0172c01f" providerId="ADAL" clId="{CFBA048D-5B66-4E88-817D-6708100C6B58}" dt="2023-10-16T18:39:18.868" v="4251"/>
          <ac:cxnSpMkLst>
            <pc:docMk/>
            <pc:sldMk cId="2145058222" sldId="361"/>
            <ac:cxnSpMk id="59" creationId="{5D08CD3C-60E3-050F-BAF7-68F0266699F7}"/>
          </ac:cxnSpMkLst>
        </pc:cxnChg>
        <pc:cxnChg chg="add mod">
          <ac:chgData name="Matt Kennedy" userId="1c42adb8-e8da-4ed0-965b-4d7e0172c01f" providerId="ADAL" clId="{CFBA048D-5B66-4E88-817D-6708100C6B58}" dt="2023-10-16T18:39:18.868" v="4251"/>
          <ac:cxnSpMkLst>
            <pc:docMk/>
            <pc:sldMk cId="2145058222" sldId="361"/>
            <ac:cxnSpMk id="71" creationId="{137C84A3-BEBB-3923-783C-DC776B8E90F1}"/>
          </ac:cxnSpMkLst>
        </pc:cxnChg>
        <pc:cxnChg chg="add mod">
          <ac:chgData name="Matt Kennedy" userId="1c42adb8-e8da-4ed0-965b-4d7e0172c01f" providerId="ADAL" clId="{CFBA048D-5B66-4E88-817D-6708100C6B58}" dt="2023-10-16T18:39:18.868" v="4251"/>
          <ac:cxnSpMkLst>
            <pc:docMk/>
            <pc:sldMk cId="2145058222" sldId="361"/>
            <ac:cxnSpMk id="72" creationId="{4F8EEDB8-7C77-E40D-0E90-7EE7B526661D}"/>
          </ac:cxnSpMkLst>
        </pc:cxnChg>
        <pc:cxnChg chg="add mod">
          <ac:chgData name="Matt Kennedy" userId="1c42adb8-e8da-4ed0-965b-4d7e0172c01f" providerId="ADAL" clId="{CFBA048D-5B66-4E88-817D-6708100C6B58}" dt="2023-10-16T18:39:18.868" v="4251"/>
          <ac:cxnSpMkLst>
            <pc:docMk/>
            <pc:sldMk cId="2145058222" sldId="361"/>
            <ac:cxnSpMk id="73" creationId="{9A006DB4-AF4D-473E-3156-B053B4C98197}"/>
          </ac:cxnSpMkLst>
        </pc:cxnChg>
        <pc:cxnChg chg="add mod">
          <ac:chgData name="Matt Kennedy" userId="1c42adb8-e8da-4ed0-965b-4d7e0172c01f" providerId="ADAL" clId="{CFBA048D-5B66-4E88-817D-6708100C6B58}" dt="2023-10-16T18:39:18.868" v="4251"/>
          <ac:cxnSpMkLst>
            <pc:docMk/>
            <pc:sldMk cId="2145058222" sldId="361"/>
            <ac:cxnSpMk id="74" creationId="{14430009-CA57-F3CA-99B4-67356B1D1581}"/>
          </ac:cxnSpMkLst>
        </pc:cxnChg>
        <pc:cxnChg chg="add mod">
          <ac:chgData name="Matt Kennedy" userId="1c42adb8-e8da-4ed0-965b-4d7e0172c01f" providerId="ADAL" clId="{CFBA048D-5B66-4E88-817D-6708100C6B58}" dt="2023-10-16T18:39:18.868" v="4251"/>
          <ac:cxnSpMkLst>
            <pc:docMk/>
            <pc:sldMk cId="2145058222" sldId="361"/>
            <ac:cxnSpMk id="75" creationId="{DCEE69AA-DBC1-DF6D-F371-871968C5C010}"/>
          </ac:cxnSpMkLst>
        </pc:cxnChg>
        <pc:cxnChg chg="add mod">
          <ac:chgData name="Matt Kennedy" userId="1c42adb8-e8da-4ed0-965b-4d7e0172c01f" providerId="ADAL" clId="{CFBA048D-5B66-4E88-817D-6708100C6B58}" dt="2023-10-16T18:39:18.868" v="4251"/>
          <ac:cxnSpMkLst>
            <pc:docMk/>
            <pc:sldMk cId="2145058222" sldId="361"/>
            <ac:cxnSpMk id="76" creationId="{B88506EB-9D12-5942-0949-E55CB81ADFF3}"/>
          </ac:cxnSpMkLst>
        </pc:cxnChg>
        <pc:cxnChg chg="add mod">
          <ac:chgData name="Matt Kennedy" userId="1c42adb8-e8da-4ed0-965b-4d7e0172c01f" providerId="ADAL" clId="{CFBA048D-5B66-4E88-817D-6708100C6B58}" dt="2023-10-16T18:39:18.868" v="4251"/>
          <ac:cxnSpMkLst>
            <pc:docMk/>
            <pc:sldMk cId="2145058222" sldId="361"/>
            <ac:cxnSpMk id="77" creationId="{62A762AA-61FE-752F-EF4E-07E41EE473C0}"/>
          </ac:cxnSpMkLst>
        </pc:cxnChg>
        <pc:cxnChg chg="add mod">
          <ac:chgData name="Matt Kennedy" userId="1c42adb8-e8da-4ed0-965b-4d7e0172c01f" providerId="ADAL" clId="{CFBA048D-5B66-4E88-817D-6708100C6B58}" dt="2023-10-16T18:39:18.868" v="4251"/>
          <ac:cxnSpMkLst>
            <pc:docMk/>
            <pc:sldMk cId="2145058222" sldId="361"/>
            <ac:cxnSpMk id="78" creationId="{8FF5E9C6-809A-6C3D-7A4E-741A12626C71}"/>
          </ac:cxnSpMkLst>
        </pc:cxnChg>
        <pc:cxnChg chg="add mod">
          <ac:chgData name="Matt Kennedy" userId="1c42adb8-e8da-4ed0-965b-4d7e0172c01f" providerId="ADAL" clId="{CFBA048D-5B66-4E88-817D-6708100C6B58}" dt="2023-10-16T18:39:18.868" v="4251"/>
          <ac:cxnSpMkLst>
            <pc:docMk/>
            <pc:sldMk cId="2145058222" sldId="361"/>
            <ac:cxnSpMk id="79" creationId="{24B09631-29AB-8868-F06C-24A5100794C3}"/>
          </ac:cxnSpMkLst>
        </pc:cxnChg>
        <pc:cxnChg chg="add mod">
          <ac:chgData name="Matt Kennedy" userId="1c42adb8-e8da-4ed0-965b-4d7e0172c01f" providerId="ADAL" clId="{CFBA048D-5B66-4E88-817D-6708100C6B58}" dt="2023-10-16T18:39:18.868" v="4251"/>
          <ac:cxnSpMkLst>
            <pc:docMk/>
            <pc:sldMk cId="2145058222" sldId="361"/>
            <ac:cxnSpMk id="80" creationId="{23D69B55-80F2-F988-E754-2FCD34CFCCF0}"/>
          </ac:cxnSpMkLst>
        </pc:cxnChg>
        <pc:cxnChg chg="add mod">
          <ac:chgData name="Matt Kennedy" userId="1c42adb8-e8da-4ed0-965b-4d7e0172c01f" providerId="ADAL" clId="{CFBA048D-5B66-4E88-817D-6708100C6B58}" dt="2023-10-16T18:39:18.868" v="4251"/>
          <ac:cxnSpMkLst>
            <pc:docMk/>
            <pc:sldMk cId="2145058222" sldId="361"/>
            <ac:cxnSpMk id="81" creationId="{C39ADAD8-3B61-390C-AC84-811947C91CE3}"/>
          </ac:cxnSpMkLst>
        </pc:cxnChg>
        <pc:cxnChg chg="add mod">
          <ac:chgData name="Matt Kennedy" userId="1c42adb8-e8da-4ed0-965b-4d7e0172c01f" providerId="ADAL" clId="{CFBA048D-5B66-4E88-817D-6708100C6B58}" dt="2023-10-16T18:39:18.868" v="4251"/>
          <ac:cxnSpMkLst>
            <pc:docMk/>
            <pc:sldMk cId="2145058222" sldId="361"/>
            <ac:cxnSpMk id="82" creationId="{821B072E-6030-CA63-C988-BD098A30F55D}"/>
          </ac:cxnSpMkLst>
        </pc:cxnChg>
        <pc:cxnChg chg="add mod">
          <ac:chgData name="Matt Kennedy" userId="1c42adb8-e8da-4ed0-965b-4d7e0172c01f" providerId="ADAL" clId="{CFBA048D-5B66-4E88-817D-6708100C6B58}" dt="2023-10-16T18:39:18.868" v="4251"/>
          <ac:cxnSpMkLst>
            <pc:docMk/>
            <pc:sldMk cId="2145058222" sldId="361"/>
            <ac:cxnSpMk id="83" creationId="{C7709FE4-B343-1609-D487-9CA08EAAE572}"/>
          </ac:cxnSpMkLst>
        </pc:cxnChg>
        <pc:cxnChg chg="add mod">
          <ac:chgData name="Matt Kennedy" userId="1c42adb8-e8da-4ed0-965b-4d7e0172c01f" providerId="ADAL" clId="{CFBA048D-5B66-4E88-817D-6708100C6B58}" dt="2023-10-16T18:39:18.868" v="4251"/>
          <ac:cxnSpMkLst>
            <pc:docMk/>
            <pc:sldMk cId="2145058222" sldId="361"/>
            <ac:cxnSpMk id="84" creationId="{55E3CAD3-82EA-91C8-7F42-EEB16813B1CE}"/>
          </ac:cxnSpMkLst>
        </pc:cxnChg>
        <pc:cxnChg chg="add mod">
          <ac:chgData name="Matt Kennedy" userId="1c42adb8-e8da-4ed0-965b-4d7e0172c01f" providerId="ADAL" clId="{CFBA048D-5B66-4E88-817D-6708100C6B58}" dt="2023-10-16T18:39:18.868" v="4251"/>
          <ac:cxnSpMkLst>
            <pc:docMk/>
            <pc:sldMk cId="2145058222" sldId="361"/>
            <ac:cxnSpMk id="85" creationId="{162C3A2F-F4DD-255E-F70F-B266CE865469}"/>
          </ac:cxnSpMkLst>
        </pc:cxnChg>
        <pc:cxnChg chg="add mod">
          <ac:chgData name="Matt Kennedy" userId="1c42adb8-e8da-4ed0-965b-4d7e0172c01f" providerId="ADAL" clId="{CFBA048D-5B66-4E88-817D-6708100C6B58}" dt="2023-10-16T18:39:18.868" v="4251"/>
          <ac:cxnSpMkLst>
            <pc:docMk/>
            <pc:sldMk cId="2145058222" sldId="361"/>
            <ac:cxnSpMk id="86" creationId="{A6805395-AD69-AB73-0837-161934A3473A}"/>
          </ac:cxnSpMkLst>
        </pc:cxnChg>
        <pc:cxnChg chg="add mod">
          <ac:chgData name="Matt Kennedy" userId="1c42adb8-e8da-4ed0-965b-4d7e0172c01f" providerId="ADAL" clId="{CFBA048D-5B66-4E88-817D-6708100C6B58}" dt="2023-10-16T18:39:18.868" v="4251"/>
          <ac:cxnSpMkLst>
            <pc:docMk/>
            <pc:sldMk cId="2145058222" sldId="361"/>
            <ac:cxnSpMk id="87" creationId="{BB293F37-A6B4-D61B-D09D-50147FE53AF8}"/>
          </ac:cxnSpMkLst>
        </pc:cxnChg>
      </pc:sldChg>
      <pc:sldChg chg="addSp modSp new mod">
        <pc:chgData name="Matt Kennedy" userId="1c42adb8-e8da-4ed0-965b-4d7e0172c01f" providerId="ADAL" clId="{CFBA048D-5B66-4E88-817D-6708100C6B58}" dt="2023-10-16T23:13:43.581" v="4396" actId="14100"/>
        <pc:sldMkLst>
          <pc:docMk/>
          <pc:sldMk cId="3453373959" sldId="362"/>
        </pc:sldMkLst>
        <pc:spChg chg="add mod">
          <ac:chgData name="Matt Kennedy" userId="1c42adb8-e8da-4ed0-965b-4d7e0172c01f" providerId="ADAL" clId="{CFBA048D-5B66-4E88-817D-6708100C6B58}" dt="2023-10-16T18:51:49.345" v="4259"/>
          <ac:spMkLst>
            <pc:docMk/>
            <pc:sldMk cId="3453373959" sldId="362"/>
            <ac:spMk id="5" creationId="{4C7CDF45-E038-06AA-6AC4-FCA1743C7260}"/>
          </ac:spMkLst>
        </pc:spChg>
        <pc:spChg chg="add mod">
          <ac:chgData name="Matt Kennedy" userId="1c42adb8-e8da-4ed0-965b-4d7e0172c01f" providerId="ADAL" clId="{CFBA048D-5B66-4E88-817D-6708100C6B58}" dt="2023-10-16T18:52:04.244" v="4263" actId="3064"/>
          <ac:spMkLst>
            <pc:docMk/>
            <pc:sldMk cId="3453373959" sldId="362"/>
            <ac:spMk id="6" creationId="{F65D1C24-C1BE-735A-B48A-4F6FCC24F9E5}"/>
          </ac:spMkLst>
        </pc:spChg>
        <pc:spChg chg="add mod">
          <ac:chgData name="Matt Kennedy" userId="1c42adb8-e8da-4ed0-965b-4d7e0172c01f" providerId="ADAL" clId="{CFBA048D-5B66-4E88-817D-6708100C6B58}" dt="2023-10-16T18:51:49.345" v="4259"/>
          <ac:spMkLst>
            <pc:docMk/>
            <pc:sldMk cId="3453373959" sldId="362"/>
            <ac:spMk id="7" creationId="{A1D6CDE3-7811-FEA4-D73F-06DE4FAA8AA6}"/>
          </ac:spMkLst>
        </pc:spChg>
        <pc:spChg chg="add mod">
          <ac:chgData name="Matt Kennedy" userId="1c42adb8-e8da-4ed0-965b-4d7e0172c01f" providerId="ADAL" clId="{CFBA048D-5B66-4E88-817D-6708100C6B58}" dt="2023-10-16T18:51:49.345" v="4259"/>
          <ac:spMkLst>
            <pc:docMk/>
            <pc:sldMk cId="3453373959" sldId="362"/>
            <ac:spMk id="8" creationId="{0A2E2A5D-F68E-19CE-8EBD-A7AD9CA6E5C0}"/>
          </ac:spMkLst>
        </pc:spChg>
        <pc:spChg chg="add mod">
          <ac:chgData name="Matt Kennedy" userId="1c42adb8-e8da-4ed0-965b-4d7e0172c01f" providerId="ADAL" clId="{CFBA048D-5B66-4E88-817D-6708100C6B58}" dt="2023-10-16T18:51:49.345" v="4259"/>
          <ac:spMkLst>
            <pc:docMk/>
            <pc:sldMk cId="3453373959" sldId="362"/>
            <ac:spMk id="9" creationId="{2212B249-C110-F199-B72B-5F29BD10CA20}"/>
          </ac:spMkLst>
        </pc:spChg>
        <pc:spChg chg="add mod">
          <ac:chgData name="Matt Kennedy" userId="1c42adb8-e8da-4ed0-965b-4d7e0172c01f" providerId="ADAL" clId="{CFBA048D-5B66-4E88-817D-6708100C6B58}" dt="2023-10-16T18:51:49.345" v="4259"/>
          <ac:spMkLst>
            <pc:docMk/>
            <pc:sldMk cId="3453373959" sldId="362"/>
            <ac:spMk id="10" creationId="{6F42A18D-F21A-5387-85DA-BB0CA9211C4F}"/>
          </ac:spMkLst>
        </pc:spChg>
        <pc:spChg chg="add mod">
          <ac:chgData name="Matt Kennedy" userId="1c42adb8-e8da-4ed0-965b-4d7e0172c01f" providerId="ADAL" clId="{CFBA048D-5B66-4E88-817D-6708100C6B58}" dt="2023-10-16T18:51:49.345" v="4259"/>
          <ac:spMkLst>
            <pc:docMk/>
            <pc:sldMk cId="3453373959" sldId="362"/>
            <ac:spMk id="16" creationId="{5F31C881-6B69-3BE9-5925-492A2DD2981D}"/>
          </ac:spMkLst>
        </pc:spChg>
        <pc:cxnChg chg="add mod">
          <ac:chgData name="Matt Kennedy" userId="1c42adb8-e8da-4ed0-965b-4d7e0172c01f" providerId="ADAL" clId="{CFBA048D-5B66-4E88-817D-6708100C6B58}" dt="2023-10-16T18:51:49.345" v="4259"/>
          <ac:cxnSpMkLst>
            <pc:docMk/>
            <pc:sldMk cId="3453373959" sldId="362"/>
            <ac:cxnSpMk id="11" creationId="{6DF4C10E-4BDF-D701-BD39-0BB28AAE7D15}"/>
          </ac:cxnSpMkLst>
        </pc:cxnChg>
        <pc:cxnChg chg="add mod">
          <ac:chgData name="Matt Kennedy" userId="1c42adb8-e8da-4ed0-965b-4d7e0172c01f" providerId="ADAL" clId="{CFBA048D-5B66-4E88-817D-6708100C6B58}" dt="2023-10-16T18:51:49.345" v="4259"/>
          <ac:cxnSpMkLst>
            <pc:docMk/>
            <pc:sldMk cId="3453373959" sldId="362"/>
            <ac:cxnSpMk id="12" creationId="{50ADB286-1913-54E3-1CF7-8FBFCD423E58}"/>
          </ac:cxnSpMkLst>
        </pc:cxnChg>
        <pc:cxnChg chg="add mod">
          <ac:chgData name="Matt Kennedy" userId="1c42adb8-e8da-4ed0-965b-4d7e0172c01f" providerId="ADAL" clId="{CFBA048D-5B66-4E88-817D-6708100C6B58}" dt="2023-10-16T18:51:49.345" v="4259"/>
          <ac:cxnSpMkLst>
            <pc:docMk/>
            <pc:sldMk cId="3453373959" sldId="362"/>
            <ac:cxnSpMk id="13" creationId="{E544C04E-A2F2-918A-6C2C-9E26D03D59CD}"/>
          </ac:cxnSpMkLst>
        </pc:cxnChg>
        <pc:cxnChg chg="add mod">
          <ac:chgData name="Matt Kennedy" userId="1c42adb8-e8da-4ed0-965b-4d7e0172c01f" providerId="ADAL" clId="{CFBA048D-5B66-4E88-817D-6708100C6B58}" dt="2023-10-16T18:51:49.345" v="4259"/>
          <ac:cxnSpMkLst>
            <pc:docMk/>
            <pc:sldMk cId="3453373959" sldId="362"/>
            <ac:cxnSpMk id="14" creationId="{9DABBF30-3404-FAF6-5192-F82CAB208854}"/>
          </ac:cxnSpMkLst>
        </pc:cxnChg>
        <pc:cxnChg chg="add mod">
          <ac:chgData name="Matt Kennedy" userId="1c42adb8-e8da-4ed0-965b-4d7e0172c01f" providerId="ADAL" clId="{CFBA048D-5B66-4E88-817D-6708100C6B58}" dt="2023-10-16T18:51:49.345" v="4259"/>
          <ac:cxnSpMkLst>
            <pc:docMk/>
            <pc:sldMk cId="3453373959" sldId="362"/>
            <ac:cxnSpMk id="15" creationId="{4DB07C38-681F-EE03-33C8-ED652EE127CE}"/>
          </ac:cxnSpMkLst>
        </pc:cxnChg>
        <pc:cxnChg chg="add mod">
          <ac:chgData name="Matt Kennedy" userId="1c42adb8-e8da-4ed0-965b-4d7e0172c01f" providerId="ADAL" clId="{CFBA048D-5B66-4E88-817D-6708100C6B58}" dt="2023-10-16T23:13:25.961" v="4353" actId="1076"/>
          <ac:cxnSpMkLst>
            <pc:docMk/>
            <pc:sldMk cId="3453373959" sldId="362"/>
            <ac:cxnSpMk id="18" creationId="{03793651-A793-8A95-882F-CDA5C74F2F49}"/>
          </ac:cxnSpMkLst>
        </pc:cxnChg>
        <pc:cxnChg chg="add mod">
          <ac:chgData name="Matt Kennedy" userId="1c42adb8-e8da-4ed0-965b-4d7e0172c01f" providerId="ADAL" clId="{CFBA048D-5B66-4E88-817D-6708100C6B58}" dt="2023-10-16T23:13:43.581" v="4396" actId="14100"/>
          <ac:cxnSpMkLst>
            <pc:docMk/>
            <pc:sldMk cId="3453373959" sldId="362"/>
            <ac:cxnSpMk id="20" creationId="{7FB27EDE-18CE-D16D-44F5-885CF69527D4}"/>
          </ac:cxnSpMkLst>
        </pc:cxnChg>
      </pc:sldChg>
      <pc:sldChg chg="addSp modSp new mod">
        <pc:chgData name="Matt Kennedy" userId="1c42adb8-e8da-4ed0-965b-4d7e0172c01f" providerId="ADAL" clId="{CFBA048D-5B66-4E88-817D-6708100C6B58}" dt="2023-10-16T18:54:25.600" v="4271" actId="3064"/>
        <pc:sldMkLst>
          <pc:docMk/>
          <pc:sldMk cId="2014520622" sldId="363"/>
        </pc:sldMkLst>
        <pc:spChg chg="add mod">
          <ac:chgData name="Matt Kennedy" userId="1c42adb8-e8da-4ed0-965b-4d7e0172c01f" providerId="ADAL" clId="{CFBA048D-5B66-4E88-817D-6708100C6B58}" dt="2023-10-16T18:54:09.530" v="4267"/>
          <ac:spMkLst>
            <pc:docMk/>
            <pc:sldMk cId="2014520622" sldId="363"/>
            <ac:spMk id="5" creationId="{619B789E-1391-5B4C-858C-55972DA421B0}"/>
          </ac:spMkLst>
        </pc:spChg>
        <pc:spChg chg="add mod">
          <ac:chgData name="Matt Kennedy" userId="1c42adb8-e8da-4ed0-965b-4d7e0172c01f" providerId="ADAL" clId="{CFBA048D-5B66-4E88-817D-6708100C6B58}" dt="2023-10-16T18:54:25.600" v="4271" actId="3064"/>
          <ac:spMkLst>
            <pc:docMk/>
            <pc:sldMk cId="2014520622" sldId="363"/>
            <ac:spMk id="6" creationId="{2A42A944-48DC-EA23-3640-01702AD1DC18}"/>
          </ac:spMkLst>
        </pc:spChg>
        <pc:spChg chg="mod">
          <ac:chgData name="Matt Kennedy" userId="1c42adb8-e8da-4ed0-965b-4d7e0172c01f" providerId="ADAL" clId="{CFBA048D-5B66-4E88-817D-6708100C6B58}" dt="2023-10-16T18:54:09.530" v="4267"/>
          <ac:spMkLst>
            <pc:docMk/>
            <pc:sldMk cId="2014520622" sldId="363"/>
            <ac:spMk id="8" creationId="{9824654E-2558-D650-0A36-ED6811F94AC2}"/>
          </ac:spMkLst>
        </pc:spChg>
        <pc:spChg chg="mod">
          <ac:chgData name="Matt Kennedy" userId="1c42adb8-e8da-4ed0-965b-4d7e0172c01f" providerId="ADAL" clId="{CFBA048D-5B66-4E88-817D-6708100C6B58}" dt="2023-10-16T18:54:09.530" v="4267"/>
          <ac:spMkLst>
            <pc:docMk/>
            <pc:sldMk cId="2014520622" sldId="363"/>
            <ac:spMk id="9" creationId="{94C4D24B-AE99-A808-9CC1-79ED44FBA5B8}"/>
          </ac:spMkLst>
        </pc:spChg>
        <pc:spChg chg="mod">
          <ac:chgData name="Matt Kennedy" userId="1c42adb8-e8da-4ed0-965b-4d7e0172c01f" providerId="ADAL" clId="{CFBA048D-5B66-4E88-817D-6708100C6B58}" dt="2023-10-16T18:54:09.530" v="4267"/>
          <ac:spMkLst>
            <pc:docMk/>
            <pc:sldMk cId="2014520622" sldId="363"/>
            <ac:spMk id="10" creationId="{E2FB4B01-5BF5-CD4A-90E0-A47BB9F7DB82}"/>
          </ac:spMkLst>
        </pc:spChg>
        <pc:spChg chg="mod">
          <ac:chgData name="Matt Kennedy" userId="1c42adb8-e8da-4ed0-965b-4d7e0172c01f" providerId="ADAL" clId="{CFBA048D-5B66-4E88-817D-6708100C6B58}" dt="2023-10-16T18:54:09.530" v="4267"/>
          <ac:spMkLst>
            <pc:docMk/>
            <pc:sldMk cId="2014520622" sldId="363"/>
            <ac:spMk id="11" creationId="{1A853319-AFC8-D5A6-DFF4-30C696D8C19D}"/>
          </ac:spMkLst>
        </pc:spChg>
        <pc:grpChg chg="add mod">
          <ac:chgData name="Matt Kennedy" userId="1c42adb8-e8da-4ed0-965b-4d7e0172c01f" providerId="ADAL" clId="{CFBA048D-5B66-4E88-817D-6708100C6B58}" dt="2023-10-16T18:54:09.530" v="4267"/>
          <ac:grpSpMkLst>
            <pc:docMk/>
            <pc:sldMk cId="2014520622" sldId="363"/>
            <ac:grpSpMk id="7" creationId="{8F78322B-953C-8A00-90C1-8D0F5051029C}"/>
          </ac:grpSpMkLst>
        </pc:grpChg>
        <pc:cxnChg chg="mod">
          <ac:chgData name="Matt Kennedy" userId="1c42adb8-e8da-4ed0-965b-4d7e0172c01f" providerId="ADAL" clId="{CFBA048D-5B66-4E88-817D-6708100C6B58}" dt="2023-10-16T18:54:09.530" v="4267"/>
          <ac:cxnSpMkLst>
            <pc:docMk/>
            <pc:sldMk cId="2014520622" sldId="363"/>
            <ac:cxnSpMk id="12" creationId="{5C9386C4-C1A8-91B3-843B-B2F6BE52C908}"/>
          </ac:cxnSpMkLst>
        </pc:cxnChg>
        <pc:cxnChg chg="mod">
          <ac:chgData name="Matt Kennedy" userId="1c42adb8-e8da-4ed0-965b-4d7e0172c01f" providerId="ADAL" clId="{CFBA048D-5B66-4E88-817D-6708100C6B58}" dt="2023-10-16T18:54:09.530" v="4267"/>
          <ac:cxnSpMkLst>
            <pc:docMk/>
            <pc:sldMk cId="2014520622" sldId="363"/>
            <ac:cxnSpMk id="13" creationId="{0FABFF67-463C-CF02-45D8-E3CBE8E5D313}"/>
          </ac:cxnSpMkLst>
        </pc:cxnChg>
        <pc:cxnChg chg="mod">
          <ac:chgData name="Matt Kennedy" userId="1c42adb8-e8da-4ed0-965b-4d7e0172c01f" providerId="ADAL" clId="{CFBA048D-5B66-4E88-817D-6708100C6B58}" dt="2023-10-16T18:54:09.530" v="4267"/>
          <ac:cxnSpMkLst>
            <pc:docMk/>
            <pc:sldMk cId="2014520622" sldId="363"/>
            <ac:cxnSpMk id="14" creationId="{5953B1CE-95AC-E4EE-0BFF-8B867A6F4CBE}"/>
          </ac:cxnSpMkLst>
        </pc:cxnChg>
        <pc:cxnChg chg="mod">
          <ac:chgData name="Matt Kennedy" userId="1c42adb8-e8da-4ed0-965b-4d7e0172c01f" providerId="ADAL" clId="{CFBA048D-5B66-4E88-817D-6708100C6B58}" dt="2023-10-16T18:54:09.530" v="4267"/>
          <ac:cxnSpMkLst>
            <pc:docMk/>
            <pc:sldMk cId="2014520622" sldId="363"/>
            <ac:cxnSpMk id="15" creationId="{A354BECA-A65A-5D66-3915-2093C2F06600}"/>
          </ac:cxnSpMkLst>
        </pc:cxnChg>
      </pc:sldChg>
      <pc:sldChg chg="addSp modSp new mod">
        <pc:chgData name="Matt Kennedy" userId="1c42adb8-e8da-4ed0-965b-4d7e0172c01f" providerId="ADAL" clId="{CFBA048D-5B66-4E88-817D-6708100C6B58}" dt="2023-10-16T18:55:23.150" v="4281" actId="3064"/>
        <pc:sldMkLst>
          <pc:docMk/>
          <pc:sldMk cId="2792769154" sldId="364"/>
        </pc:sldMkLst>
        <pc:spChg chg="add mod">
          <ac:chgData name="Matt Kennedy" userId="1c42adb8-e8da-4ed0-965b-4d7e0172c01f" providerId="ADAL" clId="{CFBA048D-5B66-4E88-817D-6708100C6B58}" dt="2023-10-16T18:55:09.545" v="4277"/>
          <ac:spMkLst>
            <pc:docMk/>
            <pc:sldMk cId="2792769154" sldId="364"/>
            <ac:spMk id="5" creationId="{208BD65D-B62B-829B-BFFE-63B4F0694D1B}"/>
          </ac:spMkLst>
        </pc:spChg>
        <pc:spChg chg="add mod">
          <ac:chgData name="Matt Kennedy" userId="1c42adb8-e8da-4ed0-965b-4d7e0172c01f" providerId="ADAL" clId="{CFBA048D-5B66-4E88-817D-6708100C6B58}" dt="2023-10-16T18:55:23.150" v="4281" actId="3064"/>
          <ac:spMkLst>
            <pc:docMk/>
            <pc:sldMk cId="2792769154" sldId="364"/>
            <ac:spMk id="6" creationId="{EF9E795C-6DC9-4CCD-351A-BCB0EE36CA60}"/>
          </ac:spMkLst>
        </pc:spChg>
        <pc:spChg chg="add mod">
          <ac:chgData name="Matt Kennedy" userId="1c42adb8-e8da-4ed0-965b-4d7e0172c01f" providerId="ADAL" clId="{CFBA048D-5B66-4E88-817D-6708100C6B58}" dt="2023-10-16T18:55:09.545" v="4277"/>
          <ac:spMkLst>
            <pc:docMk/>
            <pc:sldMk cId="2792769154" sldId="364"/>
            <ac:spMk id="7" creationId="{E197518C-E548-06F1-4C74-EE3D0188016F}"/>
          </ac:spMkLst>
        </pc:spChg>
        <pc:spChg chg="add mod">
          <ac:chgData name="Matt Kennedy" userId="1c42adb8-e8da-4ed0-965b-4d7e0172c01f" providerId="ADAL" clId="{CFBA048D-5B66-4E88-817D-6708100C6B58}" dt="2023-10-16T18:55:09.545" v="4277"/>
          <ac:spMkLst>
            <pc:docMk/>
            <pc:sldMk cId="2792769154" sldId="364"/>
            <ac:spMk id="8" creationId="{8D16BDB6-D437-6DD2-1889-B3CF0ECF31E4}"/>
          </ac:spMkLst>
        </pc:spChg>
        <pc:spChg chg="add mod">
          <ac:chgData name="Matt Kennedy" userId="1c42adb8-e8da-4ed0-965b-4d7e0172c01f" providerId="ADAL" clId="{CFBA048D-5B66-4E88-817D-6708100C6B58}" dt="2023-10-16T18:55:09.545" v="4277"/>
          <ac:spMkLst>
            <pc:docMk/>
            <pc:sldMk cId="2792769154" sldId="364"/>
            <ac:spMk id="9" creationId="{BCD55212-DC1B-093B-58E3-BED8BEA28734}"/>
          </ac:spMkLst>
        </pc:spChg>
        <pc:cxnChg chg="add mod">
          <ac:chgData name="Matt Kennedy" userId="1c42adb8-e8da-4ed0-965b-4d7e0172c01f" providerId="ADAL" clId="{CFBA048D-5B66-4E88-817D-6708100C6B58}" dt="2023-10-16T18:55:09.545" v="4277"/>
          <ac:cxnSpMkLst>
            <pc:docMk/>
            <pc:sldMk cId="2792769154" sldId="364"/>
            <ac:cxnSpMk id="10" creationId="{BC1FD52E-C8B9-1A6B-EEF9-026141028990}"/>
          </ac:cxnSpMkLst>
        </pc:cxnChg>
        <pc:cxnChg chg="add mod">
          <ac:chgData name="Matt Kennedy" userId="1c42adb8-e8da-4ed0-965b-4d7e0172c01f" providerId="ADAL" clId="{CFBA048D-5B66-4E88-817D-6708100C6B58}" dt="2023-10-16T18:55:09.545" v="4277"/>
          <ac:cxnSpMkLst>
            <pc:docMk/>
            <pc:sldMk cId="2792769154" sldId="364"/>
            <ac:cxnSpMk id="11" creationId="{FDD4976C-13D0-9B8F-6E66-750D3A313F6E}"/>
          </ac:cxnSpMkLst>
        </pc:cxnChg>
        <pc:cxnChg chg="add mod">
          <ac:chgData name="Matt Kennedy" userId="1c42adb8-e8da-4ed0-965b-4d7e0172c01f" providerId="ADAL" clId="{CFBA048D-5B66-4E88-817D-6708100C6B58}" dt="2023-10-16T18:55:09.545" v="4277"/>
          <ac:cxnSpMkLst>
            <pc:docMk/>
            <pc:sldMk cId="2792769154" sldId="364"/>
            <ac:cxnSpMk id="12" creationId="{AE83541B-ADB6-674E-6F22-81D5AD4D7E93}"/>
          </ac:cxnSpMkLst>
        </pc:cxnChg>
        <pc:cxnChg chg="add mod">
          <ac:chgData name="Matt Kennedy" userId="1c42adb8-e8da-4ed0-965b-4d7e0172c01f" providerId="ADAL" clId="{CFBA048D-5B66-4E88-817D-6708100C6B58}" dt="2023-10-16T18:55:09.545" v="4277"/>
          <ac:cxnSpMkLst>
            <pc:docMk/>
            <pc:sldMk cId="2792769154" sldId="364"/>
            <ac:cxnSpMk id="13" creationId="{D64773B0-39BE-1C71-E124-BD5EAD4265B3}"/>
          </ac:cxnSpMkLst>
        </pc:cxnChg>
      </pc:sldChg>
      <pc:sldChg chg="addSp delSp modSp new mod">
        <pc:chgData name="Matt Kennedy" userId="1c42adb8-e8da-4ed0-965b-4d7e0172c01f" providerId="ADAL" clId="{CFBA048D-5B66-4E88-817D-6708100C6B58}" dt="2023-10-16T19:02:34.162" v="4290" actId="3064"/>
        <pc:sldMkLst>
          <pc:docMk/>
          <pc:sldMk cId="3164856064" sldId="365"/>
        </pc:sldMkLst>
        <pc:spChg chg="del">
          <ac:chgData name="Matt Kennedy" userId="1c42adb8-e8da-4ed0-965b-4d7e0172c01f" providerId="ADAL" clId="{CFBA048D-5B66-4E88-817D-6708100C6B58}" dt="2023-10-16T18:57:42.257" v="4286" actId="478"/>
          <ac:spMkLst>
            <pc:docMk/>
            <pc:sldMk cId="3164856064" sldId="365"/>
            <ac:spMk id="3" creationId="{7AF01CED-A6F9-AAD0-0450-0D73ECAFF22C}"/>
          </ac:spMkLst>
        </pc:spChg>
        <pc:spChg chg="add mod">
          <ac:chgData name="Matt Kennedy" userId="1c42adb8-e8da-4ed0-965b-4d7e0172c01f" providerId="ADAL" clId="{CFBA048D-5B66-4E88-817D-6708100C6B58}" dt="2023-10-16T18:57:30.809" v="4285"/>
          <ac:spMkLst>
            <pc:docMk/>
            <pc:sldMk cId="3164856064" sldId="365"/>
            <ac:spMk id="5" creationId="{4F94C714-C3A3-6B8E-B8B5-98A130677948}"/>
          </ac:spMkLst>
        </pc:spChg>
        <pc:spChg chg="add mod">
          <ac:chgData name="Matt Kennedy" userId="1c42adb8-e8da-4ed0-965b-4d7e0172c01f" providerId="ADAL" clId="{CFBA048D-5B66-4E88-817D-6708100C6B58}" dt="2023-10-16T19:02:34.162" v="4290" actId="3064"/>
          <ac:spMkLst>
            <pc:docMk/>
            <pc:sldMk cId="3164856064" sldId="365"/>
            <ac:spMk id="6" creationId="{EE1CAB72-403E-9FAF-FB51-0FAE1020150E}"/>
          </ac:spMkLst>
        </pc:spChg>
        <pc:spChg chg="add mod">
          <ac:chgData name="Matt Kennedy" userId="1c42adb8-e8da-4ed0-965b-4d7e0172c01f" providerId="ADAL" clId="{CFBA048D-5B66-4E88-817D-6708100C6B58}" dt="2023-10-16T18:57:30.809" v="4285"/>
          <ac:spMkLst>
            <pc:docMk/>
            <pc:sldMk cId="3164856064" sldId="365"/>
            <ac:spMk id="7" creationId="{F7F2E836-E7CC-F961-36F3-423E0C4C4B21}"/>
          </ac:spMkLst>
        </pc:spChg>
        <pc:spChg chg="add mod">
          <ac:chgData name="Matt Kennedy" userId="1c42adb8-e8da-4ed0-965b-4d7e0172c01f" providerId="ADAL" clId="{CFBA048D-5B66-4E88-817D-6708100C6B58}" dt="2023-10-16T18:57:30.809" v="4285"/>
          <ac:spMkLst>
            <pc:docMk/>
            <pc:sldMk cId="3164856064" sldId="365"/>
            <ac:spMk id="8" creationId="{5379F4F2-B3B7-371B-4FFB-6A42DC9BD212}"/>
          </ac:spMkLst>
        </pc:spChg>
        <pc:spChg chg="mod">
          <ac:chgData name="Matt Kennedy" userId="1c42adb8-e8da-4ed0-965b-4d7e0172c01f" providerId="ADAL" clId="{CFBA048D-5B66-4E88-817D-6708100C6B58}" dt="2023-10-16T18:57:30.809" v="4285"/>
          <ac:spMkLst>
            <pc:docMk/>
            <pc:sldMk cId="3164856064" sldId="365"/>
            <ac:spMk id="10" creationId="{9E89C901-F1E2-0FD3-DBA6-FA6916EB11C6}"/>
          </ac:spMkLst>
        </pc:spChg>
        <pc:spChg chg="mod">
          <ac:chgData name="Matt Kennedy" userId="1c42adb8-e8da-4ed0-965b-4d7e0172c01f" providerId="ADAL" clId="{CFBA048D-5B66-4E88-817D-6708100C6B58}" dt="2023-10-16T18:57:30.809" v="4285"/>
          <ac:spMkLst>
            <pc:docMk/>
            <pc:sldMk cId="3164856064" sldId="365"/>
            <ac:spMk id="11" creationId="{CF0ACF03-2188-7027-B56F-D90EE2E887EC}"/>
          </ac:spMkLst>
        </pc:spChg>
        <pc:spChg chg="mod">
          <ac:chgData name="Matt Kennedy" userId="1c42adb8-e8da-4ed0-965b-4d7e0172c01f" providerId="ADAL" clId="{CFBA048D-5B66-4E88-817D-6708100C6B58}" dt="2023-10-16T18:57:30.809" v="4285"/>
          <ac:spMkLst>
            <pc:docMk/>
            <pc:sldMk cId="3164856064" sldId="365"/>
            <ac:spMk id="12" creationId="{74E82DD3-7A92-9952-6305-169C97BF71A0}"/>
          </ac:spMkLst>
        </pc:spChg>
        <pc:spChg chg="mod">
          <ac:chgData name="Matt Kennedy" userId="1c42adb8-e8da-4ed0-965b-4d7e0172c01f" providerId="ADAL" clId="{CFBA048D-5B66-4E88-817D-6708100C6B58}" dt="2023-10-16T18:57:30.809" v="4285"/>
          <ac:spMkLst>
            <pc:docMk/>
            <pc:sldMk cId="3164856064" sldId="365"/>
            <ac:spMk id="13" creationId="{A6198C2A-1843-FE5D-E892-890416EC736E}"/>
          </ac:spMkLst>
        </pc:spChg>
        <pc:spChg chg="mod">
          <ac:chgData name="Matt Kennedy" userId="1c42adb8-e8da-4ed0-965b-4d7e0172c01f" providerId="ADAL" clId="{CFBA048D-5B66-4E88-817D-6708100C6B58}" dt="2023-10-16T18:57:30.809" v="4285"/>
          <ac:spMkLst>
            <pc:docMk/>
            <pc:sldMk cId="3164856064" sldId="365"/>
            <ac:spMk id="15" creationId="{E0515583-F6AB-9A31-5841-8672F51AB07D}"/>
          </ac:spMkLst>
        </pc:spChg>
        <pc:spChg chg="add mod">
          <ac:chgData name="Matt Kennedy" userId="1c42adb8-e8da-4ed0-965b-4d7e0172c01f" providerId="ADAL" clId="{CFBA048D-5B66-4E88-817D-6708100C6B58}" dt="2023-10-16T18:57:30.809" v="4285"/>
          <ac:spMkLst>
            <pc:docMk/>
            <pc:sldMk cId="3164856064" sldId="365"/>
            <ac:spMk id="17" creationId="{A8ACB335-9E33-95E8-8D44-9EC030F8E8BE}"/>
          </ac:spMkLst>
        </pc:spChg>
        <pc:spChg chg="add mod">
          <ac:chgData name="Matt Kennedy" userId="1c42adb8-e8da-4ed0-965b-4d7e0172c01f" providerId="ADAL" clId="{CFBA048D-5B66-4E88-817D-6708100C6B58}" dt="2023-10-16T18:57:30.809" v="4285"/>
          <ac:spMkLst>
            <pc:docMk/>
            <pc:sldMk cId="3164856064" sldId="365"/>
            <ac:spMk id="18" creationId="{DEE90949-11E9-D00A-D30B-08316EBCCA58}"/>
          </ac:spMkLst>
        </pc:spChg>
        <pc:grpChg chg="add mod">
          <ac:chgData name="Matt Kennedy" userId="1c42adb8-e8da-4ed0-965b-4d7e0172c01f" providerId="ADAL" clId="{CFBA048D-5B66-4E88-817D-6708100C6B58}" dt="2023-10-16T18:57:30.809" v="4285"/>
          <ac:grpSpMkLst>
            <pc:docMk/>
            <pc:sldMk cId="3164856064" sldId="365"/>
            <ac:grpSpMk id="9" creationId="{82212BC4-DC0C-603A-9486-7308457445E7}"/>
          </ac:grpSpMkLst>
        </pc:grpChg>
        <pc:grpChg chg="add mod">
          <ac:chgData name="Matt Kennedy" userId="1c42adb8-e8da-4ed0-965b-4d7e0172c01f" providerId="ADAL" clId="{CFBA048D-5B66-4E88-817D-6708100C6B58}" dt="2023-10-16T18:57:30.809" v="4285"/>
          <ac:grpSpMkLst>
            <pc:docMk/>
            <pc:sldMk cId="3164856064" sldId="365"/>
            <ac:grpSpMk id="14" creationId="{B0830283-C74C-7A3F-2A7D-7F7918207602}"/>
          </ac:grpSpMkLst>
        </pc:grpChg>
        <pc:picChg chg="mod">
          <ac:chgData name="Matt Kennedy" userId="1c42adb8-e8da-4ed0-965b-4d7e0172c01f" providerId="ADAL" clId="{CFBA048D-5B66-4E88-817D-6708100C6B58}" dt="2023-10-16T18:57:30.809" v="4285"/>
          <ac:picMkLst>
            <pc:docMk/>
            <pc:sldMk cId="3164856064" sldId="365"/>
            <ac:picMk id="16" creationId="{3BE11878-B47C-3CC7-032C-5E9BA297DFA4}"/>
          </ac:picMkLst>
        </pc:picChg>
        <pc:picChg chg="add mod">
          <ac:chgData name="Matt Kennedy" userId="1c42adb8-e8da-4ed0-965b-4d7e0172c01f" providerId="ADAL" clId="{CFBA048D-5B66-4E88-817D-6708100C6B58}" dt="2023-10-16T18:57:30.809" v="4285"/>
          <ac:picMkLst>
            <pc:docMk/>
            <pc:sldMk cId="3164856064" sldId="365"/>
            <ac:picMk id="19" creationId="{ED95CF7E-CC6F-9B46-65C8-E65D342DB016}"/>
          </ac:picMkLst>
        </pc:picChg>
      </pc:sldChg>
    </pc:docChg>
  </pc:docChgLst>
  <pc:docChgLst>
    <pc:chgData name="Kencin Autry" userId="a6c17a38-3403-4b9b-b01e-849711fc5fbf" providerId="ADAL" clId="{082659E4-D9E0-4610-B4E4-9B8D758FE963}"/>
    <pc:docChg chg="undo custSel addSld delSld modSld sldOrd modMainMaster addSection delSection modSection">
      <pc:chgData name="Kencin Autry" userId="a6c17a38-3403-4b9b-b01e-849711fc5fbf" providerId="ADAL" clId="{082659E4-D9E0-4610-B4E4-9B8D758FE963}" dt="2023-10-20T01:03:34.786" v="16617" actId="1038"/>
      <pc:docMkLst>
        <pc:docMk/>
      </pc:docMkLst>
      <pc:sldChg chg="modSp mod modTransition">
        <pc:chgData name="Kencin Autry" userId="a6c17a38-3403-4b9b-b01e-849711fc5fbf" providerId="ADAL" clId="{082659E4-D9E0-4610-B4E4-9B8D758FE963}" dt="2023-10-16T21:37:30.989" v="15761" actId="1076"/>
        <pc:sldMkLst>
          <pc:docMk/>
          <pc:sldMk cId="2066863649" sldId="256"/>
        </pc:sldMkLst>
        <pc:spChg chg="mod">
          <ac:chgData name="Kencin Autry" userId="a6c17a38-3403-4b9b-b01e-849711fc5fbf" providerId="ADAL" clId="{082659E4-D9E0-4610-B4E4-9B8D758FE963}" dt="2023-10-05T19:10:35.469" v="1183" actId="20577"/>
          <ac:spMkLst>
            <pc:docMk/>
            <pc:sldMk cId="2066863649" sldId="256"/>
            <ac:spMk id="5" creationId="{4790E275-35BA-DEDB-5AA0-E3ED05143D2E}"/>
          </ac:spMkLst>
        </pc:spChg>
        <pc:spChg chg="mod">
          <ac:chgData name="Kencin Autry" userId="a6c17a38-3403-4b9b-b01e-849711fc5fbf" providerId="ADAL" clId="{082659E4-D9E0-4610-B4E4-9B8D758FE963}" dt="2023-10-03T20:25:13.654" v="760" actId="1076"/>
          <ac:spMkLst>
            <pc:docMk/>
            <pc:sldMk cId="2066863649" sldId="256"/>
            <ac:spMk id="6" creationId="{1A98657A-6FD2-A346-6456-FE7CA89F9095}"/>
          </ac:spMkLst>
        </pc:spChg>
        <pc:spChg chg="mod">
          <ac:chgData name="Kencin Autry" userId="a6c17a38-3403-4b9b-b01e-849711fc5fbf" providerId="ADAL" clId="{082659E4-D9E0-4610-B4E4-9B8D758FE963}" dt="2023-10-16T21:37:30.989" v="15761" actId="1076"/>
          <ac:spMkLst>
            <pc:docMk/>
            <pc:sldMk cId="2066863649" sldId="256"/>
            <ac:spMk id="7" creationId="{783DA0E5-0D98-83CA-305E-E08A54C609D4}"/>
          </ac:spMkLst>
        </pc:spChg>
      </pc:sldChg>
      <pc:sldChg chg="modTransition">
        <pc:chgData name="Kencin Autry" userId="a6c17a38-3403-4b9b-b01e-849711fc5fbf" providerId="ADAL" clId="{082659E4-D9E0-4610-B4E4-9B8D758FE963}" dt="2023-10-13T01:23:33.099" v="12456"/>
        <pc:sldMkLst>
          <pc:docMk/>
          <pc:sldMk cId="2208838817" sldId="262"/>
        </pc:sldMkLst>
      </pc:sldChg>
      <pc:sldChg chg="modTransition">
        <pc:chgData name="Kencin Autry" userId="a6c17a38-3403-4b9b-b01e-849711fc5fbf" providerId="ADAL" clId="{082659E4-D9E0-4610-B4E4-9B8D758FE963}" dt="2023-10-13T01:32:35.536" v="12474"/>
        <pc:sldMkLst>
          <pc:docMk/>
          <pc:sldMk cId="4291870476" sldId="263"/>
        </pc:sldMkLst>
      </pc:sldChg>
      <pc:sldChg chg="modTransition">
        <pc:chgData name="Kencin Autry" userId="a6c17a38-3403-4b9b-b01e-849711fc5fbf" providerId="ADAL" clId="{082659E4-D9E0-4610-B4E4-9B8D758FE963}" dt="2023-10-13T01:32:35.536" v="12474"/>
        <pc:sldMkLst>
          <pc:docMk/>
          <pc:sldMk cId="859581452" sldId="264"/>
        </pc:sldMkLst>
      </pc:sldChg>
      <pc:sldChg chg="modTransition">
        <pc:chgData name="Kencin Autry" userId="a6c17a38-3403-4b9b-b01e-849711fc5fbf" providerId="ADAL" clId="{082659E4-D9E0-4610-B4E4-9B8D758FE963}" dt="2023-10-13T01:32:35.536" v="12474"/>
        <pc:sldMkLst>
          <pc:docMk/>
          <pc:sldMk cId="1264871324" sldId="265"/>
        </pc:sldMkLst>
      </pc:sldChg>
      <pc:sldChg chg="modTransition">
        <pc:chgData name="Kencin Autry" userId="a6c17a38-3403-4b9b-b01e-849711fc5fbf" providerId="ADAL" clId="{082659E4-D9E0-4610-B4E4-9B8D758FE963}" dt="2023-10-13T01:32:35.536" v="12474"/>
        <pc:sldMkLst>
          <pc:docMk/>
          <pc:sldMk cId="1612267168" sldId="266"/>
        </pc:sldMkLst>
      </pc:sldChg>
      <pc:sldChg chg="modTransition">
        <pc:chgData name="Kencin Autry" userId="a6c17a38-3403-4b9b-b01e-849711fc5fbf" providerId="ADAL" clId="{082659E4-D9E0-4610-B4E4-9B8D758FE963}" dt="2023-10-13T01:32:35.536" v="12474"/>
        <pc:sldMkLst>
          <pc:docMk/>
          <pc:sldMk cId="3807744079" sldId="267"/>
        </pc:sldMkLst>
      </pc:sldChg>
      <pc:sldChg chg="del">
        <pc:chgData name="Kencin Autry" userId="a6c17a38-3403-4b9b-b01e-849711fc5fbf" providerId="ADAL" clId="{082659E4-D9E0-4610-B4E4-9B8D758FE963}" dt="2023-10-03T20:11:59.588" v="687" actId="2696"/>
        <pc:sldMkLst>
          <pc:docMk/>
          <pc:sldMk cId="3808380903" sldId="268"/>
        </pc:sldMkLst>
      </pc:sldChg>
      <pc:sldChg chg="modTransition">
        <pc:chgData name="Kencin Autry" userId="a6c17a38-3403-4b9b-b01e-849711fc5fbf" providerId="ADAL" clId="{082659E4-D9E0-4610-B4E4-9B8D758FE963}" dt="2023-10-13T01:32:20.897" v="12473"/>
        <pc:sldMkLst>
          <pc:docMk/>
          <pc:sldMk cId="780381080" sldId="269"/>
        </pc:sldMkLst>
      </pc:sldChg>
      <pc:sldChg chg="modSp mod modTransition">
        <pc:chgData name="Kencin Autry" userId="a6c17a38-3403-4b9b-b01e-849711fc5fbf" providerId="ADAL" clId="{082659E4-D9E0-4610-B4E4-9B8D758FE963}" dt="2023-10-13T01:32:35.536" v="12474"/>
        <pc:sldMkLst>
          <pc:docMk/>
          <pc:sldMk cId="27416348" sldId="273"/>
        </pc:sldMkLst>
        <pc:spChg chg="mod">
          <ac:chgData name="Kencin Autry" userId="a6c17a38-3403-4b9b-b01e-849711fc5fbf" providerId="ADAL" clId="{082659E4-D9E0-4610-B4E4-9B8D758FE963}" dt="2023-10-10T01:57:57.846" v="2087" actId="207"/>
          <ac:spMkLst>
            <pc:docMk/>
            <pc:sldMk cId="27416348" sldId="273"/>
            <ac:spMk id="70" creationId="{539D7C4B-49EA-095B-DE60-0AD84F2C7B96}"/>
          </ac:spMkLst>
        </pc:spChg>
        <pc:spChg chg="mod">
          <ac:chgData name="Kencin Autry" userId="a6c17a38-3403-4b9b-b01e-849711fc5fbf" providerId="ADAL" clId="{082659E4-D9E0-4610-B4E4-9B8D758FE963}" dt="2023-10-10T01:57:50.226" v="2086" actId="207"/>
          <ac:spMkLst>
            <pc:docMk/>
            <pc:sldMk cId="27416348" sldId="273"/>
            <ac:spMk id="73" creationId="{92C0CC46-4E27-9FD4-0386-A44796CF135C}"/>
          </ac:spMkLst>
        </pc:spChg>
        <pc:spChg chg="mod">
          <ac:chgData name="Kencin Autry" userId="a6c17a38-3403-4b9b-b01e-849711fc5fbf" providerId="ADAL" clId="{082659E4-D9E0-4610-B4E4-9B8D758FE963}" dt="2023-10-13T01:10:42.901" v="12266" actId="207"/>
          <ac:spMkLst>
            <pc:docMk/>
            <pc:sldMk cId="27416348" sldId="273"/>
            <ac:spMk id="76" creationId="{AD903841-9E79-9D84-9A25-A82B4A574F3F}"/>
          </ac:spMkLst>
        </pc:spChg>
      </pc:sldChg>
      <pc:sldChg chg="modSp mod modTransition">
        <pc:chgData name="Kencin Autry" userId="a6c17a38-3403-4b9b-b01e-849711fc5fbf" providerId="ADAL" clId="{082659E4-D9E0-4610-B4E4-9B8D758FE963}" dt="2023-10-13T01:32:35.536" v="12474"/>
        <pc:sldMkLst>
          <pc:docMk/>
          <pc:sldMk cId="2041651053" sldId="274"/>
        </pc:sldMkLst>
        <pc:spChg chg="mod">
          <ac:chgData name="Kencin Autry" userId="a6c17a38-3403-4b9b-b01e-849711fc5fbf" providerId="ADAL" clId="{082659E4-D9E0-4610-B4E4-9B8D758FE963}" dt="2023-10-10T01:59:03.488" v="2089" actId="207"/>
          <ac:spMkLst>
            <pc:docMk/>
            <pc:sldMk cId="2041651053" sldId="274"/>
            <ac:spMk id="19" creationId="{422E79CF-58A1-EC6C-FF9C-B742F463684D}"/>
          </ac:spMkLst>
        </pc:spChg>
        <pc:spChg chg="mod">
          <ac:chgData name="Kencin Autry" userId="a6c17a38-3403-4b9b-b01e-849711fc5fbf" providerId="ADAL" clId="{082659E4-D9E0-4610-B4E4-9B8D758FE963}" dt="2023-10-10T01:59:03.488" v="2089" actId="207"/>
          <ac:spMkLst>
            <pc:docMk/>
            <pc:sldMk cId="2041651053" sldId="274"/>
            <ac:spMk id="22" creationId="{26C2AC74-8A95-AC8C-6EE8-3ECE9E66E761}"/>
          </ac:spMkLst>
        </pc:spChg>
        <pc:spChg chg="mod">
          <ac:chgData name="Kencin Autry" userId="a6c17a38-3403-4b9b-b01e-849711fc5fbf" providerId="ADAL" clId="{082659E4-D9E0-4610-B4E4-9B8D758FE963}" dt="2023-10-10T01:59:03.488" v="2089" actId="207"/>
          <ac:spMkLst>
            <pc:docMk/>
            <pc:sldMk cId="2041651053" sldId="274"/>
            <ac:spMk id="23" creationId="{65FBC9A7-2B00-DC28-BC08-56D68695B248}"/>
          </ac:spMkLst>
        </pc:spChg>
        <pc:spChg chg="mod">
          <ac:chgData name="Kencin Autry" userId="a6c17a38-3403-4b9b-b01e-849711fc5fbf" providerId="ADAL" clId="{082659E4-D9E0-4610-B4E4-9B8D758FE963}" dt="2023-10-10T01:59:03.488" v="2089" actId="207"/>
          <ac:spMkLst>
            <pc:docMk/>
            <pc:sldMk cId="2041651053" sldId="274"/>
            <ac:spMk id="24" creationId="{6D46F19B-4CFA-9CA2-A0D6-D9531CD7729D}"/>
          </ac:spMkLst>
        </pc:spChg>
        <pc:spChg chg="mod">
          <ac:chgData name="Kencin Autry" userId="a6c17a38-3403-4b9b-b01e-849711fc5fbf" providerId="ADAL" clId="{082659E4-D9E0-4610-B4E4-9B8D758FE963}" dt="2023-10-10T01:59:03.488" v="2089" actId="207"/>
          <ac:spMkLst>
            <pc:docMk/>
            <pc:sldMk cId="2041651053" sldId="274"/>
            <ac:spMk id="25" creationId="{B11A9F12-61CA-180B-997D-C292F5B9CC49}"/>
          </ac:spMkLst>
        </pc:spChg>
        <pc:spChg chg="mod">
          <ac:chgData name="Kencin Autry" userId="a6c17a38-3403-4b9b-b01e-849711fc5fbf" providerId="ADAL" clId="{082659E4-D9E0-4610-B4E4-9B8D758FE963}" dt="2023-10-10T01:59:03.488" v="2089" actId="207"/>
          <ac:spMkLst>
            <pc:docMk/>
            <pc:sldMk cId="2041651053" sldId="274"/>
            <ac:spMk id="30" creationId="{542D13F2-163D-5315-9838-97F62F86BE74}"/>
          </ac:spMkLst>
        </pc:spChg>
        <pc:spChg chg="mod">
          <ac:chgData name="Kencin Autry" userId="a6c17a38-3403-4b9b-b01e-849711fc5fbf" providerId="ADAL" clId="{082659E4-D9E0-4610-B4E4-9B8D758FE963}" dt="2023-10-10T01:59:03.488" v="2089" actId="207"/>
          <ac:spMkLst>
            <pc:docMk/>
            <pc:sldMk cId="2041651053" sldId="274"/>
            <ac:spMk id="31" creationId="{BE3CC09A-09C3-1CE9-412B-3DEE678E5662}"/>
          </ac:spMkLst>
        </pc:spChg>
        <pc:spChg chg="mod">
          <ac:chgData name="Kencin Autry" userId="a6c17a38-3403-4b9b-b01e-849711fc5fbf" providerId="ADAL" clId="{082659E4-D9E0-4610-B4E4-9B8D758FE963}" dt="2023-10-10T01:59:03.488" v="2089" actId="207"/>
          <ac:spMkLst>
            <pc:docMk/>
            <pc:sldMk cId="2041651053" sldId="274"/>
            <ac:spMk id="32" creationId="{E9EC3463-D3AA-D951-6EC9-86DFDB3366EF}"/>
          </ac:spMkLst>
        </pc:spChg>
        <pc:spChg chg="mod">
          <ac:chgData name="Kencin Autry" userId="a6c17a38-3403-4b9b-b01e-849711fc5fbf" providerId="ADAL" clId="{082659E4-D9E0-4610-B4E4-9B8D758FE963}" dt="2023-10-10T13:55:43.305" v="3736" actId="207"/>
          <ac:spMkLst>
            <pc:docMk/>
            <pc:sldMk cId="2041651053" sldId="274"/>
            <ac:spMk id="33" creationId="{93CC4C87-D2DB-CEDB-C493-781B3BDE5A81}"/>
          </ac:spMkLst>
        </pc:spChg>
        <pc:spChg chg="mod">
          <ac:chgData name="Kencin Autry" userId="a6c17a38-3403-4b9b-b01e-849711fc5fbf" providerId="ADAL" clId="{082659E4-D9E0-4610-B4E4-9B8D758FE963}" dt="2023-10-10T01:59:03.488" v="2089" actId="207"/>
          <ac:spMkLst>
            <pc:docMk/>
            <pc:sldMk cId="2041651053" sldId="274"/>
            <ac:spMk id="34" creationId="{558B4E13-0356-8735-9B08-2E31689585B0}"/>
          </ac:spMkLst>
        </pc:spChg>
        <pc:spChg chg="mod">
          <ac:chgData name="Kencin Autry" userId="a6c17a38-3403-4b9b-b01e-849711fc5fbf" providerId="ADAL" clId="{082659E4-D9E0-4610-B4E4-9B8D758FE963}" dt="2023-10-10T01:59:03.488" v="2089" actId="207"/>
          <ac:spMkLst>
            <pc:docMk/>
            <pc:sldMk cId="2041651053" sldId="274"/>
            <ac:spMk id="42" creationId="{239CE36C-F277-731B-962D-A2051F0450B7}"/>
          </ac:spMkLst>
        </pc:spChg>
        <pc:spChg chg="mod">
          <ac:chgData name="Kencin Autry" userId="a6c17a38-3403-4b9b-b01e-849711fc5fbf" providerId="ADAL" clId="{082659E4-D9E0-4610-B4E4-9B8D758FE963}" dt="2023-10-10T01:59:03.488" v="2089" actId="207"/>
          <ac:spMkLst>
            <pc:docMk/>
            <pc:sldMk cId="2041651053" sldId="274"/>
            <ac:spMk id="43" creationId="{A98560AF-4B6D-504B-5AF1-A0454B2F8EC1}"/>
          </ac:spMkLst>
        </pc:spChg>
        <pc:spChg chg="mod">
          <ac:chgData name="Kencin Autry" userId="a6c17a38-3403-4b9b-b01e-849711fc5fbf" providerId="ADAL" clId="{082659E4-D9E0-4610-B4E4-9B8D758FE963}" dt="2023-10-10T01:59:03.488" v="2089" actId="207"/>
          <ac:spMkLst>
            <pc:docMk/>
            <pc:sldMk cId="2041651053" sldId="274"/>
            <ac:spMk id="44" creationId="{D5EC028D-4CF2-64AE-C869-CFF011DFABDF}"/>
          </ac:spMkLst>
        </pc:spChg>
        <pc:spChg chg="mod">
          <ac:chgData name="Kencin Autry" userId="a6c17a38-3403-4b9b-b01e-849711fc5fbf" providerId="ADAL" clId="{082659E4-D9E0-4610-B4E4-9B8D758FE963}" dt="2023-10-10T13:55:56.399" v="3737" actId="207"/>
          <ac:spMkLst>
            <pc:docMk/>
            <pc:sldMk cId="2041651053" sldId="274"/>
            <ac:spMk id="45" creationId="{A1E39E68-FAC4-AB54-A9EE-7D55688B0657}"/>
          </ac:spMkLst>
        </pc:spChg>
        <pc:spChg chg="mod">
          <ac:chgData name="Kencin Autry" userId="a6c17a38-3403-4b9b-b01e-849711fc5fbf" providerId="ADAL" clId="{082659E4-D9E0-4610-B4E4-9B8D758FE963}" dt="2023-10-10T01:59:03.488" v="2089" actId="207"/>
          <ac:spMkLst>
            <pc:docMk/>
            <pc:sldMk cId="2041651053" sldId="274"/>
            <ac:spMk id="46" creationId="{8680356A-CF22-0645-A7CB-AFA7A7EF77BA}"/>
          </ac:spMkLst>
        </pc:spChg>
        <pc:spChg chg="mod">
          <ac:chgData name="Kencin Autry" userId="a6c17a38-3403-4b9b-b01e-849711fc5fbf" providerId="ADAL" clId="{082659E4-D9E0-4610-B4E4-9B8D758FE963}" dt="2023-10-10T01:59:03.488" v="2089" actId="207"/>
          <ac:spMkLst>
            <pc:docMk/>
            <pc:sldMk cId="2041651053" sldId="274"/>
            <ac:spMk id="49" creationId="{801CED30-915B-04BC-85D6-7E6B677501B4}"/>
          </ac:spMkLst>
        </pc:spChg>
        <pc:spChg chg="mod">
          <ac:chgData name="Kencin Autry" userId="a6c17a38-3403-4b9b-b01e-849711fc5fbf" providerId="ADAL" clId="{082659E4-D9E0-4610-B4E4-9B8D758FE963}" dt="2023-10-10T01:59:03.488" v="2089" actId="207"/>
          <ac:spMkLst>
            <pc:docMk/>
            <pc:sldMk cId="2041651053" sldId="274"/>
            <ac:spMk id="50" creationId="{6235CE92-CF71-F670-0CD9-7E789DF3C60E}"/>
          </ac:spMkLst>
        </pc:spChg>
        <pc:spChg chg="mod">
          <ac:chgData name="Kencin Autry" userId="a6c17a38-3403-4b9b-b01e-849711fc5fbf" providerId="ADAL" clId="{082659E4-D9E0-4610-B4E4-9B8D758FE963}" dt="2023-10-10T01:59:03.488" v="2089" actId="207"/>
          <ac:spMkLst>
            <pc:docMk/>
            <pc:sldMk cId="2041651053" sldId="274"/>
            <ac:spMk id="51" creationId="{3AEA1738-CEB5-F607-D707-6D6AC15910DF}"/>
          </ac:spMkLst>
        </pc:spChg>
        <pc:spChg chg="mod">
          <ac:chgData name="Kencin Autry" userId="a6c17a38-3403-4b9b-b01e-849711fc5fbf" providerId="ADAL" clId="{082659E4-D9E0-4610-B4E4-9B8D758FE963}" dt="2023-10-10T01:59:03.488" v="2089" actId="207"/>
          <ac:spMkLst>
            <pc:docMk/>
            <pc:sldMk cId="2041651053" sldId="274"/>
            <ac:spMk id="52" creationId="{C98CF6F2-4CD4-3C47-3470-FBDB623679B4}"/>
          </ac:spMkLst>
        </pc:spChg>
        <pc:spChg chg="mod">
          <ac:chgData name="Kencin Autry" userId="a6c17a38-3403-4b9b-b01e-849711fc5fbf" providerId="ADAL" clId="{082659E4-D9E0-4610-B4E4-9B8D758FE963}" dt="2023-10-10T01:59:03.488" v="2089" actId="207"/>
          <ac:spMkLst>
            <pc:docMk/>
            <pc:sldMk cId="2041651053" sldId="274"/>
            <ac:spMk id="54" creationId="{38B73863-66CB-82FC-3DA2-4463B394E8D0}"/>
          </ac:spMkLst>
        </pc:spChg>
        <pc:spChg chg="mod">
          <ac:chgData name="Kencin Autry" userId="a6c17a38-3403-4b9b-b01e-849711fc5fbf" providerId="ADAL" clId="{082659E4-D9E0-4610-B4E4-9B8D758FE963}" dt="2023-10-10T01:59:03.488" v="2089" actId="207"/>
          <ac:spMkLst>
            <pc:docMk/>
            <pc:sldMk cId="2041651053" sldId="274"/>
            <ac:spMk id="55" creationId="{5CE756CE-796E-9693-955C-800C364EB02B}"/>
          </ac:spMkLst>
        </pc:spChg>
        <pc:spChg chg="mod">
          <ac:chgData name="Kencin Autry" userId="a6c17a38-3403-4b9b-b01e-849711fc5fbf" providerId="ADAL" clId="{082659E4-D9E0-4610-B4E4-9B8D758FE963}" dt="2023-10-10T01:59:03.488" v="2089" actId="207"/>
          <ac:spMkLst>
            <pc:docMk/>
            <pc:sldMk cId="2041651053" sldId="274"/>
            <ac:spMk id="56" creationId="{20280337-4A30-1966-1B8E-18C813414030}"/>
          </ac:spMkLst>
        </pc:spChg>
        <pc:spChg chg="mod">
          <ac:chgData name="Kencin Autry" userId="a6c17a38-3403-4b9b-b01e-849711fc5fbf" providerId="ADAL" clId="{082659E4-D9E0-4610-B4E4-9B8D758FE963}" dt="2023-10-10T01:59:03.488" v="2089" actId="207"/>
          <ac:spMkLst>
            <pc:docMk/>
            <pc:sldMk cId="2041651053" sldId="274"/>
            <ac:spMk id="57" creationId="{BEFF8599-24AB-DBDE-B6FE-6804F6BF60FE}"/>
          </ac:spMkLst>
        </pc:spChg>
        <pc:spChg chg="mod">
          <ac:chgData name="Kencin Autry" userId="a6c17a38-3403-4b9b-b01e-849711fc5fbf" providerId="ADAL" clId="{082659E4-D9E0-4610-B4E4-9B8D758FE963}" dt="2023-10-10T01:59:03.488" v="2089" actId="207"/>
          <ac:spMkLst>
            <pc:docMk/>
            <pc:sldMk cId="2041651053" sldId="274"/>
            <ac:spMk id="58" creationId="{4E87E25F-095F-A411-7601-AB7D58773E43}"/>
          </ac:spMkLst>
        </pc:spChg>
        <pc:spChg chg="mod">
          <ac:chgData name="Kencin Autry" userId="a6c17a38-3403-4b9b-b01e-849711fc5fbf" providerId="ADAL" clId="{082659E4-D9E0-4610-B4E4-9B8D758FE963}" dt="2023-10-10T01:59:03.488" v="2089" actId="207"/>
          <ac:spMkLst>
            <pc:docMk/>
            <pc:sldMk cId="2041651053" sldId="274"/>
            <ac:spMk id="61" creationId="{B67F18CE-C55F-FF2D-E5DB-F49026C6FED6}"/>
          </ac:spMkLst>
        </pc:spChg>
        <pc:spChg chg="mod">
          <ac:chgData name="Kencin Autry" userId="a6c17a38-3403-4b9b-b01e-849711fc5fbf" providerId="ADAL" clId="{082659E4-D9E0-4610-B4E4-9B8D758FE963}" dt="2023-10-10T01:59:03.488" v="2089" actId="207"/>
          <ac:spMkLst>
            <pc:docMk/>
            <pc:sldMk cId="2041651053" sldId="274"/>
            <ac:spMk id="62" creationId="{346DDAC6-9195-BE23-CE16-61230EDC1F4E}"/>
          </ac:spMkLst>
        </pc:spChg>
        <pc:spChg chg="mod">
          <ac:chgData name="Kencin Autry" userId="a6c17a38-3403-4b9b-b01e-849711fc5fbf" providerId="ADAL" clId="{082659E4-D9E0-4610-B4E4-9B8D758FE963}" dt="2023-10-10T01:59:03.488" v="2089" actId="207"/>
          <ac:spMkLst>
            <pc:docMk/>
            <pc:sldMk cId="2041651053" sldId="274"/>
            <ac:spMk id="63" creationId="{AF642DED-B07F-625C-A094-D8F92646B737}"/>
          </ac:spMkLst>
        </pc:spChg>
        <pc:spChg chg="mod">
          <ac:chgData name="Kencin Autry" userId="a6c17a38-3403-4b9b-b01e-849711fc5fbf" providerId="ADAL" clId="{082659E4-D9E0-4610-B4E4-9B8D758FE963}" dt="2023-10-10T01:59:03.488" v="2089" actId="207"/>
          <ac:spMkLst>
            <pc:docMk/>
            <pc:sldMk cId="2041651053" sldId="274"/>
            <ac:spMk id="64" creationId="{26C79B70-1976-D9BB-8CBA-91CBA1C8E423}"/>
          </ac:spMkLst>
        </pc:spChg>
        <pc:spChg chg="mod">
          <ac:chgData name="Kencin Autry" userId="a6c17a38-3403-4b9b-b01e-849711fc5fbf" providerId="ADAL" clId="{082659E4-D9E0-4610-B4E4-9B8D758FE963}" dt="2023-10-10T01:59:03.488" v="2089" actId="207"/>
          <ac:spMkLst>
            <pc:docMk/>
            <pc:sldMk cId="2041651053" sldId="274"/>
            <ac:spMk id="67" creationId="{B5FF6850-35BC-9F53-E66E-B30F113E8A29}"/>
          </ac:spMkLst>
        </pc:spChg>
        <pc:spChg chg="mod">
          <ac:chgData name="Kencin Autry" userId="a6c17a38-3403-4b9b-b01e-849711fc5fbf" providerId="ADAL" clId="{082659E4-D9E0-4610-B4E4-9B8D758FE963}" dt="2023-10-10T01:59:03.488" v="2089" actId="207"/>
          <ac:spMkLst>
            <pc:docMk/>
            <pc:sldMk cId="2041651053" sldId="274"/>
            <ac:spMk id="68" creationId="{765DB685-AE86-0B5C-5F0E-14A7F2B1F26C}"/>
          </ac:spMkLst>
        </pc:spChg>
        <pc:spChg chg="mod">
          <ac:chgData name="Kencin Autry" userId="a6c17a38-3403-4b9b-b01e-849711fc5fbf" providerId="ADAL" clId="{082659E4-D9E0-4610-B4E4-9B8D758FE963}" dt="2023-10-10T01:59:03.488" v="2089" actId="207"/>
          <ac:spMkLst>
            <pc:docMk/>
            <pc:sldMk cId="2041651053" sldId="274"/>
            <ac:spMk id="69" creationId="{FB6FB35B-07D8-D25B-6A67-F66366281703}"/>
          </ac:spMkLst>
        </pc:spChg>
        <pc:spChg chg="mod">
          <ac:chgData name="Kencin Autry" userId="a6c17a38-3403-4b9b-b01e-849711fc5fbf" providerId="ADAL" clId="{082659E4-D9E0-4610-B4E4-9B8D758FE963}" dt="2023-10-10T01:59:03.488" v="2089" actId="207"/>
          <ac:spMkLst>
            <pc:docMk/>
            <pc:sldMk cId="2041651053" sldId="274"/>
            <ac:spMk id="70" creationId="{539D7C4B-49EA-095B-DE60-0AD84F2C7B96}"/>
          </ac:spMkLst>
        </pc:spChg>
        <pc:spChg chg="mod">
          <ac:chgData name="Kencin Autry" userId="a6c17a38-3403-4b9b-b01e-849711fc5fbf" providerId="ADAL" clId="{082659E4-D9E0-4610-B4E4-9B8D758FE963}" dt="2023-10-10T01:59:03.488" v="2089" actId="207"/>
          <ac:spMkLst>
            <pc:docMk/>
            <pc:sldMk cId="2041651053" sldId="274"/>
            <ac:spMk id="73" creationId="{92C0CC46-4E27-9FD4-0386-A44796CF135C}"/>
          </ac:spMkLst>
        </pc:spChg>
        <pc:spChg chg="mod">
          <ac:chgData name="Kencin Autry" userId="a6c17a38-3403-4b9b-b01e-849711fc5fbf" providerId="ADAL" clId="{082659E4-D9E0-4610-B4E4-9B8D758FE963}" dt="2023-10-10T02:09:30.503" v="2165" actId="207"/>
          <ac:spMkLst>
            <pc:docMk/>
            <pc:sldMk cId="2041651053" sldId="274"/>
            <ac:spMk id="74" creationId="{12A90F40-7DAE-639E-AD1B-62730675792C}"/>
          </ac:spMkLst>
        </pc:spChg>
        <pc:spChg chg="mod">
          <ac:chgData name="Kencin Autry" userId="a6c17a38-3403-4b9b-b01e-849711fc5fbf" providerId="ADAL" clId="{082659E4-D9E0-4610-B4E4-9B8D758FE963}" dt="2023-10-10T01:59:03.488" v="2089" actId="207"/>
          <ac:spMkLst>
            <pc:docMk/>
            <pc:sldMk cId="2041651053" sldId="274"/>
            <ac:spMk id="75" creationId="{905BEE70-8A73-8FF9-0F09-AD5D157D272E}"/>
          </ac:spMkLst>
        </pc:spChg>
        <pc:spChg chg="mod">
          <ac:chgData name="Kencin Autry" userId="a6c17a38-3403-4b9b-b01e-849711fc5fbf" providerId="ADAL" clId="{082659E4-D9E0-4610-B4E4-9B8D758FE963}" dt="2023-10-10T01:59:03.488" v="2089" actId="207"/>
          <ac:spMkLst>
            <pc:docMk/>
            <pc:sldMk cId="2041651053" sldId="274"/>
            <ac:spMk id="76" creationId="{AD903841-9E79-9D84-9A25-A82B4A574F3F}"/>
          </ac:spMkLst>
        </pc:spChg>
        <pc:spChg chg="mod">
          <ac:chgData name="Kencin Autry" userId="a6c17a38-3403-4b9b-b01e-849711fc5fbf" providerId="ADAL" clId="{082659E4-D9E0-4610-B4E4-9B8D758FE963}" dt="2023-10-10T01:59:03.488" v="2089" actId="207"/>
          <ac:spMkLst>
            <pc:docMk/>
            <pc:sldMk cId="2041651053" sldId="274"/>
            <ac:spMk id="79" creationId="{1639EC5D-E5CB-B060-7417-EA6A0A602BB5}"/>
          </ac:spMkLst>
        </pc:spChg>
        <pc:spChg chg="mod">
          <ac:chgData name="Kencin Autry" userId="a6c17a38-3403-4b9b-b01e-849711fc5fbf" providerId="ADAL" clId="{082659E4-D9E0-4610-B4E4-9B8D758FE963}" dt="2023-10-10T01:59:03.488" v="2089" actId="207"/>
          <ac:spMkLst>
            <pc:docMk/>
            <pc:sldMk cId="2041651053" sldId="274"/>
            <ac:spMk id="80" creationId="{85B2E76E-C259-EA52-810C-ECEED4BE7CDB}"/>
          </ac:spMkLst>
        </pc:spChg>
        <pc:spChg chg="mod">
          <ac:chgData name="Kencin Autry" userId="a6c17a38-3403-4b9b-b01e-849711fc5fbf" providerId="ADAL" clId="{082659E4-D9E0-4610-B4E4-9B8D758FE963}" dt="2023-10-10T01:59:03.488" v="2089" actId="207"/>
          <ac:spMkLst>
            <pc:docMk/>
            <pc:sldMk cId="2041651053" sldId="274"/>
            <ac:spMk id="81" creationId="{287E33E5-D49B-E7E9-CCE2-71B3C355E4D2}"/>
          </ac:spMkLst>
        </pc:spChg>
        <pc:spChg chg="mod">
          <ac:chgData name="Kencin Autry" userId="a6c17a38-3403-4b9b-b01e-849711fc5fbf" providerId="ADAL" clId="{082659E4-D9E0-4610-B4E4-9B8D758FE963}" dt="2023-10-10T01:59:03.488" v="2089" actId="207"/>
          <ac:spMkLst>
            <pc:docMk/>
            <pc:sldMk cId="2041651053" sldId="274"/>
            <ac:spMk id="82" creationId="{5BBE9A41-8BA1-053C-7449-6E314078194E}"/>
          </ac:spMkLst>
        </pc:spChg>
        <pc:spChg chg="mod">
          <ac:chgData name="Kencin Autry" userId="a6c17a38-3403-4b9b-b01e-849711fc5fbf" providerId="ADAL" clId="{082659E4-D9E0-4610-B4E4-9B8D758FE963}" dt="2023-10-10T01:59:03.488" v="2089" actId="207"/>
          <ac:spMkLst>
            <pc:docMk/>
            <pc:sldMk cId="2041651053" sldId="274"/>
            <ac:spMk id="94" creationId="{CFED2EA6-30C8-8A1E-85E6-4BEED9AA074C}"/>
          </ac:spMkLst>
        </pc:spChg>
        <pc:spChg chg="mod">
          <ac:chgData name="Kencin Autry" userId="a6c17a38-3403-4b9b-b01e-849711fc5fbf" providerId="ADAL" clId="{082659E4-D9E0-4610-B4E4-9B8D758FE963}" dt="2023-10-10T01:59:03.488" v="2089" actId="207"/>
          <ac:spMkLst>
            <pc:docMk/>
            <pc:sldMk cId="2041651053" sldId="274"/>
            <ac:spMk id="95" creationId="{09F91947-0CFD-E4D1-9457-37A0EF147D58}"/>
          </ac:spMkLst>
        </pc:spChg>
        <pc:spChg chg="mod">
          <ac:chgData name="Kencin Autry" userId="a6c17a38-3403-4b9b-b01e-849711fc5fbf" providerId="ADAL" clId="{082659E4-D9E0-4610-B4E4-9B8D758FE963}" dt="2023-10-10T01:59:03.488" v="2089" actId="207"/>
          <ac:spMkLst>
            <pc:docMk/>
            <pc:sldMk cId="2041651053" sldId="274"/>
            <ac:spMk id="96" creationId="{935D78CF-97B2-F033-DF17-BB858F6F37B5}"/>
          </ac:spMkLst>
        </pc:spChg>
        <pc:spChg chg="mod">
          <ac:chgData name="Kencin Autry" userId="a6c17a38-3403-4b9b-b01e-849711fc5fbf" providerId="ADAL" clId="{082659E4-D9E0-4610-B4E4-9B8D758FE963}" dt="2023-10-10T01:59:03.488" v="2089" actId="207"/>
          <ac:spMkLst>
            <pc:docMk/>
            <pc:sldMk cId="2041651053" sldId="274"/>
            <ac:spMk id="97" creationId="{3153B652-396C-F340-384B-C00800AAB3AC}"/>
          </ac:spMkLst>
        </pc:spChg>
        <pc:spChg chg="mod">
          <ac:chgData name="Kencin Autry" userId="a6c17a38-3403-4b9b-b01e-849711fc5fbf" providerId="ADAL" clId="{082659E4-D9E0-4610-B4E4-9B8D758FE963}" dt="2023-10-10T01:59:03.488" v="2089" actId="207"/>
          <ac:spMkLst>
            <pc:docMk/>
            <pc:sldMk cId="2041651053" sldId="274"/>
            <ac:spMk id="98" creationId="{67D70B6A-DFC7-CC19-CB0E-B861C5CF4652}"/>
          </ac:spMkLst>
        </pc:spChg>
        <pc:spChg chg="mod">
          <ac:chgData name="Kencin Autry" userId="a6c17a38-3403-4b9b-b01e-849711fc5fbf" providerId="ADAL" clId="{082659E4-D9E0-4610-B4E4-9B8D758FE963}" dt="2023-10-10T01:59:03.488" v="2089" actId="207"/>
          <ac:spMkLst>
            <pc:docMk/>
            <pc:sldMk cId="2041651053" sldId="274"/>
            <ac:spMk id="115" creationId="{14BFA5C5-2FAE-935D-A421-0E68DBC220C7}"/>
          </ac:spMkLst>
        </pc:spChg>
        <pc:spChg chg="mod">
          <ac:chgData name="Kencin Autry" userId="a6c17a38-3403-4b9b-b01e-849711fc5fbf" providerId="ADAL" clId="{082659E4-D9E0-4610-B4E4-9B8D758FE963}" dt="2023-10-10T01:59:03.488" v="2089" actId="207"/>
          <ac:spMkLst>
            <pc:docMk/>
            <pc:sldMk cId="2041651053" sldId="274"/>
            <ac:spMk id="116" creationId="{D2D4BC4F-214F-2A73-33C2-CA8B5872C270}"/>
          </ac:spMkLst>
        </pc:spChg>
        <pc:spChg chg="mod">
          <ac:chgData name="Kencin Autry" userId="a6c17a38-3403-4b9b-b01e-849711fc5fbf" providerId="ADAL" clId="{082659E4-D9E0-4610-B4E4-9B8D758FE963}" dt="2023-10-10T01:59:03.488" v="2089" actId="207"/>
          <ac:spMkLst>
            <pc:docMk/>
            <pc:sldMk cId="2041651053" sldId="274"/>
            <ac:spMk id="117" creationId="{6CEB3505-EF58-39F0-ACDA-8C9C8F18D492}"/>
          </ac:spMkLst>
        </pc:spChg>
        <pc:spChg chg="mod">
          <ac:chgData name="Kencin Autry" userId="a6c17a38-3403-4b9b-b01e-849711fc5fbf" providerId="ADAL" clId="{082659E4-D9E0-4610-B4E4-9B8D758FE963}" dt="2023-10-10T01:59:03.488" v="2089" actId="207"/>
          <ac:spMkLst>
            <pc:docMk/>
            <pc:sldMk cId="2041651053" sldId="274"/>
            <ac:spMk id="118" creationId="{B828E763-8A23-2CB9-8615-0C5780CC8C20}"/>
          </ac:spMkLst>
        </pc:spChg>
        <pc:spChg chg="mod">
          <ac:chgData name="Kencin Autry" userId="a6c17a38-3403-4b9b-b01e-849711fc5fbf" providerId="ADAL" clId="{082659E4-D9E0-4610-B4E4-9B8D758FE963}" dt="2023-10-10T01:59:03.488" v="2089" actId="207"/>
          <ac:spMkLst>
            <pc:docMk/>
            <pc:sldMk cId="2041651053" sldId="274"/>
            <ac:spMk id="119" creationId="{462012B4-B3CE-6F49-9EED-C68626548D15}"/>
          </ac:spMkLst>
        </pc:spChg>
        <pc:spChg chg="mod">
          <ac:chgData name="Kencin Autry" userId="a6c17a38-3403-4b9b-b01e-849711fc5fbf" providerId="ADAL" clId="{082659E4-D9E0-4610-B4E4-9B8D758FE963}" dt="2023-10-10T01:59:03.488" v="2089" actId="207"/>
          <ac:spMkLst>
            <pc:docMk/>
            <pc:sldMk cId="2041651053" sldId="274"/>
            <ac:spMk id="120" creationId="{8E75E6D6-3F81-DB00-AA8D-9A0B5659E7E1}"/>
          </ac:spMkLst>
        </pc:spChg>
        <pc:spChg chg="mod">
          <ac:chgData name="Kencin Autry" userId="a6c17a38-3403-4b9b-b01e-849711fc5fbf" providerId="ADAL" clId="{082659E4-D9E0-4610-B4E4-9B8D758FE963}" dt="2023-10-10T01:59:03.488" v="2089" actId="207"/>
          <ac:spMkLst>
            <pc:docMk/>
            <pc:sldMk cId="2041651053" sldId="274"/>
            <ac:spMk id="121" creationId="{054E64A9-15FF-9729-B4F1-63A52F758AC1}"/>
          </ac:spMkLst>
        </pc:spChg>
        <pc:spChg chg="mod">
          <ac:chgData name="Kencin Autry" userId="a6c17a38-3403-4b9b-b01e-849711fc5fbf" providerId="ADAL" clId="{082659E4-D9E0-4610-B4E4-9B8D758FE963}" dt="2023-10-10T01:59:03.488" v="2089" actId="207"/>
          <ac:spMkLst>
            <pc:docMk/>
            <pc:sldMk cId="2041651053" sldId="274"/>
            <ac:spMk id="122" creationId="{B1B02CF8-50B0-8C8E-A478-7E74E6FD1E2A}"/>
          </ac:spMkLst>
        </pc:spChg>
        <pc:spChg chg="mod">
          <ac:chgData name="Kencin Autry" userId="a6c17a38-3403-4b9b-b01e-849711fc5fbf" providerId="ADAL" clId="{082659E4-D9E0-4610-B4E4-9B8D758FE963}" dt="2023-10-10T01:59:03.488" v="2089" actId="207"/>
          <ac:spMkLst>
            <pc:docMk/>
            <pc:sldMk cId="2041651053" sldId="274"/>
            <ac:spMk id="123" creationId="{63D14080-C93C-0548-A898-DD00F53D9ACB}"/>
          </ac:spMkLst>
        </pc:spChg>
        <pc:grpChg chg="mod">
          <ac:chgData name="Kencin Autry" userId="a6c17a38-3403-4b9b-b01e-849711fc5fbf" providerId="ADAL" clId="{082659E4-D9E0-4610-B4E4-9B8D758FE963}" dt="2023-10-10T01:59:03.488" v="2089" actId="207"/>
          <ac:grpSpMkLst>
            <pc:docMk/>
            <pc:sldMk cId="2041651053" sldId="274"/>
            <ac:grpSpMk id="2" creationId="{41836F03-2ABC-CB33-1846-9DC33028CB35}"/>
          </ac:grpSpMkLst>
        </pc:grpChg>
        <pc:grpChg chg="mod">
          <ac:chgData name="Kencin Autry" userId="a6c17a38-3403-4b9b-b01e-849711fc5fbf" providerId="ADAL" clId="{082659E4-D9E0-4610-B4E4-9B8D758FE963}" dt="2023-10-10T01:59:03.488" v="2089" actId="207"/>
          <ac:grpSpMkLst>
            <pc:docMk/>
            <pc:sldMk cId="2041651053" sldId="274"/>
            <ac:grpSpMk id="5" creationId="{909096D4-A5E7-BF15-AD43-3F9C89985487}"/>
          </ac:grpSpMkLst>
        </pc:grpChg>
        <pc:grpChg chg="mod">
          <ac:chgData name="Kencin Autry" userId="a6c17a38-3403-4b9b-b01e-849711fc5fbf" providerId="ADAL" clId="{082659E4-D9E0-4610-B4E4-9B8D758FE963}" dt="2023-10-10T01:59:03.488" v="2089" actId="207"/>
          <ac:grpSpMkLst>
            <pc:docMk/>
            <pc:sldMk cId="2041651053" sldId="274"/>
            <ac:grpSpMk id="7" creationId="{FAF946C3-7E36-0100-7007-18624846111D}"/>
          </ac:grpSpMkLst>
        </pc:grpChg>
        <pc:grpChg chg="mod">
          <ac:chgData name="Kencin Autry" userId="a6c17a38-3403-4b9b-b01e-849711fc5fbf" providerId="ADAL" clId="{082659E4-D9E0-4610-B4E4-9B8D758FE963}" dt="2023-10-10T01:59:03.488" v="2089" actId="207"/>
          <ac:grpSpMkLst>
            <pc:docMk/>
            <pc:sldMk cId="2041651053" sldId="274"/>
            <ac:grpSpMk id="8" creationId="{67B5FF9A-3368-B424-5858-7938B14AB3A6}"/>
          </ac:grpSpMkLst>
        </pc:grpChg>
        <pc:grpChg chg="mod">
          <ac:chgData name="Kencin Autry" userId="a6c17a38-3403-4b9b-b01e-849711fc5fbf" providerId="ADAL" clId="{082659E4-D9E0-4610-B4E4-9B8D758FE963}" dt="2023-10-10T01:59:03.488" v="2089" actId="207"/>
          <ac:grpSpMkLst>
            <pc:docMk/>
            <pc:sldMk cId="2041651053" sldId="274"/>
            <ac:grpSpMk id="9" creationId="{16FAFA67-49BC-45C2-1668-FB8EC5792CEC}"/>
          </ac:grpSpMkLst>
        </pc:grpChg>
        <pc:grpChg chg="mod">
          <ac:chgData name="Kencin Autry" userId="a6c17a38-3403-4b9b-b01e-849711fc5fbf" providerId="ADAL" clId="{082659E4-D9E0-4610-B4E4-9B8D758FE963}" dt="2023-10-10T01:59:03.488" v="2089" actId="207"/>
          <ac:grpSpMkLst>
            <pc:docMk/>
            <pc:sldMk cId="2041651053" sldId="274"/>
            <ac:grpSpMk id="10" creationId="{D205564D-4A0A-9540-D30A-B5225A3BD8EF}"/>
          </ac:grpSpMkLst>
        </pc:grpChg>
        <pc:grpChg chg="mod">
          <ac:chgData name="Kencin Autry" userId="a6c17a38-3403-4b9b-b01e-849711fc5fbf" providerId="ADAL" clId="{082659E4-D9E0-4610-B4E4-9B8D758FE963}" dt="2023-10-10T01:59:03.488" v="2089" actId="207"/>
          <ac:grpSpMkLst>
            <pc:docMk/>
            <pc:sldMk cId="2041651053" sldId="274"/>
            <ac:grpSpMk id="11" creationId="{51D05FAE-ED27-9BE9-277C-4CB23B8FDC93}"/>
          </ac:grpSpMkLst>
        </pc:grpChg>
        <pc:grpChg chg="mod">
          <ac:chgData name="Kencin Autry" userId="a6c17a38-3403-4b9b-b01e-849711fc5fbf" providerId="ADAL" clId="{082659E4-D9E0-4610-B4E4-9B8D758FE963}" dt="2023-10-10T01:59:03.488" v="2089" actId="207"/>
          <ac:grpSpMkLst>
            <pc:docMk/>
            <pc:sldMk cId="2041651053" sldId="274"/>
            <ac:grpSpMk id="12" creationId="{3426F480-F281-DD4C-3183-6DB618B709D2}"/>
          </ac:grpSpMkLst>
        </pc:grpChg>
        <pc:grpChg chg="mod">
          <ac:chgData name="Kencin Autry" userId="a6c17a38-3403-4b9b-b01e-849711fc5fbf" providerId="ADAL" clId="{082659E4-D9E0-4610-B4E4-9B8D758FE963}" dt="2023-10-10T01:59:03.488" v="2089" actId="207"/>
          <ac:grpSpMkLst>
            <pc:docMk/>
            <pc:sldMk cId="2041651053" sldId="274"/>
            <ac:grpSpMk id="13" creationId="{DF5556BE-71E5-0350-BB45-8081C18D1722}"/>
          </ac:grpSpMkLst>
        </pc:grpChg>
        <pc:grpChg chg="mod">
          <ac:chgData name="Kencin Autry" userId="a6c17a38-3403-4b9b-b01e-849711fc5fbf" providerId="ADAL" clId="{082659E4-D9E0-4610-B4E4-9B8D758FE963}" dt="2023-10-10T01:59:03.488" v="2089" actId="207"/>
          <ac:grpSpMkLst>
            <pc:docMk/>
            <pc:sldMk cId="2041651053" sldId="274"/>
            <ac:grpSpMk id="14" creationId="{1D9C7F35-E09F-943A-91B2-EA39FC8CABAF}"/>
          </ac:grpSpMkLst>
        </pc:grpChg>
        <pc:grpChg chg="mod">
          <ac:chgData name="Kencin Autry" userId="a6c17a38-3403-4b9b-b01e-849711fc5fbf" providerId="ADAL" clId="{082659E4-D9E0-4610-B4E4-9B8D758FE963}" dt="2023-10-10T01:59:03.488" v="2089" actId="207"/>
          <ac:grpSpMkLst>
            <pc:docMk/>
            <pc:sldMk cId="2041651053" sldId="274"/>
            <ac:grpSpMk id="15" creationId="{502656E8-6F0F-E6A6-6B7B-FA03CC92A000}"/>
          </ac:grpSpMkLst>
        </pc:grpChg>
        <pc:grpChg chg="mod">
          <ac:chgData name="Kencin Autry" userId="a6c17a38-3403-4b9b-b01e-849711fc5fbf" providerId="ADAL" clId="{082659E4-D9E0-4610-B4E4-9B8D758FE963}" dt="2023-10-10T01:59:03.488" v="2089" actId="207"/>
          <ac:grpSpMkLst>
            <pc:docMk/>
            <pc:sldMk cId="2041651053" sldId="274"/>
            <ac:grpSpMk id="16" creationId="{17EE51AD-7BF0-F187-9432-CF64BF0C805D}"/>
          </ac:grpSpMkLst>
        </pc:grpChg>
        <pc:grpChg chg="mod">
          <ac:chgData name="Kencin Autry" userId="a6c17a38-3403-4b9b-b01e-849711fc5fbf" providerId="ADAL" clId="{082659E4-D9E0-4610-B4E4-9B8D758FE963}" dt="2023-10-10T01:59:03.488" v="2089" actId="207"/>
          <ac:grpSpMkLst>
            <pc:docMk/>
            <pc:sldMk cId="2041651053" sldId="274"/>
            <ac:grpSpMk id="17" creationId="{2D18D542-A96E-1C03-3451-9696D8BFB24C}"/>
          </ac:grpSpMkLst>
        </pc:grpChg>
        <pc:grpChg chg="mod">
          <ac:chgData name="Kencin Autry" userId="a6c17a38-3403-4b9b-b01e-849711fc5fbf" providerId="ADAL" clId="{082659E4-D9E0-4610-B4E4-9B8D758FE963}" dt="2023-10-10T01:59:03.488" v="2089" actId="207"/>
          <ac:grpSpMkLst>
            <pc:docMk/>
            <pc:sldMk cId="2041651053" sldId="274"/>
            <ac:grpSpMk id="18" creationId="{C355F1CD-E3FD-776D-2F8E-7F21A58C68D7}"/>
          </ac:grpSpMkLst>
        </pc:grpChg>
        <pc:grpChg chg="mod">
          <ac:chgData name="Kencin Autry" userId="a6c17a38-3403-4b9b-b01e-849711fc5fbf" providerId="ADAL" clId="{082659E4-D9E0-4610-B4E4-9B8D758FE963}" dt="2023-10-10T01:59:03.488" v="2089" actId="207"/>
          <ac:grpSpMkLst>
            <pc:docMk/>
            <pc:sldMk cId="2041651053" sldId="274"/>
            <ac:grpSpMk id="20" creationId="{AC77FBCF-F66E-3A05-4A71-3889ABA195B8}"/>
          </ac:grpSpMkLst>
        </pc:grpChg>
        <pc:grpChg chg="mod">
          <ac:chgData name="Kencin Autry" userId="a6c17a38-3403-4b9b-b01e-849711fc5fbf" providerId="ADAL" clId="{082659E4-D9E0-4610-B4E4-9B8D758FE963}" dt="2023-10-10T01:59:03.488" v="2089" actId="207"/>
          <ac:grpSpMkLst>
            <pc:docMk/>
            <pc:sldMk cId="2041651053" sldId="274"/>
            <ac:grpSpMk id="21" creationId="{10C581B6-C628-714A-8895-C790B0296028}"/>
          </ac:grpSpMkLst>
        </pc:grpChg>
        <pc:grpChg chg="mod">
          <ac:chgData name="Kencin Autry" userId="a6c17a38-3403-4b9b-b01e-849711fc5fbf" providerId="ADAL" clId="{082659E4-D9E0-4610-B4E4-9B8D758FE963}" dt="2023-10-10T01:59:03.488" v="2089" actId="207"/>
          <ac:grpSpMkLst>
            <pc:docMk/>
            <pc:sldMk cId="2041651053" sldId="274"/>
            <ac:grpSpMk id="26" creationId="{27794864-3BDF-4DE0-7132-B962991393CB}"/>
          </ac:grpSpMkLst>
        </pc:grpChg>
        <pc:grpChg chg="mod">
          <ac:chgData name="Kencin Autry" userId="a6c17a38-3403-4b9b-b01e-849711fc5fbf" providerId="ADAL" clId="{082659E4-D9E0-4610-B4E4-9B8D758FE963}" dt="2023-10-10T01:59:03.488" v="2089" actId="207"/>
          <ac:grpSpMkLst>
            <pc:docMk/>
            <pc:sldMk cId="2041651053" sldId="274"/>
            <ac:grpSpMk id="27" creationId="{EE6BDBCA-BD65-D80D-1041-778FA170ACF6}"/>
          </ac:grpSpMkLst>
        </pc:grpChg>
        <pc:grpChg chg="mod">
          <ac:chgData name="Kencin Autry" userId="a6c17a38-3403-4b9b-b01e-849711fc5fbf" providerId="ADAL" clId="{082659E4-D9E0-4610-B4E4-9B8D758FE963}" dt="2023-10-10T01:59:03.488" v="2089" actId="207"/>
          <ac:grpSpMkLst>
            <pc:docMk/>
            <pc:sldMk cId="2041651053" sldId="274"/>
            <ac:grpSpMk id="28" creationId="{8D469A60-07FF-EE0F-A059-BDE038928956}"/>
          </ac:grpSpMkLst>
        </pc:grpChg>
      </pc:sldChg>
      <pc:sldChg chg="modTransition">
        <pc:chgData name="Kencin Autry" userId="a6c17a38-3403-4b9b-b01e-849711fc5fbf" providerId="ADAL" clId="{082659E4-D9E0-4610-B4E4-9B8D758FE963}" dt="2023-10-13T01:32:35.536" v="12474"/>
        <pc:sldMkLst>
          <pc:docMk/>
          <pc:sldMk cId="1163656728" sldId="277"/>
        </pc:sldMkLst>
      </pc:sldChg>
      <pc:sldChg chg="modTransition">
        <pc:chgData name="Kencin Autry" userId="a6c17a38-3403-4b9b-b01e-849711fc5fbf" providerId="ADAL" clId="{082659E4-D9E0-4610-B4E4-9B8D758FE963}" dt="2023-10-13T01:32:35.536" v="12474"/>
        <pc:sldMkLst>
          <pc:docMk/>
          <pc:sldMk cId="3656656740" sldId="280"/>
        </pc:sldMkLst>
      </pc:sldChg>
      <pc:sldChg chg="mod modTransition modShow">
        <pc:chgData name="Kencin Autry" userId="a6c17a38-3403-4b9b-b01e-849711fc5fbf" providerId="ADAL" clId="{082659E4-D9E0-4610-B4E4-9B8D758FE963}" dt="2023-10-13T01:32:20.897" v="12473"/>
        <pc:sldMkLst>
          <pc:docMk/>
          <pc:sldMk cId="1310254636" sldId="283"/>
        </pc:sldMkLst>
      </pc:sldChg>
      <pc:sldChg chg="modTransition">
        <pc:chgData name="Kencin Autry" userId="a6c17a38-3403-4b9b-b01e-849711fc5fbf" providerId="ADAL" clId="{082659E4-D9E0-4610-B4E4-9B8D758FE963}" dt="2023-10-13T01:32:35.536" v="12474"/>
        <pc:sldMkLst>
          <pc:docMk/>
          <pc:sldMk cId="2344322084" sldId="284"/>
        </pc:sldMkLst>
      </pc:sldChg>
      <pc:sldChg chg="delSp modSp mod modTransition modShow modNotesTx">
        <pc:chgData name="Kencin Autry" userId="a6c17a38-3403-4b9b-b01e-849711fc5fbf" providerId="ADAL" clId="{082659E4-D9E0-4610-B4E4-9B8D758FE963}" dt="2023-10-17T04:01:44.510" v="16515" actId="20577"/>
        <pc:sldMkLst>
          <pc:docMk/>
          <pc:sldMk cId="3369190698" sldId="285"/>
        </pc:sldMkLst>
        <pc:spChg chg="del mod">
          <ac:chgData name="Kencin Autry" userId="a6c17a38-3403-4b9b-b01e-849711fc5fbf" providerId="ADAL" clId="{082659E4-D9E0-4610-B4E4-9B8D758FE963}" dt="2023-10-12T00:07:29.839" v="6275"/>
          <ac:spMkLst>
            <pc:docMk/>
            <pc:sldMk cId="3369190698" sldId="285"/>
            <ac:spMk id="2" creationId="{E85C85CA-3F63-5C8D-2289-C4F2AF4366E8}"/>
          </ac:spMkLst>
        </pc:spChg>
        <pc:spChg chg="mod">
          <ac:chgData name="Kencin Autry" userId="a6c17a38-3403-4b9b-b01e-849711fc5fbf" providerId="ADAL" clId="{082659E4-D9E0-4610-B4E4-9B8D758FE963}" dt="2023-10-16T16:58:04.570" v="14489" actId="2711"/>
          <ac:spMkLst>
            <pc:docMk/>
            <pc:sldMk cId="3369190698" sldId="285"/>
            <ac:spMk id="7" creationId="{44BC8655-90C6-D232-0E84-EAC98BD81E95}"/>
          </ac:spMkLst>
        </pc:spChg>
      </pc:sldChg>
      <pc:sldChg chg="addSp delSp modSp del mod modTransition">
        <pc:chgData name="Kencin Autry" userId="a6c17a38-3403-4b9b-b01e-849711fc5fbf" providerId="ADAL" clId="{082659E4-D9E0-4610-B4E4-9B8D758FE963}" dt="2023-10-16T22:12:26.820" v="15907" actId="47"/>
        <pc:sldMkLst>
          <pc:docMk/>
          <pc:sldMk cId="1270984281" sldId="286"/>
        </pc:sldMkLst>
        <pc:spChg chg="del">
          <ac:chgData name="Kencin Autry" userId="a6c17a38-3403-4b9b-b01e-849711fc5fbf" providerId="ADAL" clId="{082659E4-D9E0-4610-B4E4-9B8D758FE963}" dt="2023-10-03T20:06:18.783" v="614" actId="931"/>
          <ac:spMkLst>
            <pc:docMk/>
            <pc:sldMk cId="1270984281" sldId="286"/>
            <ac:spMk id="5" creationId="{E9E0F954-0B05-005C-EB73-9482A207F856}"/>
          </ac:spMkLst>
        </pc:spChg>
        <pc:spChg chg="add del mod">
          <ac:chgData name="Kencin Autry" userId="a6c17a38-3403-4b9b-b01e-849711fc5fbf" providerId="ADAL" clId="{082659E4-D9E0-4610-B4E4-9B8D758FE963}" dt="2023-10-03T20:06:04.411" v="613" actId="478"/>
          <ac:spMkLst>
            <pc:docMk/>
            <pc:sldMk cId="1270984281" sldId="286"/>
            <ac:spMk id="7" creationId="{117D6147-BF1F-E41A-18D1-2E84F4CE7E09}"/>
          </ac:spMkLst>
        </pc:spChg>
        <pc:spChg chg="mod">
          <ac:chgData name="Kencin Autry" userId="a6c17a38-3403-4b9b-b01e-849711fc5fbf" providerId="ADAL" clId="{082659E4-D9E0-4610-B4E4-9B8D758FE963}" dt="2023-10-03T20:15:48.788" v="744" actId="20577"/>
          <ac:spMkLst>
            <pc:docMk/>
            <pc:sldMk cId="1270984281" sldId="286"/>
            <ac:spMk id="12" creationId="{602AFC1E-7AB1-CD43-56B5-210304222E34}"/>
          </ac:spMkLst>
        </pc:spChg>
        <pc:spChg chg="mod">
          <ac:chgData name="Kencin Autry" userId="a6c17a38-3403-4b9b-b01e-849711fc5fbf" providerId="ADAL" clId="{082659E4-D9E0-4610-B4E4-9B8D758FE963}" dt="2023-10-03T20:07:30.233" v="667" actId="1076"/>
          <ac:spMkLst>
            <pc:docMk/>
            <pc:sldMk cId="1270984281" sldId="286"/>
            <ac:spMk id="13" creationId="{EA2E8241-62D8-5A9D-80C2-65C5FFAA4CD2}"/>
          </ac:spMkLst>
        </pc:spChg>
        <pc:spChg chg="add del mod">
          <ac:chgData name="Kencin Autry" userId="a6c17a38-3403-4b9b-b01e-849711fc5fbf" providerId="ADAL" clId="{082659E4-D9E0-4610-B4E4-9B8D758FE963}" dt="2023-10-03T20:06:54.282" v="624" actId="21"/>
          <ac:spMkLst>
            <pc:docMk/>
            <pc:sldMk cId="1270984281" sldId="286"/>
            <ac:spMk id="16" creationId="{41B280BB-0C18-CF17-579D-56556C085EE2}"/>
          </ac:spMkLst>
        </pc:spChg>
        <pc:picChg chg="add del">
          <ac:chgData name="Kencin Autry" userId="a6c17a38-3403-4b9b-b01e-849711fc5fbf" providerId="ADAL" clId="{082659E4-D9E0-4610-B4E4-9B8D758FE963}" dt="2023-10-03T20:06:48.975" v="622" actId="478"/>
          <ac:picMkLst>
            <pc:docMk/>
            <pc:sldMk cId="1270984281" sldId="286"/>
            <ac:picMk id="10" creationId="{2304EFD2-EA70-A86A-6299-444DA2494638}"/>
          </ac:picMkLst>
        </pc:picChg>
        <pc:picChg chg="del mod">
          <ac:chgData name="Kencin Autry" userId="a6c17a38-3403-4b9b-b01e-849711fc5fbf" providerId="ADAL" clId="{082659E4-D9E0-4610-B4E4-9B8D758FE963}" dt="2023-10-03T20:06:58.726" v="626" actId="478"/>
          <ac:picMkLst>
            <pc:docMk/>
            <pc:sldMk cId="1270984281" sldId="286"/>
            <ac:picMk id="11" creationId="{EBA9B66E-85EC-C862-1511-843E064B5364}"/>
          </ac:picMkLst>
        </pc:picChg>
        <pc:picChg chg="add mod">
          <ac:chgData name="Kencin Autry" userId="a6c17a38-3403-4b9b-b01e-849711fc5fbf" providerId="ADAL" clId="{082659E4-D9E0-4610-B4E4-9B8D758FE963}" dt="2023-10-03T20:07:46.427" v="670" actId="1076"/>
          <ac:picMkLst>
            <pc:docMk/>
            <pc:sldMk cId="1270984281" sldId="286"/>
            <ac:picMk id="14" creationId="{B70CE189-DF97-53E9-B89B-58DE545B9DE5}"/>
          </ac:picMkLst>
        </pc:picChg>
        <pc:picChg chg="add mod ord">
          <ac:chgData name="Kencin Autry" userId="a6c17a38-3403-4b9b-b01e-849711fc5fbf" providerId="ADAL" clId="{082659E4-D9E0-4610-B4E4-9B8D758FE963}" dt="2023-10-03T20:09:45.967" v="678" actId="171"/>
          <ac:picMkLst>
            <pc:docMk/>
            <pc:sldMk cId="1270984281" sldId="286"/>
            <ac:picMk id="18" creationId="{474EAEC7-99C5-A6B5-4D74-0F26CFC749E2}"/>
          </ac:picMkLst>
        </pc:picChg>
      </pc:sldChg>
      <pc:sldChg chg="addSp delSp modSp del mod modTransition modNotesTx">
        <pc:chgData name="Kencin Autry" userId="a6c17a38-3403-4b9b-b01e-849711fc5fbf" providerId="ADAL" clId="{082659E4-D9E0-4610-B4E4-9B8D758FE963}" dt="2023-10-16T16:57:50.678" v="14488" actId="47"/>
        <pc:sldMkLst>
          <pc:docMk/>
          <pc:sldMk cId="2405727058" sldId="287"/>
        </pc:sldMkLst>
        <pc:spChg chg="mod">
          <ac:chgData name="Kencin Autry" userId="a6c17a38-3403-4b9b-b01e-849711fc5fbf" providerId="ADAL" clId="{082659E4-D9E0-4610-B4E4-9B8D758FE963}" dt="2023-10-03T20:10:34.894" v="686" actId="20577"/>
          <ac:spMkLst>
            <pc:docMk/>
            <pc:sldMk cId="2405727058" sldId="287"/>
            <ac:spMk id="3" creationId="{01154685-A21C-08FF-2404-69108BEB9B5E}"/>
          </ac:spMkLst>
        </pc:spChg>
        <pc:spChg chg="mod">
          <ac:chgData name="Kencin Autry" userId="a6c17a38-3403-4b9b-b01e-849711fc5fbf" providerId="ADAL" clId="{082659E4-D9E0-4610-B4E4-9B8D758FE963}" dt="2023-10-10T03:42:08.917" v="3207" actId="1076"/>
          <ac:spMkLst>
            <pc:docMk/>
            <pc:sldMk cId="2405727058" sldId="287"/>
            <ac:spMk id="6" creationId="{7B1F204E-9881-1C67-C34B-68CA5202BE0F}"/>
          </ac:spMkLst>
        </pc:spChg>
        <pc:spChg chg="add mod">
          <ac:chgData name="Kencin Autry" userId="a6c17a38-3403-4b9b-b01e-849711fc5fbf" providerId="ADAL" clId="{082659E4-D9E0-4610-B4E4-9B8D758FE963}" dt="2023-10-03T20:15:11.411" v="706" actId="255"/>
          <ac:spMkLst>
            <pc:docMk/>
            <pc:sldMk cId="2405727058" sldId="287"/>
            <ac:spMk id="7" creationId="{5D4BB74A-9A94-BC0B-9EB1-D2202F7EEE7B}"/>
          </ac:spMkLst>
        </pc:spChg>
        <pc:spChg chg="mod">
          <ac:chgData name="Kencin Autry" userId="a6c17a38-3403-4b9b-b01e-849711fc5fbf" providerId="ADAL" clId="{082659E4-D9E0-4610-B4E4-9B8D758FE963}" dt="2023-10-03T20:01:59.984" v="378" actId="255"/>
          <ac:spMkLst>
            <pc:docMk/>
            <pc:sldMk cId="2405727058" sldId="287"/>
            <ac:spMk id="12" creationId="{E0359946-B9A4-5A99-8626-5D56DB8756F2}"/>
          </ac:spMkLst>
        </pc:spChg>
        <pc:spChg chg="mod">
          <ac:chgData name="Kencin Autry" userId="a6c17a38-3403-4b9b-b01e-849711fc5fbf" providerId="ADAL" clId="{082659E4-D9E0-4610-B4E4-9B8D758FE963}" dt="2023-10-05T01:08:29.511" v="806" actId="20577"/>
          <ac:spMkLst>
            <pc:docMk/>
            <pc:sldMk cId="2405727058" sldId="287"/>
            <ac:spMk id="14" creationId="{B8F32CCC-9B1E-6138-F1E1-EA3047830F2E}"/>
          </ac:spMkLst>
        </pc:spChg>
        <pc:spChg chg="mod">
          <ac:chgData name="Kencin Autry" userId="a6c17a38-3403-4b9b-b01e-849711fc5fbf" providerId="ADAL" clId="{082659E4-D9E0-4610-B4E4-9B8D758FE963}" dt="2023-10-03T20:15:05.409" v="705" actId="255"/>
          <ac:spMkLst>
            <pc:docMk/>
            <pc:sldMk cId="2405727058" sldId="287"/>
            <ac:spMk id="16" creationId="{AEF7B994-970E-2825-D149-6089A60523D1}"/>
          </ac:spMkLst>
        </pc:spChg>
        <pc:spChg chg="mod">
          <ac:chgData name="Kencin Autry" userId="a6c17a38-3403-4b9b-b01e-849711fc5fbf" providerId="ADAL" clId="{082659E4-D9E0-4610-B4E4-9B8D758FE963}" dt="2023-10-03T19:58:47.853" v="227" actId="255"/>
          <ac:spMkLst>
            <pc:docMk/>
            <pc:sldMk cId="2405727058" sldId="287"/>
            <ac:spMk id="18" creationId="{E72ABEFD-13E1-DD75-3047-1E1D4D2E52C4}"/>
          </ac:spMkLst>
        </pc:spChg>
        <pc:grpChg chg="del">
          <ac:chgData name="Kencin Autry" userId="a6c17a38-3403-4b9b-b01e-849711fc5fbf" providerId="ADAL" clId="{082659E4-D9E0-4610-B4E4-9B8D758FE963}" dt="2023-10-03T20:13:59.682" v="702" actId="478"/>
          <ac:grpSpMkLst>
            <pc:docMk/>
            <pc:sldMk cId="2405727058" sldId="287"/>
            <ac:grpSpMk id="8" creationId="{981580BF-12F2-9EF5-3185-BD6ABBC4C0CC}"/>
          </ac:grpSpMkLst>
        </pc:grpChg>
        <pc:grpChg chg="del">
          <ac:chgData name="Kencin Autry" userId="a6c17a38-3403-4b9b-b01e-849711fc5fbf" providerId="ADAL" clId="{082659E4-D9E0-4610-B4E4-9B8D758FE963}" dt="2023-10-05T01:08:04.595" v="803" actId="478"/>
          <ac:grpSpMkLst>
            <pc:docMk/>
            <pc:sldMk cId="2405727058" sldId="287"/>
            <ac:grpSpMk id="9" creationId="{F5E295C7-C19F-593B-A4CA-601EF71C4C26}"/>
          </ac:grpSpMkLst>
        </pc:grpChg>
        <pc:grpChg chg="del">
          <ac:chgData name="Kencin Autry" userId="a6c17a38-3403-4b9b-b01e-849711fc5fbf" providerId="ADAL" clId="{082659E4-D9E0-4610-B4E4-9B8D758FE963}" dt="2023-10-03T20:03:40.659" v="500" actId="478"/>
          <ac:grpSpMkLst>
            <pc:docMk/>
            <pc:sldMk cId="2405727058" sldId="287"/>
            <ac:grpSpMk id="11" creationId="{8D50C14C-21D1-DD5F-61DF-B6C456CACD62}"/>
          </ac:grpSpMkLst>
        </pc:grpChg>
        <pc:grpChg chg="mod">
          <ac:chgData name="Kencin Autry" userId="a6c17a38-3403-4b9b-b01e-849711fc5fbf" providerId="ADAL" clId="{082659E4-D9E0-4610-B4E4-9B8D758FE963}" dt="2023-10-05T01:08:02.489" v="802" actId="1076"/>
          <ac:grpSpMkLst>
            <pc:docMk/>
            <pc:sldMk cId="2405727058" sldId="287"/>
            <ac:grpSpMk id="20" creationId="{E571497B-DA04-B9FE-AE2B-26F70795273C}"/>
          </ac:grpSpMkLst>
        </pc:grpChg>
        <pc:picChg chg="del mod">
          <ac:chgData name="Kencin Autry" userId="a6c17a38-3403-4b9b-b01e-849711fc5fbf" providerId="ADAL" clId="{082659E4-D9E0-4610-B4E4-9B8D758FE963}" dt="2023-10-03T20:00:36.518" v="236" actId="478"/>
          <ac:picMkLst>
            <pc:docMk/>
            <pc:sldMk cId="2405727058" sldId="287"/>
            <ac:picMk id="2" creationId="{79E8D639-657F-F85C-E856-19BCED09AB14}"/>
          </ac:picMkLst>
        </pc:picChg>
        <pc:picChg chg="add del mod">
          <ac:chgData name="Kencin Autry" userId="a6c17a38-3403-4b9b-b01e-849711fc5fbf" providerId="ADAL" clId="{082659E4-D9E0-4610-B4E4-9B8D758FE963}" dt="2023-10-03T19:55:54.325" v="4" actId="478"/>
          <ac:picMkLst>
            <pc:docMk/>
            <pc:sldMk cId="2405727058" sldId="287"/>
            <ac:picMk id="2" creationId="{7B274176-288C-7015-1610-4A06AAFA8B5E}"/>
          </ac:picMkLst>
        </pc:picChg>
        <pc:picChg chg="add mod">
          <ac:chgData name="Kencin Autry" userId="a6c17a38-3403-4b9b-b01e-849711fc5fbf" providerId="ADAL" clId="{082659E4-D9E0-4610-B4E4-9B8D758FE963}" dt="2023-10-10T02:17:14.840" v="2270" actId="1076"/>
          <ac:picMkLst>
            <pc:docMk/>
            <pc:sldMk cId="2405727058" sldId="287"/>
            <ac:picMk id="5" creationId="{61C367C0-F710-602C-2CF5-8664EFE5BDD8}"/>
          </ac:picMkLst>
        </pc:picChg>
        <pc:picChg chg="del">
          <ac:chgData name="Kencin Autry" userId="a6c17a38-3403-4b9b-b01e-849711fc5fbf" providerId="ADAL" clId="{082659E4-D9E0-4610-B4E4-9B8D758FE963}" dt="2023-10-03T20:03:40.659" v="500" actId="478"/>
          <ac:picMkLst>
            <pc:docMk/>
            <pc:sldMk cId="2405727058" sldId="287"/>
            <ac:picMk id="13" creationId="{CF65B572-C8D8-728F-F917-0239B5C43FE5}"/>
          </ac:picMkLst>
        </pc:picChg>
        <pc:picChg chg="del">
          <ac:chgData name="Kencin Autry" userId="a6c17a38-3403-4b9b-b01e-849711fc5fbf" providerId="ADAL" clId="{082659E4-D9E0-4610-B4E4-9B8D758FE963}" dt="2023-10-05T01:08:04.595" v="803" actId="478"/>
          <ac:picMkLst>
            <pc:docMk/>
            <pc:sldMk cId="2405727058" sldId="287"/>
            <ac:picMk id="17" creationId="{4DE0D9FE-6E8E-6521-EF32-8ECC85C6323C}"/>
          </ac:picMkLst>
        </pc:picChg>
        <pc:picChg chg="del">
          <ac:chgData name="Kencin Autry" userId="a6c17a38-3403-4b9b-b01e-849711fc5fbf" providerId="ADAL" clId="{082659E4-D9E0-4610-B4E4-9B8D758FE963}" dt="2023-10-03T20:13:59.682" v="702" actId="478"/>
          <ac:picMkLst>
            <pc:docMk/>
            <pc:sldMk cId="2405727058" sldId="287"/>
            <ac:picMk id="19" creationId="{71BA00DF-06EF-D604-848C-C7BC01477B12}"/>
          </ac:picMkLst>
        </pc:picChg>
        <pc:picChg chg="mod">
          <ac:chgData name="Kencin Autry" userId="a6c17a38-3403-4b9b-b01e-849711fc5fbf" providerId="ADAL" clId="{082659E4-D9E0-4610-B4E4-9B8D758FE963}" dt="2023-10-05T18:46:36.638" v="837" actId="1076"/>
          <ac:picMkLst>
            <pc:docMk/>
            <pc:sldMk cId="2405727058" sldId="287"/>
            <ac:picMk id="21" creationId="{6C91F156-6A3D-1C27-C98A-93BB312FB0BF}"/>
          </ac:picMkLst>
        </pc:picChg>
        <pc:picChg chg="add del mod modCrop">
          <ac:chgData name="Kencin Autry" userId="a6c17a38-3403-4b9b-b01e-849711fc5fbf" providerId="ADAL" clId="{082659E4-D9E0-4610-B4E4-9B8D758FE963}" dt="2023-10-05T18:46:46.518" v="846" actId="14100"/>
          <ac:picMkLst>
            <pc:docMk/>
            <pc:sldMk cId="2405727058" sldId="287"/>
            <ac:picMk id="22" creationId="{49E6E7A4-4BC4-7E7B-0B14-5EE3A7D23A8D}"/>
          </ac:picMkLst>
        </pc:picChg>
        <pc:picChg chg="mod">
          <ac:chgData name="Kencin Autry" userId="a6c17a38-3403-4b9b-b01e-849711fc5fbf" providerId="ADAL" clId="{082659E4-D9E0-4610-B4E4-9B8D758FE963}" dt="2023-10-05T01:06:57.205" v="791" actId="14100"/>
          <ac:picMkLst>
            <pc:docMk/>
            <pc:sldMk cId="2405727058" sldId="287"/>
            <ac:picMk id="23" creationId="{73A9CEA8-DA37-982B-BCF1-1851BC46DCBF}"/>
          </ac:picMkLst>
        </pc:picChg>
        <pc:picChg chg="add mod modCrop">
          <ac:chgData name="Kencin Autry" userId="a6c17a38-3403-4b9b-b01e-849711fc5fbf" providerId="ADAL" clId="{082659E4-D9E0-4610-B4E4-9B8D758FE963}" dt="2023-10-05T18:46:33.294" v="832" actId="14100"/>
          <ac:picMkLst>
            <pc:docMk/>
            <pc:sldMk cId="2405727058" sldId="287"/>
            <ac:picMk id="24" creationId="{EB4995D3-044D-425F-A35E-FB119D518A49}"/>
          </ac:picMkLst>
        </pc:picChg>
      </pc:sldChg>
      <pc:sldChg chg="del">
        <pc:chgData name="Kencin Autry" userId="a6c17a38-3403-4b9b-b01e-849711fc5fbf" providerId="ADAL" clId="{082659E4-D9E0-4610-B4E4-9B8D758FE963}" dt="2023-10-12T00:07:08.932" v="6272" actId="2696"/>
        <pc:sldMkLst>
          <pc:docMk/>
          <pc:sldMk cId="3060998247" sldId="288"/>
        </pc:sldMkLst>
      </pc:sldChg>
      <pc:sldChg chg="del mod modShow">
        <pc:chgData name="Kencin Autry" userId="a6c17a38-3403-4b9b-b01e-849711fc5fbf" providerId="ADAL" clId="{082659E4-D9E0-4610-B4E4-9B8D758FE963}" dt="2023-10-12T17:21:26.956" v="9776" actId="47"/>
        <pc:sldMkLst>
          <pc:docMk/>
          <pc:sldMk cId="3014378138" sldId="289"/>
        </pc:sldMkLst>
      </pc:sldChg>
      <pc:sldChg chg="modSp">
        <pc:chgData name="Kencin Autry" userId="a6c17a38-3403-4b9b-b01e-849711fc5fbf" providerId="ADAL" clId="{082659E4-D9E0-4610-B4E4-9B8D758FE963}" dt="2023-10-10T03:29:42.949" v="3125" actId="1076"/>
        <pc:sldMkLst>
          <pc:docMk/>
          <pc:sldMk cId="715350199" sldId="290"/>
        </pc:sldMkLst>
        <pc:picChg chg="mod">
          <ac:chgData name="Kencin Autry" userId="a6c17a38-3403-4b9b-b01e-849711fc5fbf" providerId="ADAL" clId="{082659E4-D9E0-4610-B4E4-9B8D758FE963}" dt="2023-10-10T03:29:42.949" v="3125" actId="1076"/>
          <ac:picMkLst>
            <pc:docMk/>
            <pc:sldMk cId="715350199" sldId="290"/>
            <ac:picMk id="1026" creationId="{35D6155F-96F1-EF0D-DAEF-68116B3B5C8D}"/>
          </ac:picMkLst>
        </pc:picChg>
      </pc:sldChg>
      <pc:sldChg chg="modSp mod modTransition modShow modNotesTx">
        <pc:chgData name="Kencin Autry" userId="a6c17a38-3403-4b9b-b01e-849711fc5fbf" providerId="ADAL" clId="{082659E4-D9E0-4610-B4E4-9B8D758FE963}" dt="2023-10-16T21:22:45.572" v="15614" actId="729"/>
        <pc:sldMkLst>
          <pc:docMk/>
          <pc:sldMk cId="2410488473" sldId="291"/>
        </pc:sldMkLst>
        <pc:graphicFrameChg chg="mod">
          <ac:chgData name="Kencin Autry" userId="a6c17a38-3403-4b9b-b01e-849711fc5fbf" providerId="ADAL" clId="{082659E4-D9E0-4610-B4E4-9B8D758FE963}" dt="2023-10-16T18:05:53.238" v="15044" actId="207"/>
          <ac:graphicFrameMkLst>
            <pc:docMk/>
            <pc:sldMk cId="2410488473" sldId="291"/>
            <ac:graphicFrameMk id="7" creationId="{05EA409F-4FDE-7F59-6CAA-3310A4CF31FE}"/>
          </ac:graphicFrameMkLst>
        </pc:graphicFrameChg>
      </pc:sldChg>
      <pc:sldChg chg="modSp ord">
        <pc:chgData name="Kencin Autry" userId="a6c17a38-3403-4b9b-b01e-849711fc5fbf" providerId="ADAL" clId="{082659E4-D9E0-4610-B4E4-9B8D758FE963}" dt="2023-10-10T03:42:57.026" v="3212"/>
        <pc:sldMkLst>
          <pc:docMk/>
          <pc:sldMk cId="3490426637" sldId="293"/>
        </pc:sldMkLst>
        <pc:picChg chg="mod">
          <ac:chgData name="Kencin Autry" userId="a6c17a38-3403-4b9b-b01e-849711fc5fbf" providerId="ADAL" clId="{082659E4-D9E0-4610-B4E4-9B8D758FE963}" dt="2023-10-03T20:19:35.761" v="758" actId="14100"/>
          <ac:picMkLst>
            <pc:docMk/>
            <pc:sldMk cId="3490426637" sldId="293"/>
            <ac:picMk id="2052" creationId="{2327F232-6D50-6D88-C8E5-921D2B2392AB}"/>
          </ac:picMkLst>
        </pc:picChg>
      </pc:sldChg>
      <pc:sldChg chg="addSp delSp modSp del mod ord">
        <pc:chgData name="Kencin Autry" userId="a6c17a38-3403-4b9b-b01e-849711fc5fbf" providerId="ADAL" clId="{082659E4-D9E0-4610-B4E4-9B8D758FE963}" dt="2023-10-12T17:26:19.382" v="9778" actId="47"/>
        <pc:sldMkLst>
          <pc:docMk/>
          <pc:sldMk cId="3171290629" sldId="294"/>
        </pc:sldMkLst>
        <pc:spChg chg="add del mod">
          <ac:chgData name="Kencin Autry" userId="a6c17a38-3403-4b9b-b01e-849711fc5fbf" providerId="ADAL" clId="{082659E4-D9E0-4610-B4E4-9B8D758FE963}" dt="2023-10-03T20:30:35.307" v="789"/>
          <ac:spMkLst>
            <pc:docMk/>
            <pc:sldMk cId="3171290629" sldId="294"/>
            <ac:spMk id="2" creationId="{0A6C2EAF-B784-1BBE-3417-A5D6308C4D88}"/>
          </ac:spMkLst>
        </pc:spChg>
        <pc:spChg chg="add del mod">
          <ac:chgData name="Kencin Autry" userId="a6c17a38-3403-4b9b-b01e-849711fc5fbf" providerId="ADAL" clId="{082659E4-D9E0-4610-B4E4-9B8D758FE963}" dt="2023-10-05T19:07:45.390" v="1176"/>
          <ac:spMkLst>
            <pc:docMk/>
            <pc:sldMk cId="3171290629" sldId="294"/>
            <ac:spMk id="2" creationId="{605738E6-AD59-5A7F-CD3D-09899C101C0F}"/>
          </ac:spMkLst>
        </pc:spChg>
        <pc:spChg chg="mod">
          <ac:chgData name="Kencin Autry" userId="a6c17a38-3403-4b9b-b01e-849711fc5fbf" providerId="ADAL" clId="{082659E4-D9E0-4610-B4E4-9B8D758FE963}" dt="2023-10-03T20:22:21.660" v="759" actId="1076"/>
          <ac:spMkLst>
            <pc:docMk/>
            <pc:sldMk cId="3171290629" sldId="294"/>
            <ac:spMk id="6" creationId="{85327FCF-0459-2456-BB3A-F6DA8B6FFD2C}"/>
          </ac:spMkLst>
        </pc:spChg>
        <pc:spChg chg="add del">
          <ac:chgData name="Kencin Autry" userId="a6c17a38-3403-4b9b-b01e-849711fc5fbf" providerId="ADAL" clId="{082659E4-D9E0-4610-B4E4-9B8D758FE963}" dt="2023-10-12T17:19:28.001" v="9767" actId="478"/>
          <ac:spMkLst>
            <pc:docMk/>
            <pc:sldMk cId="3171290629" sldId="294"/>
            <ac:spMk id="8" creationId="{3DD446C8-472C-0930-3CA4-BD0DF3677FB4}"/>
          </ac:spMkLst>
        </pc:spChg>
        <pc:spChg chg="del mod">
          <ac:chgData name="Kencin Autry" userId="a6c17a38-3403-4b9b-b01e-849711fc5fbf" providerId="ADAL" clId="{082659E4-D9E0-4610-B4E4-9B8D758FE963}" dt="2023-10-12T17:15:40.984" v="9741" actId="478"/>
          <ac:spMkLst>
            <pc:docMk/>
            <pc:sldMk cId="3171290629" sldId="294"/>
            <ac:spMk id="12" creationId="{602AFC1E-7AB1-CD43-56B5-210304222E34}"/>
          </ac:spMkLst>
        </pc:spChg>
        <pc:spChg chg="del">
          <ac:chgData name="Kencin Autry" userId="a6c17a38-3403-4b9b-b01e-849711fc5fbf" providerId="ADAL" clId="{082659E4-D9E0-4610-B4E4-9B8D758FE963}" dt="2023-10-12T17:15:42.491" v="9742" actId="478"/>
          <ac:spMkLst>
            <pc:docMk/>
            <pc:sldMk cId="3171290629" sldId="294"/>
            <ac:spMk id="13" creationId="{EA2E8241-62D8-5A9D-80C2-65C5FFAA4CD2}"/>
          </ac:spMkLst>
        </pc:spChg>
        <pc:picChg chg="add del mod">
          <ac:chgData name="Kencin Autry" userId="a6c17a38-3403-4b9b-b01e-849711fc5fbf" providerId="ADAL" clId="{082659E4-D9E0-4610-B4E4-9B8D758FE963}" dt="2023-10-12T17:18:17.041" v="9756" actId="478"/>
          <ac:picMkLst>
            <pc:docMk/>
            <pc:sldMk cId="3171290629" sldId="294"/>
            <ac:picMk id="5" creationId="{2118BCA6-2846-6355-382F-86757413ED1F}"/>
          </ac:picMkLst>
        </pc:picChg>
        <pc:picChg chg="add mod modCrop">
          <ac:chgData name="Kencin Autry" userId="a6c17a38-3403-4b9b-b01e-849711fc5fbf" providerId="ADAL" clId="{082659E4-D9E0-4610-B4E4-9B8D758FE963}" dt="2023-10-12T17:20:31.577" v="9775" actId="1076"/>
          <ac:picMkLst>
            <pc:docMk/>
            <pc:sldMk cId="3171290629" sldId="294"/>
            <ac:picMk id="7" creationId="{D846FF79-A96C-CEB5-DE00-B6B2A6F4846C}"/>
          </ac:picMkLst>
        </pc:picChg>
        <pc:picChg chg="mod">
          <ac:chgData name="Kencin Autry" userId="a6c17a38-3403-4b9b-b01e-849711fc5fbf" providerId="ADAL" clId="{082659E4-D9E0-4610-B4E4-9B8D758FE963}" dt="2023-10-12T17:19:58.245" v="9772" actId="12789"/>
          <ac:picMkLst>
            <pc:docMk/>
            <pc:sldMk cId="3171290629" sldId="294"/>
            <ac:picMk id="14" creationId="{B70CE189-DF97-53E9-B89B-58DE545B9DE5}"/>
          </ac:picMkLst>
        </pc:picChg>
        <pc:picChg chg="mod">
          <ac:chgData name="Kencin Autry" userId="a6c17a38-3403-4b9b-b01e-849711fc5fbf" providerId="ADAL" clId="{082659E4-D9E0-4610-B4E4-9B8D758FE963}" dt="2023-10-12T17:19:58.245" v="9772" actId="12789"/>
          <ac:picMkLst>
            <pc:docMk/>
            <pc:sldMk cId="3171290629" sldId="294"/>
            <ac:picMk id="3076" creationId="{489E635F-AE36-38BA-580F-29262E81DB31}"/>
          </ac:picMkLst>
        </pc:picChg>
      </pc:sldChg>
      <pc:sldChg chg="addSp delSp modSp del mod modTransition modAnim modShow">
        <pc:chgData name="Kencin Autry" userId="a6c17a38-3403-4b9b-b01e-849711fc5fbf" providerId="ADAL" clId="{082659E4-D9E0-4610-B4E4-9B8D758FE963}" dt="2023-10-13T01:08:28.840" v="12133" actId="2696"/>
        <pc:sldMkLst>
          <pc:docMk/>
          <pc:sldMk cId="3319429230" sldId="295"/>
        </pc:sldMkLst>
        <pc:spChg chg="add mod">
          <ac:chgData name="Kencin Autry" userId="a6c17a38-3403-4b9b-b01e-849711fc5fbf" providerId="ADAL" clId="{082659E4-D9E0-4610-B4E4-9B8D758FE963}" dt="2023-10-12T23:41:28.350" v="11398" actId="554"/>
          <ac:spMkLst>
            <pc:docMk/>
            <pc:sldMk cId="3319429230" sldId="295"/>
            <ac:spMk id="2" creationId="{B7D13C2E-BB86-B369-79C5-A6C5E278630A}"/>
          </ac:spMkLst>
        </pc:spChg>
        <pc:spChg chg="add del">
          <ac:chgData name="Kencin Autry" userId="a6c17a38-3403-4b9b-b01e-849711fc5fbf" providerId="ADAL" clId="{082659E4-D9E0-4610-B4E4-9B8D758FE963}" dt="2023-10-12T19:46:52.537" v="10576" actId="478"/>
          <ac:spMkLst>
            <pc:docMk/>
            <pc:sldMk cId="3319429230" sldId="295"/>
            <ac:spMk id="4" creationId="{FA966B90-DD4F-FFC9-4849-619D735EFD7F}"/>
          </ac:spMkLst>
        </pc:spChg>
        <pc:spChg chg="add del">
          <ac:chgData name="Kencin Autry" userId="a6c17a38-3403-4b9b-b01e-849711fc5fbf" providerId="ADAL" clId="{082659E4-D9E0-4610-B4E4-9B8D758FE963}" dt="2023-10-12T19:46:52.537" v="10576" actId="478"/>
          <ac:spMkLst>
            <pc:docMk/>
            <pc:sldMk cId="3319429230" sldId="295"/>
            <ac:spMk id="5" creationId="{1B46EAF2-1C80-99FD-C723-D11D9A25EEFF}"/>
          </ac:spMkLst>
        </pc:spChg>
        <pc:spChg chg="add del">
          <ac:chgData name="Kencin Autry" userId="a6c17a38-3403-4b9b-b01e-849711fc5fbf" providerId="ADAL" clId="{082659E4-D9E0-4610-B4E4-9B8D758FE963}" dt="2023-10-12T19:46:52.537" v="10576" actId="478"/>
          <ac:spMkLst>
            <pc:docMk/>
            <pc:sldMk cId="3319429230" sldId="295"/>
            <ac:spMk id="6" creationId="{672B55FB-9756-74C7-6FAD-735A4F404FBD}"/>
          </ac:spMkLst>
        </pc:spChg>
        <pc:spChg chg="add del">
          <ac:chgData name="Kencin Autry" userId="a6c17a38-3403-4b9b-b01e-849711fc5fbf" providerId="ADAL" clId="{082659E4-D9E0-4610-B4E4-9B8D758FE963}" dt="2023-10-12T19:46:52.537" v="10576" actId="478"/>
          <ac:spMkLst>
            <pc:docMk/>
            <pc:sldMk cId="3319429230" sldId="295"/>
            <ac:spMk id="8" creationId="{63C24FA0-E8D0-0F2C-A491-9EA559F0384E}"/>
          </ac:spMkLst>
        </pc:spChg>
        <pc:spChg chg="add del mod">
          <ac:chgData name="Kencin Autry" userId="a6c17a38-3403-4b9b-b01e-849711fc5fbf" providerId="ADAL" clId="{082659E4-D9E0-4610-B4E4-9B8D758FE963}" dt="2023-10-12T19:46:56.013" v="10577" actId="478"/>
          <ac:spMkLst>
            <pc:docMk/>
            <pc:sldMk cId="3319429230" sldId="295"/>
            <ac:spMk id="9" creationId="{76636B5F-E76A-C1CD-EB73-88E5E6137252}"/>
          </ac:spMkLst>
        </pc:spChg>
        <pc:spChg chg="add del">
          <ac:chgData name="Kencin Autry" userId="a6c17a38-3403-4b9b-b01e-849711fc5fbf" providerId="ADAL" clId="{082659E4-D9E0-4610-B4E4-9B8D758FE963}" dt="2023-10-12T19:46:52.537" v="10576" actId="478"/>
          <ac:spMkLst>
            <pc:docMk/>
            <pc:sldMk cId="3319429230" sldId="295"/>
            <ac:spMk id="10" creationId="{597C8B96-7834-C487-BF24-FF8AF6BB0C50}"/>
          </ac:spMkLst>
        </pc:spChg>
        <pc:spChg chg="add del">
          <ac:chgData name="Kencin Autry" userId="a6c17a38-3403-4b9b-b01e-849711fc5fbf" providerId="ADAL" clId="{082659E4-D9E0-4610-B4E4-9B8D758FE963}" dt="2023-10-12T19:46:52.537" v="10576" actId="478"/>
          <ac:spMkLst>
            <pc:docMk/>
            <pc:sldMk cId="3319429230" sldId="295"/>
            <ac:spMk id="11" creationId="{40F0632B-3F88-B804-718C-3AACFC4B2DFB}"/>
          </ac:spMkLst>
        </pc:spChg>
        <pc:spChg chg="add del">
          <ac:chgData name="Kencin Autry" userId="a6c17a38-3403-4b9b-b01e-849711fc5fbf" providerId="ADAL" clId="{082659E4-D9E0-4610-B4E4-9B8D758FE963}" dt="2023-10-12T19:46:52.537" v="10576" actId="478"/>
          <ac:spMkLst>
            <pc:docMk/>
            <pc:sldMk cId="3319429230" sldId="295"/>
            <ac:spMk id="12" creationId="{F4022706-619D-7D94-839E-93CE2D64F1B6}"/>
          </ac:spMkLst>
        </pc:spChg>
        <pc:spChg chg="add del">
          <ac:chgData name="Kencin Autry" userId="a6c17a38-3403-4b9b-b01e-849711fc5fbf" providerId="ADAL" clId="{082659E4-D9E0-4610-B4E4-9B8D758FE963}" dt="2023-10-12T19:46:52.537" v="10576" actId="478"/>
          <ac:spMkLst>
            <pc:docMk/>
            <pc:sldMk cId="3319429230" sldId="295"/>
            <ac:spMk id="13" creationId="{C5B3225D-6543-4510-914E-349FF4F4E44A}"/>
          </ac:spMkLst>
        </pc:spChg>
        <pc:spChg chg="add del">
          <ac:chgData name="Kencin Autry" userId="a6c17a38-3403-4b9b-b01e-849711fc5fbf" providerId="ADAL" clId="{082659E4-D9E0-4610-B4E4-9B8D758FE963}" dt="2023-10-12T19:46:52.537" v="10576" actId="478"/>
          <ac:spMkLst>
            <pc:docMk/>
            <pc:sldMk cId="3319429230" sldId="295"/>
            <ac:spMk id="14" creationId="{4C4A2942-0B62-582C-7FBE-237B8A89550B}"/>
          </ac:spMkLst>
        </pc:spChg>
        <pc:spChg chg="add del">
          <ac:chgData name="Kencin Autry" userId="a6c17a38-3403-4b9b-b01e-849711fc5fbf" providerId="ADAL" clId="{082659E4-D9E0-4610-B4E4-9B8D758FE963}" dt="2023-10-12T19:46:52.537" v="10576" actId="478"/>
          <ac:spMkLst>
            <pc:docMk/>
            <pc:sldMk cId="3319429230" sldId="295"/>
            <ac:spMk id="15" creationId="{C4364DA4-7504-A5B7-5DBE-21C05B707C5E}"/>
          </ac:spMkLst>
        </pc:spChg>
        <pc:spChg chg="add del">
          <ac:chgData name="Kencin Autry" userId="a6c17a38-3403-4b9b-b01e-849711fc5fbf" providerId="ADAL" clId="{082659E4-D9E0-4610-B4E4-9B8D758FE963}" dt="2023-10-12T19:46:52.537" v="10576" actId="478"/>
          <ac:spMkLst>
            <pc:docMk/>
            <pc:sldMk cId="3319429230" sldId="295"/>
            <ac:spMk id="16" creationId="{D4EAA3A9-5D05-7A63-B43F-CA8985AD061F}"/>
          </ac:spMkLst>
        </pc:spChg>
        <pc:spChg chg="add del">
          <ac:chgData name="Kencin Autry" userId="a6c17a38-3403-4b9b-b01e-849711fc5fbf" providerId="ADAL" clId="{082659E4-D9E0-4610-B4E4-9B8D758FE963}" dt="2023-10-12T19:46:52.537" v="10576" actId="478"/>
          <ac:spMkLst>
            <pc:docMk/>
            <pc:sldMk cId="3319429230" sldId="295"/>
            <ac:spMk id="17" creationId="{5DABA465-52FA-3062-271D-EFC1C4351342}"/>
          </ac:spMkLst>
        </pc:spChg>
        <pc:spChg chg="add del">
          <ac:chgData name="Kencin Autry" userId="a6c17a38-3403-4b9b-b01e-849711fc5fbf" providerId="ADAL" clId="{082659E4-D9E0-4610-B4E4-9B8D758FE963}" dt="2023-10-12T19:46:52.537" v="10576" actId="478"/>
          <ac:spMkLst>
            <pc:docMk/>
            <pc:sldMk cId="3319429230" sldId="295"/>
            <ac:spMk id="18" creationId="{07B05A51-65DA-91D0-581D-C09F6EF21338}"/>
          </ac:spMkLst>
        </pc:spChg>
        <pc:spChg chg="add del">
          <ac:chgData name="Kencin Autry" userId="a6c17a38-3403-4b9b-b01e-849711fc5fbf" providerId="ADAL" clId="{082659E4-D9E0-4610-B4E4-9B8D758FE963}" dt="2023-10-12T19:46:52.537" v="10576" actId="478"/>
          <ac:spMkLst>
            <pc:docMk/>
            <pc:sldMk cId="3319429230" sldId="295"/>
            <ac:spMk id="19" creationId="{166FAB8C-35C6-538E-FE98-7F3F22BE78FD}"/>
          </ac:spMkLst>
        </pc:spChg>
        <pc:spChg chg="add del">
          <ac:chgData name="Kencin Autry" userId="a6c17a38-3403-4b9b-b01e-849711fc5fbf" providerId="ADAL" clId="{082659E4-D9E0-4610-B4E4-9B8D758FE963}" dt="2023-10-12T19:46:52.537" v="10576" actId="478"/>
          <ac:spMkLst>
            <pc:docMk/>
            <pc:sldMk cId="3319429230" sldId="295"/>
            <ac:spMk id="20" creationId="{7496F713-6E72-ACF5-C7E3-38CC6A1D770A}"/>
          </ac:spMkLst>
        </pc:spChg>
        <pc:spChg chg="add del">
          <ac:chgData name="Kencin Autry" userId="a6c17a38-3403-4b9b-b01e-849711fc5fbf" providerId="ADAL" clId="{082659E4-D9E0-4610-B4E4-9B8D758FE963}" dt="2023-10-12T19:46:52.537" v="10576" actId="478"/>
          <ac:spMkLst>
            <pc:docMk/>
            <pc:sldMk cId="3319429230" sldId="295"/>
            <ac:spMk id="21" creationId="{B353AE5E-BC15-0960-D94D-CAC46C2AA4E6}"/>
          </ac:spMkLst>
        </pc:spChg>
        <pc:spChg chg="add del">
          <ac:chgData name="Kencin Autry" userId="a6c17a38-3403-4b9b-b01e-849711fc5fbf" providerId="ADAL" clId="{082659E4-D9E0-4610-B4E4-9B8D758FE963}" dt="2023-10-12T19:46:52.537" v="10576" actId="478"/>
          <ac:spMkLst>
            <pc:docMk/>
            <pc:sldMk cId="3319429230" sldId="295"/>
            <ac:spMk id="22" creationId="{E0EDE9D6-3EA4-0A2C-ED02-ABB6FCFC531A}"/>
          </ac:spMkLst>
        </pc:spChg>
        <pc:spChg chg="add del">
          <ac:chgData name="Kencin Autry" userId="a6c17a38-3403-4b9b-b01e-849711fc5fbf" providerId="ADAL" clId="{082659E4-D9E0-4610-B4E4-9B8D758FE963}" dt="2023-10-12T19:46:52.537" v="10576" actId="478"/>
          <ac:spMkLst>
            <pc:docMk/>
            <pc:sldMk cId="3319429230" sldId="295"/>
            <ac:spMk id="23" creationId="{DEAADC6A-D9A2-ABC2-62A9-7E10B2E146E9}"/>
          </ac:spMkLst>
        </pc:spChg>
        <pc:spChg chg="add del">
          <ac:chgData name="Kencin Autry" userId="a6c17a38-3403-4b9b-b01e-849711fc5fbf" providerId="ADAL" clId="{082659E4-D9E0-4610-B4E4-9B8D758FE963}" dt="2023-10-12T19:46:52.537" v="10576" actId="478"/>
          <ac:spMkLst>
            <pc:docMk/>
            <pc:sldMk cId="3319429230" sldId="295"/>
            <ac:spMk id="24" creationId="{36BD03F0-EEAB-31B5-062C-605AC99357A4}"/>
          </ac:spMkLst>
        </pc:spChg>
        <pc:spChg chg="add del">
          <ac:chgData name="Kencin Autry" userId="a6c17a38-3403-4b9b-b01e-849711fc5fbf" providerId="ADAL" clId="{082659E4-D9E0-4610-B4E4-9B8D758FE963}" dt="2023-10-12T19:46:52.537" v="10576" actId="478"/>
          <ac:spMkLst>
            <pc:docMk/>
            <pc:sldMk cId="3319429230" sldId="295"/>
            <ac:spMk id="25" creationId="{A27812FA-7D7F-F882-5CD5-E9ED04EB8917}"/>
          </ac:spMkLst>
        </pc:spChg>
        <pc:spChg chg="add del">
          <ac:chgData name="Kencin Autry" userId="a6c17a38-3403-4b9b-b01e-849711fc5fbf" providerId="ADAL" clId="{082659E4-D9E0-4610-B4E4-9B8D758FE963}" dt="2023-10-12T19:46:52.537" v="10576" actId="478"/>
          <ac:spMkLst>
            <pc:docMk/>
            <pc:sldMk cId="3319429230" sldId="295"/>
            <ac:spMk id="26" creationId="{8529C2D1-F83D-FF63-E2ED-FA5FB8D62B69}"/>
          </ac:spMkLst>
        </pc:spChg>
        <pc:spChg chg="add del mod topLvl">
          <ac:chgData name="Kencin Autry" userId="a6c17a38-3403-4b9b-b01e-849711fc5fbf" providerId="ADAL" clId="{082659E4-D9E0-4610-B4E4-9B8D758FE963}" dt="2023-10-12T19:50:44.624" v="10596" actId="165"/>
          <ac:spMkLst>
            <pc:docMk/>
            <pc:sldMk cId="3319429230" sldId="295"/>
            <ac:spMk id="57" creationId="{0972EB95-BC46-95F2-A7AA-73AA4789620D}"/>
          </ac:spMkLst>
        </pc:spChg>
        <pc:spChg chg="add del">
          <ac:chgData name="Kencin Autry" userId="a6c17a38-3403-4b9b-b01e-849711fc5fbf" providerId="ADAL" clId="{082659E4-D9E0-4610-B4E4-9B8D758FE963}" dt="2023-10-12T19:46:52.537" v="10576" actId="478"/>
          <ac:spMkLst>
            <pc:docMk/>
            <pc:sldMk cId="3319429230" sldId="295"/>
            <ac:spMk id="59" creationId="{E4DD2298-648F-B758-BD2F-5A19BD015EC1}"/>
          </ac:spMkLst>
        </pc:spChg>
        <pc:spChg chg="add del">
          <ac:chgData name="Kencin Autry" userId="a6c17a38-3403-4b9b-b01e-849711fc5fbf" providerId="ADAL" clId="{082659E4-D9E0-4610-B4E4-9B8D758FE963}" dt="2023-10-12T19:46:52.537" v="10576" actId="478"/>
          <ac:spMkLst>
            <pc:docMk/>
            <pc:sldMk cId="3319429230" sldId="295"/>
            <ac:spMk id="61" creationId="{5FD6F9D3-AAAF-6DFC-7DA5-47003530D697}"/>
          </ac:spMkLst>
        </pc:spChg>
        <pc:spChg chg="add del mod topLvl">
          <ac:chgData name="Kencin Autry" userId="a6c17a38-3403-4b9b-b01e-849711fc5fbf" providerId="ADAL" clId="{082659E4-D9E0-4610-B4E4-9B8D758FE963}" dt="2023-10-12T19:50:44.624" v="10596" actId="165"/>
          <ac:spMkLst>
            <pc:docMk/>
            <pc:sldMk cId="3319429230" sldId="295"/>
            <ac:spMk id="62" creationId="{5F642FBF-C5E3-2068-50A5-D3998A5A2E15}"/>
          </ac:spMkLst>
        </pc:spChg>
        <pc:spChg chg="add del mod topLvl">
          <ac:chgData name="Kencin Autry" userId="a6c17a38-3403-4b9b-b01e-849711fc5fbf" providerId="ADAL" clId="{082659E4-D9E0-4610-B4E4-9B8D758FE963}" dt="2023-10-12T19:50:44.624" v="10596" actId="165"/>
          <ac:spMkLst>
            <pc:docMk/>
            <pc:sldMk cId="3319429230" sldId="295"/>
            <ac:spMk id="63" creationId="{3A30D4BE-CBE7-9187-26E1-4AFEEE0E342F}"/>
          </ac:spMkLst>
        </pc:spChg>
        <pc:spChg chg="add del mod topLvl">
          <ac:chgData name="Kencin Autry" userId="a6c17a38-3403-4b9b-b01e-849711fc5fbf" providerId="ADAL" clId="{082659E4-D9E0-4610-B4E4-9B8D758FE963}" dt="2023-10-12T19:50:44.624" v="10596" actId="165"/>
          <ac:spMkLst>
            <pc:docMk/>
            <pc:sldMk cId="3319429230" sldId="295"/>
            <ac:spMk id="64" creationId="{563E5F3B-1EF4-F5B6-00BA-4B23D62EB21A}"/>
          </ac:spMkLst>
        </pc:spChg>
        <pc:spChg chg="add del">
          <ac:chgData name="Kencin Autry" userId="a6c17a38-3403-4b9b-b01e-849711fc5fbf" providerId="ADAL" clId="{082659E4-D9E0-4610-B4E4-9B8D758FE963}" dt="2023-10-12T19:46:52.537" v="10576" actId="478"/>
          <ac:spMkLst>
            <pc:docMk/>
            <pc:sldMk cId="3319429230" sldId="295"/>
            <ac:spMk id="65" creationId="{8468B8E0-5C20-8014-799C-EFEFB2234F29}"/>
          </ac:spMkLst>
        </pc:spChg>
        <pc:spChg chg="add del mod topLvl">
          <ac:chgData name="Kencin Autry" userId="a6c17a38-3403-4b9b-b01e-849711fc5fbf" providerId="ADAL" clId="{082659E4-D9E0-4610-B4E4-9B8D758FE963}" dt="2023-10-12T19:50:44.624" v="10596" actId="165"/>
          <ac:spMkLst>
            <pc:docMk/>
            <pc:sldMk cId="3319429230" sldId="295"/>
            <ac:spMk id="66" creationId="{2B4047A8-2AAD-D3AB-86CF-E8D4BB957F48}"/>
          </ac:spMkLst>
        </pc:spChg>
        <pc:spChg chg="add del mod topLvl">
          <ac:chgData name="Kencin Autry" userId="a6c17a38-3403-4b9b-b01e-849711fc5fbf" providerId="ADAL" clId="{082659E4-D9E0-4610-B4E4-9B8D758FE963}" dt="2023-10-12T19:50:44.624" v="10596" actId="165"/>
          <ac:spMkLst>
            <pc:docMk/>
            <pc:sldMk cId="3319429230" sldId="295"/>
            <ac:spMk id="67" creationId="{FD8C0B04-3701-B1A4-65C0-3F6664CB45F6}"/>
          </ac:spMkLst>
        </pc:spChg>
        <pc:spChg chg="add del mod topLvl">
          <ac:chgData name="Kencin Autry" userId="a6c17a38-3403-4b9b-b01e-849711fc5fbf" providerId="ADAL" clId="{082659E4-D9E0-4610-B4E4-9B8D758FE963}" dt="2023-10-12T19:50:44.624" v="10596" actId="165"/>
          <ac:spMkLst>
            <pc:docMk/>
            <pc:sldMk cId="3319429230" sldId="295"/>
            <ac:spMk id="68" creationId="{175A6C09-FBD9-5A4F-0FC7-4CFB57371F86}"/>
          </ac:spMkLst>
        </pc:spChg>
        <pc:spChg chg="add del mod topLvl">
          <ac:chgData name="Kencin Autry" userId="a6c17a38-3403-4b9b-b01e-849711fc5fbf" providerId="ADAL" clId="{082659E4-D9E0-4610-B4E4-9B8D758FE963}" dt="2023-10-12T19:50:44.624" v="10596" actId="165"/>
          <ac:spMkLst>
            <pc:docMk/>
            <pc:sldMk cId="3319429230" sldId="295"/>
            <ac:spMk id="69" creationId="{96B99BE9-C107-557B-85E1-EC8D4235BB3B}"/>
          </ac:spMkLst>
        </pc:spChg>
        <pc:spChg chg="add del mod topLvl">
          <ac:chgData name="Kencin Autry" userId="a6c17a38-3403-4b9b-b01e-849711fc5fbf" providerId="ADAL" clId="{082659E4-D9E0-4610-B4E4-9B8D758FE963}" dt="2023-10-12T19:50:44.624" v="10596" actId="165"/>
          <ac:spMkLst>
            <pc:docMk/>
            <pc:sldMk cId="3319429230" sldId="295"/>
            <ac:spMk id="70" creationId="{4438FC92-4B38-2E89-E44A-3768D764E93C}"/>
          </ac:spMkLst>
        </pc:spChg>
        <pc:spChg chg="add del mod topLvl">
          <ac:chgData name="Kencin Autry" userId="a6c17a38-3403-4b9b-b01e-849711fc5fbf" providerId="ADAL" clId="{082659E4-D9E0-4610-B4E4-9B8D758FE963}" dt="2023-10-12T19:50:44.624" v="10596" actId="165"/>
          <ac:spMkLst>
            <pc:docMk/>
            <pc:sldMk cId="3319429230" sldId="295"/>
            <ac:spMk id="71" creationId="{B235AB9E-7B40-8471-AE09-A0957085CE23}"/>
          </ac:spMkLst>
        </pc:spChg>
        <pc:spChg chg="add del mod">
          <ac:chgData name="Kencin Autry" userId="a6c17a38-3403-4b9b-b01e-849711fc5fbf" providerId="ADAL" clId="{082659E4-D9E0-4610-B4E4-9B8D758FE963}" dt="2023-10-12T19:46:52.537" v="10576" actId="478"/>
          <ac:spMkLst>
            <pc:docMk/>
            <pc:sldMk cId="3319429230" sldId="295"/>
            <ac:spMk id="90" creationId="{638E9F0F-EDF4-C229-98D7-870D6C655056}"/>
          </ac:spMkLst>
        </pc:spChg>
        <pc:spChg chg="add del mod">
          <ac:chgData name="Kencin Autry" userId="a6c17a38-3403-4b9b-b01e-849711fc5fbf" providerId="ADAL" clId="{082659E4-D9E0-4610-B4E4-9B8D758FE963}" dt="2023-10-12T19:46:58.090" v="10578" actId="478"/>
          <ac:spMkLst>
            <pc:docMk/>
            <pc:sldMk cId="3319429230" sldId="295"/>
            <ac:spMk id="92" creationId="{8B25A18F-7BFC-AEF9-34C7-5400883A5A72}"/>
          </ac:spMkLst>
        </pc:spChg>
        <pc:grpChg chg="add del mod">
          <ac:chgData name="Kencin Autry" userId="a6c17a38-3403-4b9b-b01e-849711fc5fbf" providerId="ADAL" clId="{082659E4-D9E0-4610-B4E4-9B8D758FE963}" dt="2023-10-12T19:50:44.624" v="10596" actId="165"/>
          <ac:grpSpMkLst>
            <pc:docMk/>
            <pc:sldMk cId="3319429230" sldId="295"/>
            <ac:grpSpMk id="93" creationId="{B83A8C71-F114-6E1F-234F-59C42DF7F5CD}"/>
          </ac:grpSpMkLst>
        </pc:grpChg>
        <pc:graphicFrameChg chg="mod">
          <ac:chgData name="Kencin Autry" userId="a6c17a38-3403-4b9b-b01e-849711fc5fbf" providerId="ADAL" clId="{082659E4-D9E0-4610-B4E4-9B8D758FE963}" dt="2023-10-09T15:11:42.417" v="1231" actId="478"/>
          <ac:graphicFrameMkLst>
            <pc:docMk/>
            <pc:sldMk cId="3319429230" sldId="295"/>
            <ac:graphicFrameMk id="7" creationId="{05EA409F-4FDE-7F59-6CAA-3310A4CF31FE}"/>
          </ac:graphicFrameMkLst>
        </pc:graphicFrameChg>
        <pc:graphicFrameChg chg="mod">
          <ac:chgData name="Kencin Autry" userId="a6c17a38-3403-4b9b-b01e-849711fc5fbf" providerId="ADAL" clId="{082659E4-D9E0-4610-B4E4-9B8D758FE963}" dt="2023-10-12T23:41:44.341" v="11400" actId="1076"/>
          <ac:graphicFrameMkLst>
            <pc:docMk/>
            <pc:sldMk cId="3319429230" sldId="295"/>
            <ac:graphicFrameMk id="117" creationId="{B634F03D-9903-8C4C-CA7D-81177DF92AF9}"/>
          </ac:graphicFrameMkLst>
        </pc:graphicFrameChg>
        <pc:cxnChg chg="add del mod">
          <ac:chgData name="Kencin Autry" userId="a6c17a38-3403-4b9b-b01e-849711fc5fbf" providerId="ADAL" clId="{082659E4-D9E0-4610-B4E4-9B8D758FE963}" dt="2023-10-12T19:46:52.537" v="10576" actId="478"/>
          <ac:cxnSpMkLst>
            <pc:docMk/>
            <pc:sldMk cId="3319429230" sldId="295"/>
            <ac:cxnSpMk id="27" creationId="{B54F299D-4D40-8B02-304D-5704C5890FB3}"/>
          </ac:cxnSpMkLst>
        </pc:cxnChg>
        <pc:cxnChg chg="add del">
          <ac:chgData name="Kencin Autry" userId="a6c17a38-3403-4b9b-b01e-849711fc5fbf" providerId="ADAL" clId="{082659E4-D9E0-4610-B4E4-9B8D758FE963}" dt="2023-10-12T19:46:52.537" v="10576" actId="478"/>
          <ac:cxnSpMkLst>
            <pc:docMk/>
            <pc:sldMk cId="3319429230" sldId="295"/>
            <ac:cxnSpMk id="28" creationId="{0F9FED21-D054-E65F-91C9-D5A35F1E2DA7}"/>
          </ac:cxnSpMkLst>
        </pc:cxnChg>
        <pc:cxnChg chg="add del mod">
          <ac:chgData name="Kencin Autry" userId="a6c17a38-3403-4b9b-b01e-849711fc5fbf" providerId="ADAL" clId="{082659E4-D9E0-4610-B4E4-9B8D758FE963}" dt="2023-10-12T19:46:52.537" v="10576" actId="478"/>
          <ac:cxnSpMkLst>
            <pc:docMk/>
            <pc:sldMk cId="3319429230" sldId="295"/>
            <ac:cxnSpMk id="29" creationId="{F25B85AA-AE8E-1E80-F100-2409DDB749BE}"/>
          </ac:cxnSpMkLst>
        </pc:cxnChg>
        <pc:cxnChg chg="add del mod">
          <ac:chgData name="Kencin Autry" userId="a6c17a38-3403-4b9b-b01e-849711fc5fbf" providerId="ADAL" clId="{082659E4-D9E0-4610-B4E4-9B8D758FE963}" dt="2023-10-12T19:46:52.537" v="10576" actId="478"/>
          <ac:cxnSpMkLst>
            <pc:docMk/>
            <pc:sldMk cId="3319429230" sldId="295"/>
            <ac:cxnSpMk id="30" creationId="{346AA9A7-1A69-3628-5DAC-78F92F2F7E3D}"/>
          </ac:cxnSpMkLst>
        </pc:cxnChg>
        <pc:cxnChg chg="add del mod">
          <ac:chgData name="Kencin Autry" userId="a6c17a38-3403-4b9b-b01e-849711fc5fbf" providerId="ADAL" clId="{082659E4-D9E0-4610-B4E4-9B8D758FE963}" dt="2023-10-12T19:46:52.537" v="10576" actId="478"/>
          <ac:cxnSpMkLst>
            <pc:docMk/>
            <pc:sldMk cId="3319429230" sldId="295"/>
            <ac:cxnSpMk id="31" creationId="{8E42C4D5-553A-0E06-2273-C37D617CC6B3}"/>
          </ac:cxnSpMkLst>
        </pc:cxnChg>
        <pc:cxnChg chg="add del mod">
          <ac:chgData name="Kencin Autry" userId="a6c17a38-3403-4b9b-b01e-849711fc5fbf" providerId="ADAL" clId="{082659E4-D9E0-4610-B4E4-9B8D758FE963}" dt="2023-10-12T19:46:52.537" v="10576" actId="478"/>
          <ac:cxnSpMkLst>
            <pc:docMk/>
            <pc:sldMk cId="3319429230" sldId="295"/>
            <ac:cxnSpMk id="32" creationId="{633BB9F2-8D75-F4D4-0B4B-CB62414758B6}"/>
          </ac:cxnSpMkLst>
        </pc:cxnChg>
        <pc:cxnChg chg="add del">
          <ac:chgData name="Kencin Autry" userId="a6c17a38-3403-4b9b-b01e-849711fc5fbf" providerId="ADAL" clId="{082659E4-D9E0-4610-B4E4-9B8D758FE963}" dt="2023-10-12T19:46:52.537" v="10576" actId="478"/>
          <ac:cxnSpMkLst>
            <pc:docMk/>
            <pc:sldMk cId="3319429230" sldId="295"/>
            <ac:cxnSpMk id="33" creationId="{A8ED6647-402C-CF87-8588-15D82F74A759}"/>
          </ac:cxnSpMkLst>
        </pc:cxnChg>
        <pc:cxnChg chg="add del mod">
          <ac:chgData name="Kencin Autry" userId="a6c17a38-3403-4b9b-b01e-849711fc5fbf" providerId="ADAL" clId="{082659E4-D9E0-4610-B4E4-9B8D758FE963}" dt="2023-10-12T19:46:52.537" v="10576" actId="478"/>
          <ac:cxnSpMkLst>
            <pc:docMk/>
            <pc:sldMk cId="3319429230" sldId="295"/>
            <ac:cxnSpMk id="34" creationId="{6A2065E1-406A-F20D-1F57-8B8C1B9E28AC}"/>
          </ac:cxnSpMkLst>
        </pc:cxnChg>
        <pc:cxnChg chg="add del mod">
          <ac:chgData name="Kencin Autry" userId="a6c17a38-3403-4b9b-b01e-849711fc5fbf" providerId="ADAL" clId="{082659E4-D9E0-4610-B4E4-9B8D758FE963}" dt="2023-10-12T19:46:52.537" v="10576" actId="478"/>
          <ac:cxnSpMkLst>
            <pc:docMk/>
            <pc:sldMk cId="3319429230" sldId="295"/>
            <ac:cxnSpMk id="35" creationId="{749AB479-B52A-7CD7-2249-839261D7359A}"/>
          </ac:cxnSpMkLst>
        </pc:cxnChg>
        <pc:cxnChg chg="add del">
          <ac:chgData name="Kencin Autry" userId="a6c17a38-3403-4b9b-b01e-849711fc5fbf" providerId="ADAL" clId="{082659E4-D9E0-4610-B4E4-9B8D758FE963}" dt="2023-10-12T19:46:52.537" v="10576" actId="478"/>
          <ac:cxnSpMkLst>
            <pc:docMk/>
            <pc:sldMk cId="3319429230" sldId="295"/>
            <ac:cxnSpMk id="36" creationId="{968F4A2E-E280-1C6F-F988-A03A7752FC31}"/>
          </ac:cxnSpMkLst>
        </pc:cxnChg>
        <pc:cxnChg chg="add del mod">
          <ac:chgData name="Kencin Autry" userId="a6c17a38-3403-4b9b-b01e-849711fc5fbf" providerId="ADAL" clId="{082659E4-D9E0-4610-B4E4-9B8D758FE963}" dt="2023-10-12T19:46:52.537" v="10576" actId="478"/>
          <ac:cxnSpMkLst>
            <pc:docMk/>
            <pc:sldMk cId="3319429230" sldId="295"/>
            <ac:cxnSpMk id="37" creationId="{6496C657-8AA0-FCDA-13E0-B53F7FE8434E}"/>
          </ac:cxnSpMkLst>
        </pc:cxnChg>
        <pc:cxnChg chg="add del mod">
          <ac:chgData name="Kencin Autry" userId="a6c17a38-3403-4b9b-b01e-849711fc5fbf" providerId="ADAL" clId="{082659E4-D9E0-4610-B4E4-9B8D758FE963}" dt="2023-10-12T19:46:52.537" v="10576" actId="478"/>
          <ac:cxnSpMkLst>
            <pc:docMk/>
            <pc:sldMk cId="3319429230" sldId="295"/>
            <ac:cxnSpMk id="38" creationId="{DA942AA1-7F2D-D8FD-73B3-023CF83C3A3A}"/>
          </ac:cxnSpMkLst>
        </pc:cxnChg>
        <pc:cxnChg chg="add del mod">
          <ac:chgData name="Kencin Autry" userId="a6c17a38-3403-4b9b-b01e-849711fc5fbf" providerId="ADAL" clId="{082659E4-D9E0-4610-B4E4-9B8D758FE963}" dt="2023-10-12T19:46:52.537" v="10576" actId="478"/>
          <ac:cxnSpMkLst>
            <pc:docMk/>
            <pc:sldMk cId="3319429230" sldId="295"/>
            <ac:cxnSpMk id="39" creationId="{CC9F8715-CB03-A796-614D-809D815E3C8E}"/>
          </ac:cxnSpMkLst>
        </pc:cxnChg>
        <pc:cxnChg chg="add del">
          <ac:chgData name="Kencin Autry" userId="a6c17a38-3403-4b9b-b01e-849711fc5fbf" providerId="ADAL" clId="{082659E4-D9E0-4610-B4E4-9B8D758FE963}" dt="2023-10-12T19:46:52.537" v="10576" actId="478"/>
          <ac:cxnSpMkLst>
            <pc:docMk/>
            <pc:sldMk cId="3319429230" sldId="295"/>
            <ac:cxnSpMk id="40" creationId="{A71AB2BA-01D1-1FC6-E895-AB55CA9BFA34}"/>
          </ac:cxnSpMkLst>
        </pc:cxnChg>
        <pc:cxnChg chg="add del mod">
          <ac:chgData name="Kencin Autry" userId="a6c17a38-3403-4b9b-b01e-849711fc5fbf" providerId="ADAL" clId="{082659E4-D9E0-4610-B4E4-9B8D758FE963}" dt="2023-10-12T19:46:52.537" v="10576" actId="478"/>
          <ac:cxnSpMkLst>
            <pc:docMk/>
            <pc:sldMk cId="3319429230" sldId="295"/>
            <ac:cxnSpMk id="41" creationId="{4192370B-C4E0-F94D-FB68-BAF6DD2FBD03}"/>
          </ac:cxnSpMkLst>
        </pc:cxnChg>
        <pc:cxnChg chg="add del mod">
          <ac:chgData name="Kencin Autry" userId="a6c17a38-3403-4b9b-b01e-849711fc5fbf" providerId="ADAL" clId="{082659E4-D9E0-4610-B4E4-9B8D758FE963}" dt="2023-10-12T19:46:52.537" v="10576" actId="478"/>
          <ac:cxnSpMkLst>
            <pc:docMk/>
            <pc:sldMk cId="3319429230" sldId="295"/>
            <ac:cxnSpMk id="42" creationId="{95584A47-5C62-937A-7865-7FCE79DB6FC4}"/>
          </ac:cxnSpMkLst>
        </pc:cxnChg>
        <pc:cxnChg chg="add del mod">
          <ac:chgData name="Kencin Autry" userId="a6c17a38-3403-4b9b-b01e-849711fc5fbf" providerId="ADAL" clId="{082659E4-D9E0-4610-B4E4-9B8D758FE963}" dt="2023-10-12T19:46:52.537" v="10576" actId="478"/>
          <ac:cxnSpMkLst>
            <pc:docMk/>
            <pc:sldMk cId="3319429230" sldId="295"/>
            <ac:cxnSpMk id="43" creationId="{A26C1E26-970B-AD6C-AE0C-78E423BFE355}"/>
          </ac:cxnSpMkLst>
        </pc:cxnChg>
        <pc:cxnChg chg="add del mod">
          <ac:chgData name="Kencin Autry" userId="a6c17a38-3403-4b9b-b01e-849711fc5fbf" providerId="ADAL" clId="{082659E4-D9E0-4610-B4E4-9B8D758FE963}" dt="2023-10-12T19:46:52.537" v="10576" actId="478"/>
          <ac:cxnSpMkLst>
            <pc:docMk/>
            <pc:sldMk cId="3319429230" sldId="295"/>
            <ac:cxnSpMk id="44" creationId="{2E002179-D9F8-17B0-DA92-1391F14D7F2D}"/>
          </ac:cxnSpMkLst>
        </pc:cxnChg>
        <pc:cxnChg chg="add del mod">
          <ac:chgData name="Kencin Autry" userId="a6c17a38-3403-4b9b-b01e-849711fc5fbf" providerId="ADAL" clId="{082659E4-D9E0-4610-B4E4-9B8D758FE963}" dt="2023-10-12T19:46:52.537" v="10576" actId="478"/>
          <ac:cxnSpMkLst>
            <pc:docMk/>
            <pc:sldMk cId="3319429230" sldId="295"/>
            <ac:cxnSpMk id="45" creationId="{1AC15F50-EF6C-2970-A9A8-66D1A8453B85}"/>
          </ac:cxnSpMkLst>
        </pc:cxnChg>
        <pc:cxnChg chg="add del">
          <ac:chgData name="Kencin Autry" userId="a6c17a38-3403-4b9b-b01e-849711fc5fbf" providerId="ADAL" clId="{082659E4-D9E0-4610-B4E4-9B8D758FE963}" dt="2023-10-12T19:46:52.537" v="10576" actId="478"/>
          <ac:cxnSpMkLst>
            <pc:docMk/>
            <pc:sldMk cId="3319429230" sldId="295"/>
            <ac:cxnSpMk id="46" creationId="{EC55F7E2-47A2-95A3-A695-E70D580C8311}"/>
          </ac:cxnSpMkLst>
        </pc:cxnChg>
        <pc:cxnChg chg="add del mod">
          <ac:chgData name="Kencin Autry" userId="a6c17a38-3403-4b9b-b01e-849711fc5fbf" providerId="ADAL" clId="{082659E4-D9E0-4610-B4E4-9B8D758FE963}" dt="2023-10-12T19:46:52.537" v="10576" actId="478"/>
          <ac:cxnSpMkLst>
            <pc:docMk/>
            <pc:sldMk cId="3319429230" sldId="295"/>
            <ac:cxnSpMk id="47" creationId="{0E58B8DE-5CA0-4B8C-CC6A-BB16F5A789AA}"/>
          </ac:cxnSpMkLst>
        </pc:cxnChg>
        <pc:cxnChg chg="add del mod">
          <ac:chgData name="Kencin Autry" userId="a6c17a38-3403-4b9b-b01e-849711fc5fbf" providerId="ADAL" clId="{082659E4-D9E0-4610-B4E4-9B8D758FE963}" dt="2023-10-12T19:46:52.537" v="10576" actId="478"/>
          <ac:cxnSpMkLst>
            <pc:docMk/>
            <pc:sldMk cId="3319429230" sldId="295"/>
            <ac:cxnSpMk id="48" creationId="{51732288-D1AA-F4CA-B7BB-BF37195A5B6E}"/>
          </ac:cxnSpMkLst>
        </pc:cxnChg>
        <pc:cxnChg chg="add del mod">
          <ac:chgData name="Kencin Autry" userId="a6c17a38-3403-4b9b-b01e-849711fc5fbf" providerId="ADAL" clId="{082659E4-D9E0-4610-B4E4-9B8D758FE963}" dt="2023-10-12T19:46:52.537" v="10576" actId="478"/>
          <ac:cxnSpMkLst>
            <pc:docMk/>
            <pc:sldMk cId="3319429230" sldId="295"/>
            <ac:cxnSpMk id="49" creationId="{2C37AAFB-A520-C3C2-D70D-FA37E04C740C}"/>
          </ac:cxnSpMkLst>
        </pc:cxnChg>
        <pc:cxnChg chg="add del mod">
          <ac:chgData name="Kencin Autry" userId="a6c17a38-3403-4b9b-b01e-849711fc5fbf" providerId="ADAL" clId="{082659E4-D9E0-4610-B4E4-9B8D758FE963}" dt="2023-10-12T19:46:52.537" v="10576" actId="478"/>
          <ac:cxnSpMkLst>
            <pc:docMk/>
            <pc:sldMk cId="3319429230" sldId="295"/>
            <ac:cxnSpMk id="50" creationId="{597F29D8-7C26-C38C-0AA1-433B353D954B}"/>
          </ac:cxnSpMkLst>
        </pc:cxnChg>
        <pc:cxnChg chg="add del mod">
          <ac:chgData name="Kencin Autry" userId="a6c17a38-3403-4b9b-b01e-849711fc5fbf" providerId="ADAL" clId="{082659E4-D9E0-4610-B4E4-9B8D758FE963}" dt="2023-10-12T19:46:52.537" v="10576" actId="478"/>
          <ac:cxnSpMkLst>
            <pc:docMk/>
            <pc:sldMk cId="3319429230" sldId="295"/>
            <ac:cxnSpMk id="51" creationId="{A956F71B-1D29-F768-4C1B-B4058A5B1DEC}"/>
          </ac:cxnSpMkLst>
        </pc:cxnChg>
        <pc:cxnChg chg="add del">
          <ac:chgData name="Kencin Autry" userId="a6c17a38-3403-4b9b-b01e-849711fc5fbf" providerId="ADAL" clId="{082659E4-D9E0-4610-B4E4-9B8D758FE963}" dt="2023-10-12T19:46:52.537" v="10576" actId="478"/>
          <ac:cxnSpMkLst>
            <pc:docMk/>
            <pc:sldMk cId="3319429230" sldId="295"/>
            <ac:cxnSpMk id="52" creationId="{58A2925E-D8BF-3B9D-5AD6-CCE35456AF33}"/>
          </ac:cxnSpMkLst>
        </pc:cxnChg>
        <pc:cxnChg chg="add del mod">
          <ac:chgData name="Kencin Autry" userId="a6c17a38-3403-4b9b-b01e-849711fc5fbf" providerId="ADAL" clId="{082659E4-D9E0-4610-B4E4-9B8D758FE963}" dt="2023-10-12T19:46:52.537" v="10576" actId="478"/>
          <ac:cxnSpMkLst>
            <pc:docMk/>
            <pc:sldMk cId="3319429230" sldId="295"/>
            <ac:cxnSpMk id="53" creationId="{1B674708-2909-E274-6DA5-8BBCD7A84FDA}"/>
          </ac:cxnSpMkLst>
        </pc:cxnChg>
        <pc:cxnChg chg="add del mod">
          <ac:chgData name="Kencin Autry" userId="a6c17a38-3403-4b9b-b01e-849711fc5fbf" providerId="ADAL" clId="{082659E4-D9E0-4610-B4E4-9B8D758FE963}" dt="2023-10-12T19:46:52.537" v="10576" actId="478"/>
          <ac:cxnSpMkLst>
            <pc:docMk/>
            <pc:sldMk cId="3319429230" sldId="295"/>
            <ac:cxnSpMk id="54" creationId="{4DB87EA5-014C-5BF8-0E08-4B2974276F7B}"/>
          </ac:cxnSpMkLst>
        </pc:cxnChg>
        <pc:cxnChg chg="add del mod">
          <ac:chgData name="Kencin Autry" userId="a6c17a38-3403-4b9b-b01e-849711fc5fbf" providerId="ADAL" clId="{082659E4-D9E0-4610-B4E4-9B8D758FE963}" dt="2023-10-12T19:46:52.537" v="10576" actId="478"/>
          <ac:cxnSpMkLst>
            <pc:docMk/>
            <pc:sldMk cId="3319429230" sldId="295"/>
            <ac:cxnSpMk id="55" creationId="{046DBB51-AF09-E06E-831F-78E8CE392BC3}"/>
          </ac:cxnSpMkLst>
        </pc:cxnChg>
        <pc:cxnChg chg="add del mod">
          <ac:chgData name="Kencin Autry" userId="a6c17a38-3403-4b9b-b01e-849711fc5fbf" providerId="ADAL" clId="{082659E4-D9E0-4610-B4E4-9B8D758FE963}" dt="2023-10-12T19:46:52.537" v="10576" actId="478"/>
          <ac:cxnSpMkLst>
            <pc:docMk/>
            <pc:sldMk cId="3319429230" sldId="295"/>
            <ac:cxnSpMk id="56" creationId="{BA695D7D-A16B-AEC7-70C0-D6E533DA9A2D}"/>
          </ac:cxnSpMkLst>
        </pc:cxnChg>
        <pc:cxnChg chg="add del mod">
          <ac:chgData name="Kencin Autry" userId="a6c17a38-3403-4b9b-b01e-849711fc5fbf" providerId="ADAL" clId="{082659E4-D9E0-4610-B4E4-9B8D758FE963}" dt="2023-10-12T19:46:52.537" v="10576" actId="478"/>
          <ac:cxnSpMkLst>
            <pc:docMk/>
            <pc:sldMk cId="3319429230" sldId="295"/>
            <ac:cxnSpMk id="58" creationId="{CFBD9F44-D301-ED43-1C43-0C59CF9A3BC9}"/>
          </ac:cxnSpMkLst>
        </pc:cxnChg>
        <pc:cxnChg chg="add del mod">
          <ac:chgData name="Kencin Autry" userId="a6c17a38-3403-4b9b-b01e-849711fc5fbf" providerId="ADAL" clId="{082659E4-D9E0-4610-B4E4-9B8D758FE963}" dt="2023-10-12T19:46:52.537" v="10576" actId="478"/>
          <ac:cxnSpMkLst>
            <pc:docMk/>
            <pc:sldMk cId="3319429230" sldId="295"/>
            <ac:cxnSpMk id="60" creationId="{E7F7A510-6DF7-72AB-436D-E1BFF2C43CC1}"/>
          </ac:cxnSpMkLst>
        </pc:cxnChg>
        <pc:cxnChg chg="add del mod topLvl">
          <ac:chgData name="Kencin Autry" userId="a6c17a38-3403-4b9b-b01e-849711fc5fbf" providerId="ADAL" clId="{082659E4-D9E0-4610-B4E4-9B8D758FE963}" dt="2023-10-12T19:50:44.624" v="10596" actId="165"/>
          <ac:cxnSpMkLst>
            <pc:docMk/>
            <pc:sldMk cId="3319429230" sldId="295"/>
            <ac:cxnSpMk id="72" creationId="{8DEF224A-59DF-A5C2-DF12-FB10565221E6}"/>
          </ac:cxnSpMkLst>
        </pc:cxnChg>
        <pc:cxnChg chg="add del mod topLvl">
          <ac:chgData name="Kencin Autry" userId="a6c17a38-3403-4b9b-b01e-849711fc5fbf" providerId="ADAL" clId="{082659E4-D9E0-4610-B4E4-9B8D758FE963}" dt="2023-10-12T19:50:44.624" v="10596" actId="165"/>
          <ac:cxnSpMkLst>
            <pc:docMk/>
            <pc:sldMk cId="3319429230" sldId="295"/>
            <ac:cxnSpMk id="73" creationId="{F4D1ECED-12D3-C946-2139-C05200E0EDE0}"/>
          </ac:cxnSpMkLst>
        </pc:cxnChg>
        <pc:cxnChg chg="add del mod topLvl">
          <ac:chgData name="Kencin Autry" userId="a6c17a38-3403-4b9b-b01e-849711fc5fbf" providerId="ADAL" clId="{082659E4-D9E0-4610-B4E4-9B8D758FE963}" dt="2023-10-12T19:50:44.624" v="10596" actId="165"/>
          <ac:cxnSpMkLst>
            <pc:docMk/>
            <pc:sldMk cId="3319429230" sldId="295"/>
            <ac:cxnSpMk id="74" creationId="{A2E1A41F-43D2-6B11-EE27-478E783FF7C6}"/>
          </ac:cxnSpMkLst>
        </pc:cxnChg>
        <pc:cxnChg chg="add del mod topLvl">
          <ac:chgData name="Kencin Autry" userId="a6c17a38-3403-4b9b-b01e-849711fc5fbf" providerId="ADAL" clId="{082659E4-D9E0-4610-B4E4-9B8D758FE963}" dt="2023-10-12T19:50:44.624" v="10596" actId="165"/>
          <ac:cxnSpMkLst>
            <pc:docMk/>
            <pc:sldMk cId="3319429230" sldId="295"/>
            <ac:cxnSpMk id="75" creationId="{D10F038E-93B4-9963-5BFD-50F79910EA56}"/>
          </ac:cxnSpMkLst>
        </pc:cxnChg>
        <pc:cxnChg chg="add del mod topLvl">
          <ac:chgData name="Kencin Autry" userId="a6c17a38-3403-4b9b-b01e-849711fc5fbf" providerId="ADAL" clId="{082659E4-D9E0-4610-B4E4-9B8D758FE963}" dt="2023-10-12T19:50:44.624" v="10596" actId="165"/>
          <ac:cxnSpMkLst>
            <pc:docMk/>
            <pc:sldMk cId="3319429230" sldId="295"/>
            <ac:cxnSpMk id="76" creationId="{A0E92B72-01D4-129A-CAB7-A6716821AB12}"/>
          </ac:cxnSpMkLst>
        </pc:cxnChg>
        <pc:cxnChg chg="add del mod topLvl">
          <ac:chgData name="Kencin Autry" userId="a6c17a38-3403-4b9b-b01e-849711fc5fbf" providerId="ADAL" clId="{082659E4-D9E0-4610-B4E4-9B8D758FE963}" dt="2023-10-12T19:50:44.624" v="10596" actId="165"/>
          <ac:cxnSpMkLst>
            <pc:docMk/>
            <pc:sldMk cId="3319429230" sldId="295"/>
            <ac:cxnSpMk id="77" creationId="{BEE8CB0B-723D-31D0-5F26-8063CD358444}"/>
          </ac:cxnSpMkLst>
        </pc:cxnChg>
        <pc:cxnChg chg="add del mod topLvl">
          <ac:chgData name="Kencin Autry" userId="a6c17a38-3403-4b9b-b01e-849711fc5fbf" providerId="ADAL" clId="{082659E4-D9E0-4610-B4E4-9B8D758FE963}" dt="2023-10-12T19:50:44.624" v="10596" actId="165"/>
          <ac:cxnSpMkLst>
            <pc:docMk/>
            <pc:sldMk cId="3319429230" sldId="295"/>
            <ac:cxnSpMk id="78" creationId="{E5F6215B-3FD3-EB09-545F-17076BAD84E7}"/>
          </ac:cxnSpMkLst>
        </pc:cxnChg>
        <pc:cxnChg chg="add del mod topLvl">
          <ac:chgData name="Kencin Autry" userId="a6c17a38-3403-4b9b-b01e-849711fc5fbf" providerId="ADAL" clId="{082659E4-D9E0-4610-B4E4-9B8D758FE963}" dt="2023-10-12T19:50:44.624" v="10596" actId="165"/>
          <ac:cxnSpMkLst>
            <pc:docMk/>
            <pc:sldMk cId="3319429230" sldId="295"/>
            <ac:cxnSpMk id="79" creationId="{342A9832-73FB-218A-70BF-5CB22AA369F5}"/>
          </ac:cxnSpMkLst>
        </pc:cxnChg>
        <pc:cxnChg chg="add del mod topLvl">
          <ac:chgData name="Kencin Autry" userId="a6c17a38-3403-4b9b-b01e-849711fc5fbf" providerId="ADAL" clId="{082659E4-D9E0-4610-B4E4-9B8D758FE963}" dt="2023-10-12T19:50:44.624" v="10596" actId="165"/>
          <ac:cxnSpMkLst>
            <pc:docMk/>
            <pc:sldMk cId="3319429230" sldId="295"/>
            <ac:cxnSpMk id="80" creationId="{619C6EEA-2897-25DB-DC5B-DFA03AA11CA9}"/>
          </ac:cxnSpMkLst>
        </pc:cxnChg>
        <pc:cxnChg chg="add del mod topLvl">
          <ac:chgData name="Kencin Autry" userId="a6c17a38-3403-4b9b-b01e-849711fc5fbf" providerId="ADAL" clId="{082659E4-D9E0-4610-B4E4-9B8D758FE963}" dt="2023-10-12T19:50:44.624" v="10596" actId="165"/>
          <ac:cxnSpMkLst>
            <pc:docMk/>
            <pc:sldMk cId="3319429230" sldId="295"/>
            <ac:cxnSpMk id="81" creationId="{0839A87A-BA73-3E95-3A3C-E38478B91978}"/>
          </ac:cxnSpMkLst>
        </pc:cxnChg>
        <pc:cxnChg chg="add del mod topLvl">
          <ac:chgData name="Kencin Autry" userId="a6c17a38-3403-4b9b-b01e-849711fc5fbf" providerId="ADAL" clId="{082659E4-D9E0-4610-B4E4-9B8D758FE963}" dt="2023-10-12T19:50:44.624" v="10596" actId="165"/>
          <ac:cxnSpMkLst>
            <pc:docMk/>
            <pc:sldMk cId="3319429230" sldId="295"/>
            <ac:cxnSpMk id="82" creationId="{534E04BD-433C-EAF7-55B3-4CE98A530E39}"/>
          </ac:cxnSpMkLst>
        </pc:cxnChg>
        <pc:cxnChg chg="add del mod topLvl">
          <ac:chgData name="Kencin Autry" userId="a6c17a38-3403-4b9b-b01e-849711fc5fbf" providerId="ADAL" clId="{082659E4-D9E0-4610-B4E4-9B8D758FE963}" dt="2023-10-12T19:50:44.624" v="10596" actId="165"/>
          <ac:cxnSpMkLst>
            <pc:docMk/>
            <pc:sldMk cId="3319429230" sldId="295"/>
            <ac:cxnSpMk id="83" creationId="{6536E3C2-C540-6B43-A376-6D9D52A45A33}"/>
          </ac:cxnSpMkLst>
        </pc:cxnChg>
        <pc:cxnChg chg="add del mod topLvl">
          <ac:chgData name="Kencin Autry" userId="a6c17a38-3403-4b9b-b01e-849711fc5fbf" providerId="ADAL" clId="{082659E4-D9E0-4610-B4E4-9B8D758FE963}" dt="2023-10-12T19:50:44.624" v="10596" actId="165"/>
          <ac:cxnSpMkLst>
            <pc:docMk/>
            <pc:sldMk cId="3319429230" sldId="295"/>
            <ac:cxnSpMk id="84" creationId="{50CD6400-9BFE-3890-0002-255B58048B6A}"/>
          </ac:cxnSpMkLst>
        </pc:cxnChg>
        <pc:cxnChg chg="add del mod topLvl">
          <ac:chgData name="Kencin Autry" userId="a6c17a38-3403-4b9b-b01e-849711fc5fbf" providerId="ADAL" clId="{082659E4-D9E0-4610-B4E4-9B8D758FE963}" dt="2023-10-12T19:50:44.624" v="10596" actId="165"/>
          <ac:cxnSpMkLst>
            <pc:docMk/>
            <pc:sldMk cId="3319429230" sldId="295"/>
            <ac:cxnSpMk id="85" creationId="{03310C7D-78B8-9F4F-D252-45A09ABB205C}"/>
          </ac:cxnSpMkLst>
        </pc:cxnChg>
        <pc:cxnChg chg="add del mod topLvl">
          <ac:chgData name="Kencin Autry" userId="a6c17a38-3403-4b9b-b01e-849711fc5fbf" providerId="ADAL" clId="{082659E4-D9E0-4610-B4E4-9B8D758FE963}" dt="2023-10-12T19:50:44.624" v="10596" actId="165"/>
          <ac:cxnSpMkLst>
            <pc:docMk/>
            <pc:sldMk cId="3319429230" sldId="295"/>
            <ac:cxnSpMk id="86" creationId="{4C6B6646-BAEF-ADD6-142E-76BFCA947FAE}"/>
          </ac:cxnSpMkLst>
        </pc:cxnChg>
        <pc:cxnChg chg="add del mod topLvl">
          <ac:chgData name="Kencin Autry" userId="a6c17a38-3403-4b9b-b01e-849711fc5fbf" providerId="ADAL" clId="{082659E4-D9E0-4610-B4E4-9B8D758FE963}" dt="2023-10-12T19:50:44.624" v="10596" actId="165"/>
          <ac:cxnSpMkLst>
            <pc:docMk/>
            <pc:sldMk cId="3319429230" sldId="295"/>
            <ac:cxnSpMk id="87" creationId="{CAA5D039-745B-BD66-5766-983DF2E45FA0}"/>
          </ac:cxnSpMkLst>
        </pc:cxnChg>
        <pc:cxnChg chg="add del mod topLvl">
          <ac:chgData name="Kencin Autry" userId="a6c17a38-3403-4b9b-b01e-849711fc5fbf" providerId="ADAL" clId="{082659E4-D9E0-4610-B4E4-9B8D758FE963}" dt="2023-10-12T19:50:44.624" v="10596" actId="165"/>
          <ac:cxnSpMkLst>
            <pc:docMk/>
            <pc:sldMk cId="3319429230" sldId="295"/>
            <ac:cxnSpMk id="88" creationId="{1DF2C3DA-EA11-42E9-6EFB-C3FA18B273EB}"/>
          </ac:cxnSpMkLst>
        </pc:cxnChg>
        <pc:cxnChg chg="add del mod topLvl">
          <ac:chgData name="Kencin Autry" userId="a6c17a38-3403-4b9b-b01e-849711fc5fbf" providerId="ADAL" clId="{082659E4-D9E0-4610-B4E4-9B8D758FE963}" dt="2023-10-12T19:50:44.624" v="10596" actId="165"/>
          <ac:cxnSpMkLst>
            <pc:docMk/>
            <pc:sldMk cId="3319429230" sldId="295"/>
            <ac:cxnSpMk id="89" creationId="{0420B791-B2F7-F005-1DE0-D58D2555F4BA}"/>
          </ac:cxnSpMkLst>
        </pc:cxnChg>
      </pc:sldChg>
      <pc:sldChg chg="addSp delSp modSp new add del mod modTransition delAnim modAnim modShow modNotesTx">
        <pc:chgData name="Kencin Autry" userId="a6c17a38-3403-4b9b-b01e-849711fc5fbf" providerId="ADAL" clId="{082659E4-D9E0-4610-B4E4-9B8D758FE963}" dt="2023-10-16T21:22:19.430" v="15612" actId="729"/>
        <pc:sldMkLst>
          <pc:docMk/>
          <pc:sldMk cId="3711136031" sldId="296"/>
        </pc:sldMkLst>
        <pc:spChg chg="add mod">
          <ac:chgData name="Kencin Autry" userId="a6c17a38-3403-4b9b-b01e-849711fc5fbf" providerId="ADAL" clId="{082659E4-D9E0-4610-B4E4-9B8D758FE963}" dt="2023-10-13T18:28:45.196" v="12612" actId="164"/>
          <ac:spMkLst>
            <pc:docMk/>
            <pc:sldMk cId="3711136031" sldId="296"/>
            <ac:spMk id="2" creationId="{5EA7CBF2-CDB5-EE05-C2A7-C7449C0940CC}"/>
          </ac:spMkLst>
        </pc:spChg>
        <pc:spChg chg="add del mod">
          <ac:chgData name="Kencin Autry" userId="a6c17a38-3403-4b9b-b01e-849711fc5fbf" providerId="ADAL" clId="{082659E4-D9E0-4610-B4E4-9B8D758FE963}" dt="2023-10-12T15:36:20.170" v="8879" actId="478"/>
          <ac:spMkLst>
            <pc:docMk/>
            <pc:sldMk cId="3711136031" sldId="296"/>
            <ac:spMk id="2" creationId="{B16E17D7-0B71-BB1A-F93F-D1908F5938E4}"/>
          </ac:spMkLst>
        </pc:spChg>
        <pc:spChg chg="del mod">
          <ac:chgData name="Kencin Autry" userId="a6c17a38-3403-4b9b-b01e-849711fc5fbf" providerId="ADAL" clId="{082659E4-D9E0-4610-B4E4-9B8D758FE963}" dt="2023-10-10T02:25:28.641" v="2276" actId="478"/>
          <ac:spMkLst>
            <pc:docMk/>
            <pc:sldMk cId="3711136031" sldId="296"/>
            <ac:spMk id="2" creationId="{FCA79DFE-0A72-E8FC-C047-9DA07E2EF921}"/>
          </ac:spMkLst>
        </pc:spChg>
        <pc:spChg chg="mod">
          <ac:chgData name="Kencin Autry" userId="a6c17a38-3403-4b9b-b01e-849711fc5fbf" providerId="ADAL" clId="{082659E4-D9E0-4610-B4E4-9B8D758FE963}" dt="2023-10-13T18:30:16.726" v="12618" actId="1076"/>
          <ac:spMkLst>
            <pc:docMk/>
            <pc:sldMk cId="3711136031" sldId="296"/>
            <ac:spMk id="3" creationId="{A5F6BC50-9E13-4224-88B1-742753BB823C}"/>
          </ac:spMkLst>
        </pc:spChg>
        <pc:spChg chg="mod">
          <ac:chgData name="Kencin Autry" userId="a6c17a38-3403-4b9b-b01e-849711fc5fbf" providerId="ADAL" clId="{082659E4-D9E0-4610-B4E4-9B8D758FE963}" dt="2023-10-12T15:41:26.442" v="8941" actId="554"/>
          <ac:spMkLst>
            <pc:docMk/>
            <pc:sldMk cId="3711136031" sldId="296"/>
            <ac:spMk id="5" creationId="{5E606321-5537-B9BB-59C9-8304E4E312F9}"/>
          </ac:spMkLst>
        </pc:spChg>
        <pc:spChg chg="add del mod">
          <ac:chgData name="Kencin Autry" userId="a6c17a38-3403-4b9b-b01e-849711fc5fbf" providerId="ADAL" clId="{082659E4-D9E0-4610-B4E4-9B8D758FE963}" dt="2023-10-12T18:04:00.635" v="10228" actId="207"/>
          <ac:spMkLst>
            <pc:docMk/>
            <pc:sldMk cId="3711136031" sldId="296"/>
            <ac:spMk id="6" creationId="{CD14FE78-5A64-8215-1C3C-04541269EE04}"/>
          </ac:spMkLst>
        </pc:spChg>
        <pc:spChg chg="add del mod">
          <ac:chgData name="Kencin Autry" userId="a6c17a38-3403-4b9b-b01e-849711fc5fbf" providerId="ADAL" clId="{082659E4-D9E0-4610-B4E4-9B8D758FE963}" dt="2023-10-12T03:11:24.476" v="8850" actId="165"/>
          <ac:spMkLst>
            <pc:docMk/>
            <pc:sldMk cId="3711136031" sldId="296"/>
            <ac:spMk id="7" creationId="{2D263E3F-A721-1C76-7085-58A96B396FC5}"/>
          </ac:spMkLst>
        </pc:spChg>
        <pc:spChg chg="add del mod">
          <ac:chgData name="Kencin Autry" userId="a6c17a38-3403-4b9b-b01e-849711fc5fbf" providerId="ADAL" clId="{082659E4-D9E0-4610-B4E4-9B8D758FE963}" dt="2023-10-12T03:11:24.476" v="8850" actId="165"/>
          <ac:spMkLst>
            <pc:docMk/>
            <pc:sldMk cId="3711136031" sldId="296"/>
            <ac:spMk id="8" creationId="{FB692167-40BC-4D69-E064-3B674F746B13}"/>
          </ac:spMkLst>
        </pc:spChg>
        <pc:spChg chg="add mod">
          <ac:chgData name="Kencin Autry" userId="a6c17a38-3403-4b9b-b01e-849711fc5fbf" providerId="ADAL" clId="{082659E4-D9E0-4610-B4E4-9B8D758FE963}" dt="2023-10-16T17:00:30.846" v="14506" actId="1076"/>
          <ac:spMkLst>
            <pc:docMk/>
            <pc:sldMk cId="3711136031" sldId="296"/>
            <ac:spMk id="9" creationId="{72BD3CD5-31D8-4413-4796-B8665414BC02}"/>
          </ac:spMkLst>
        </pc:spChg>
        <pc:spChg chg="mod">
          <ac:chgData name="Kencin Autry" userId="a6c17a38-3403-4b9b-b01e-849711fc5fbf" providerId="ADAL" clId="{082659E4-D9E0-4610-B4E4-9B8D758FE963}" dt="2023-10-10T02:27:31.699" v="2286"/>
          <ac:spMkLst>
            <pc:docMk/>
            <pc:sldMk cId="3711136031" sldId="296"/>
            <ac:spMk id="9" creationId="{8FD04E26-8977-843C-1774-7EB53FA08019}"/>
          </ac:spMkLst>
        </pc:spChg>
        <pc:spChg chg="add mod">
          <ac:chgData name="Kencin Autry" userId="a6c17a38-3403-4b9b-b01e-849711fc5fbf" providerId="ADAL" clId="{082659E4-D9E0-4610-B4E4-9B8D758FE963}" dt="2023-10-16T17:00:18.185" v="14503" actId="2711"/>
          <ac:spMkLst>
            <pc:docMk/>
            <pc:sldMk cId="3711136031" sldId="296"/>
            <ac:spMk id="11" creationId="{60B5240B-23EE-7C32-D60B-16D37E1910F3}"/>
          </ac:spMkLst>
        </pc:spChg>
        <pc:spChg chg="add del">
          <ac:chgData name="Kencin Autry" userId="a6c17a38-3403-4b9b-b01e-849711fc5fbf" providerId="ADAL" clId="{082659E4-D9E0-4610-B4E4-9B8D758FE963}" dt="2023-10-12T01:36:10.608" v="7496" actId="478"/>
          <ac:spMkLst>
            <pc:docMk/>
            <pc:sldMk cId="3711136031" sldId="296"/>
            <ac:spMk id="12" creationId="{37F0F540-30A3-7683-E196-D554A25CADFB}"/>
          </ac:spMkLst>
        </pc:spChg>
        <pc:spChg chg="add del mod ord">
          <ac:chgData name="Kencin Autry" userId="a6c17a38-3403-4b9b-b01e-849711fc5fbf" providerId="ADAL" clId="{082659E4-D9E0-4610-B4E4-9B8D758FE963}" dt="2023-10-11T00:12:19.259" v="5004" actId="478"/>
          <ac:spMkLst>
            <pc:docMk/>
            <pc:sldMk cId="3711136031" sldId="296"/>
            <ac:spMk id="12" creationId="{FC2EA520-758A-00F2-1FA5-2C08334239D4}"/>
          </ac:spMkLst>
        </pc:spChg>
        <pc:spChg chg="add mod ord">
          <ac:chgData name="Kencin Autry" userId="a6c17a38-3403-4b9b-b01e-849711fc5fbf" providerId="ADAL" clId="{082659E4-D9E0-4610-B4E4-9B8D758FE963}" dt="2023-10-12T01:44:17.853" v="7623" actId="1076"/>
          <ac:spMkLst>
            <pc:docMk/>
            <pc:sldMk cId="3711136031" sldId="296"/>
            <ac:spMk id="13" creationId="{16C20A17-C087-44F8-9451-8AECCFD1D805}"/>
          </ac:spMkLst>
        </pc:spChg>
        <pc:spChg chg="add mod">
          <ac:chgData name="Kencin Autry" userId="a6c17a38-3403-4b9b-b01e-849711fc5fbf" providerId="ADAL" clId="{082659E4-D9E0-4610-B4E4-9B8D758FE963}" dt="2023-10-13T18:31:59.452" v="12628" actId="1076"/>
          <ac:spMkLst>
            <pc:docMk/>
            <pc:sldMk cId="3711136031" sldId="296"/>
            <ac:spMk id="13" creationId="{1D7FD244-8C9D-6539-22A0-E1A370C7B701}"/>
          </ac:spMkLst>
        </pc:spChg>
        <pc:spChg chg="mod">
          <ac:chgData name="Kencin Autry" userId="a6c17a38-3403-4b9b-b01e-849711fc5fbf" providerId="ADAL" clId="{082659E4-D9E0-4610-B4E4-9B8D758FE963}" dt="2023-10-12T15:49:26.484" v="9032"/>
          <ac:spMkLst>
            <pc:docMk/>
            <pc:sldMk cId="3711136031" sldId="296"/>
            <ac:spMk id="13" creationId="{3B055408-E5A0-77D2-3724-A284AF81193D}"/>
          </ac:spMkLst>
        </pc:spChg>
        <pc:spChg chg="add del mod">
          <ac:chgData name="Kencin Autry" userId="a6c17a38-3403-4b9b-b01e-849711fc5fbf" providerId="ADAL" clId="{082659E4-D9E0-4610-B4E4-9B8D758FE963}" dt="2023-10-10T02:29:38.789" v="2303" actId="478"/>
          <ac:spMkLst>
            <pc:docMk/>
            <pc:sldMk cId="3711136031" sldId="296"/>
            <ac:spMk id="13" creationId="{63904CEB-2B65-ECD4-5115-F7691A5B77BB}"/>
          </ac:spMkLst>
        </pc:spChg>
        <pc:spChg chg="add del">
          <ac:chgData name="Kencin Autry" userId="a6c17a38-3403-4b9b-b01e-849711fc5fbf" providerId="ADAL" clId="{082659E4-D9E0-4610-B4E4-9B8D758FE963}" dt="2023-10-10T16:36:41.049" v="4588" actId="478"/>
          <ac:spMkLst>
            <pc:docMk/>
            <pc:sldMk cId="3711136031" sldId="296"/>
            <ac:spMk id="13" creationId="{65D591BD-E15B-3A0E-9925-74289C7886F4}"/>
          </ac:spMkLst>
        </pc:spChg>
        <pc:spChg chg="mod">
          <ac:chgData name="Kencin Autry" userId="a6c17a38-3403-4b9b-b01e-849711fc5fbf" providerId="ADAL" clId="{082659E4-D9E0-4610-B4E4-9B8D758FE963}" dt="2023-10-12T15:49:26.484" v="9032"/>
          <ac:spMkLst>
            <pc:docMk/>
            <pc:sldMk cId="3711136031" sldId="296"/>
            <ac:spMk id="14" creationId="{3906BE3E-602A-0EDF-C1E3-9F669FC7CA42}"/>
          </ac:spMkLst>
        </pc:spChg>
        <pc:spChg chg="mod">
          <ac:chgData name="Kencin Autry" userId="a6c17a38-3403-4b9b-b01e-849711fc5fbf" providerId="ADAL" clId="{082659E4-D9E0-4610-B4E4-9B8D758FE963}" dt="2023-10-12T15:49:26.484" v="9032"/>
          <ac:spMkLst>
            <pc:docMk/>
            <pc:sldMk cId="3711136031" sldId="296"/>
            <ac:spMk id="15" creationId="{E8C62999-99E2-1132-DE11-F9082256CCC9}"/>
          </ac:spMkLst>
        </pc:spChg>
        <pc:spChg chg="add mod ord">
          <ac:chgData name="Kencin Autry" userId="a6c17a38-3403-4b9b-b01e-849711fc5fbf" providerId="ADAL" clId="{082659E4-D9E0-4610-B4E4-9B8D758FE963}" dt="2023-10-11T00:31:55.586" v="5180" actId="164"/>
          <ac:spMkLst>
            <pc:docMk/>
            <pc:sldMk cId="3711136031" sldId="296"/>
            <ac:spMk id="15" creationId="{F52CC621-B85C-1D3F-F930-BA6C93D084A3}"/>
          </ac:spMkLst>
        </pc:spChg>
        <pc:spChg chg="add mod ord">
          <ac:chgData name="Kencin Autry" userId="a6c17a38-3403-4b9b-b01e-849711fc5fbf" providerId="ADAL" clId="{082659E4-D9E0-4610-B4E4-9B8D758FE963}" dt="2023-10-12T01:44:56.017" v="7630" actId="1076"/>
          <ac:spMkLst>
            <pc:docMk/>
            <pc:sldMk cId="3711136031" sldId="296"/>
            <ac:spMk id="16" creationId="{DBE7145D-78C3-CB54-D2EC-ED9CB9D37150}"/>
          </ac:spMkLst>
        </pc:spChg>
        <pc:spChg chg="add del">
          <ac:chgData name="Kencin Autry" userId="a6c17a38-3403-4b9b-b01e-849711fc5fbf" providerId="ADAL" clId="{082659E4-D9E0-4610-B4E4-9B8D758FE963}" dt="2023-10-10T14:30:02.446" v="4326" actId="478"/>
          <ac:spMkLst>
            <pc:docMk/>
            <pc:sldMk cId="3711136031" sldId="296"/>
            <ac:spMk id="17" creationId="{F51FC2A3-F1B9-C7D1-25CB-02FFD28F9FFD}"/>
          </ac:spMkLst>
        </pc:spChg>
        <pc:spChg chg="add mod">
          <ac:chgData name="Kencin Autry" userId="a6c17a38-3403-4b9b-b01e-849711fc5fbf" providerId="ADAL" clId="{082659E4-D9E0-4610-B4E4-9B8D758FE963}" dt="2023-10-12T01:38:00.212" v="7517" actId="164"/>
          <ac:spMkLst>
            <pc:docMk/>
            <pc:sldMk cId="3711136031" sldId="296"/>
            <ac:spMk id="18" creationId="{12C8A9FC-462D-0571-6094-C7F496D07C8D}"/>
          </ac:spMkLst>
        </pc:spChg>
        <pc:spChg chg="add del mod">
          <ac:chgData name="Kencin Autry" userId="a6c17a38-3403-4b9b-b01e-849711fc5fbf" providerId="ADAL" clId="{082659E4-D9E0-4610-B4E4-9B8D758FE963}" dt="2023-10-11T00:32:38.525" v="5186"/>
          <ac:spMkLst>
            <pc:docMk/>
            <pc:sldMk cId="3711136031" sldId="296"/>
            <ac:spMk id="18" creationId="{81568FEA-9F3D-4031-4C89-569855CA07BE}"/>
          </ac:spMkLst>
        </pc:spChg>
        <pc:spChg chg="add mod ord">
          <ac:chgData name="Kencin Autry" userId="a6c17a38-3403-4b9b-b01e-849711fc5fbf" providerId="ADAL" clId="{082659E4-D9E0-4610-B4E4-9B8D758FE963}" dt="2023-10-12T01:38:00.212" v="7517" actId="164"/>
          <ac:spMkLst>
            <pc:docMk/>
            <pc:sldMk cId="3711136031" sldId="296"/>
            <ac:spMk id="19" creationId="{611E367E-DF6C-EC62-60C6-5B73151062E6}"/>
          </ac:spMkLst>
        </pc:spChg>
        <pc:spChg chg="add del mod">
          <ac:chgData name="Kencin Autry" userId="a6c17a38-3403-4b9b-b01e-849711fc5fbf" providerId="ADAL" clId="{082659E4-D9E0-4610-B4E4-9B8D758FE963}" dt="2023-10-11T00:32:38.514" v="5184" actId="478"/>
          <ac:spMkLst>
            <pc:docMk/>
            <pc:sldMk cId="3711136031" sldId="296"/>
            <ac:spMk id="19" creationId="{7D8BDC23-B854-A04D-1A16-F91FB3DBECBC}"/>
          </ac:spMkLst>
        </pc:spChg>
        <pc:spChg chg="add mod">
          <ac:chgData name="Kencin Autry" userId="a6c17a38-3403-4b9b-b01e-849711fc5fbf" providerId="ADAL" clId="{082659E4-D9E0-4610-B4E4-9B8D758FE963}" dt="2023-10-12T01:38:00.212" v="7517" actId="164"/>
          <ac:spMkLst>
            <pc:docMk/>
            <pc:sldMk cId="3711136031" sldId="296"/>
            <ac:spMk id="20" creationId="{616E5548-AA79-947C-A585-06DF79DC4644}"/>
          </ac:spMkLst>
        </pc:spChg>
        <pc:spChg chg="add del mod">
          <ac:chgData name="Kencin Autry" userId="a6c17a38-3403-4b9b-b01e-849711fc5fbf" providerId="ADAL" clId="{082659E4-D9E0-4610-B4E4-9B8D758FE963}" dt="2023-10-11T00:32:59.281" v="5193" actId="478"/>
          <ac:spMkLst>
            <pc:docMk/>
            <pc:sldMk cId="3711136031" sldId="296"/>
            <ac:spMk id="20" creationId="{C91BA2FD-B445-9824-D30E-1A0A56877F70}"/>
          </ac:spMkLst>
        </pc:spChg>
        <pc:spChg chg="add del mod">
          <ac:chgData name="Kencin Autry" userId="a6c17a38-3403-4b9b-b01e-849711fc5fbf" providerId="ADAL" clId="{082659E4-D9E0-4610-B4E4-9B8D758FE963}" dt="2023-10-10T16:38:45.532" v="4611" actId="478"/>
          <ac:spMkLst>
            <pc:docMk/>
            <pc:sldMk cId="3711136031" sldId="296"/>
            <ac:spMk id="20" creationId="{E9F80FE4-9C0D-555C-3BCA-930A2EBC63D7}"/>
          </ac:spMkLst>
        </pc:spChg>
        <pc:spChg chg="add del mod">
          <ac:chgData name="Kencin Autry" userId="a6c17a38-3403-4b9b-b01e-849711fc5fbf" providerId="ADAL" clId="{082659E4-D9E0-4610-B4E4-9B8D758FE963}" dt="2023-10-11T00:34:46.811" v="5237" actId="478"/>
          <ac:spMkLst>
            <pc:docMk/>
            <pc:sldMk cId="3711136031" sldId="296"/>
            <ac:spMk id="21" creationId="{97A54406-C1EE-EB4A-0E29-FF5546A76CF2}"/>
          </ac:spMkLst>
        </pc:spChg>
        <pc:spChg chg="add del mod">
          <ac:chgData name="Kencin Autry" userId="a6c17a38-3403-4b9b-b01e-849711fc5fbf" providerId="ADAL" clId="{082659E4-D9E0-4610-B4E4-9B8D758FE963}" dt="2023-10-11T00:37:55.838" v="5293" actId="478"/>
          <ac:spMkLst>
            <pc:docMk/>
            <pc:sldMk cId="3711136031" sldId="296"/>
            <ac:spMk id="22" creationId="{09C0F2CC-8227-E1D9-6D72-2E58AAF2E2A5}"/>
          </ac:spMkLst>
        </pc:spChg>
        <pc:spChg chg="add del mod">
          <ac:chgData name="Kencin Autry" userId="a6c17a38-3403-4b9b-b01e-849711fc5fbf" providerId="ADAL" clId="{082659E4-D9E0-4610-B4E4-9B8D758FE963}" dt="2023-10-10T16:40:49.090" v="4635" actId="478"/>
          <ac:spMkLst>
            <pc:docMk/>
            <pc:sldMk cId="3711136031" sldId="296"/>
            <ac:spMk id="22" creationId="{15574A77-2E0D-6A9D-4011-675261D45700}"/>
          </ac:spMkLst>
        </pc:spChg>
        <pc:spChg chg="add del mod">
          <ac:chgData name="Kencin Autry" userId="a6c17a38-3403-4b9b-b01e-849711fc5fbf" providerId="ADAL" clId="{082659E4-D9E0-4610-B4E4-9B8D758FE963}" dt="2023-10-12T17:30:25.207" v="9949" actId="478"/>
          <ac:spMkLst>
            <pc:docMk/>
            <pc:sldMk cId="3711136031" sldId="296"/>
            <ac:spMk id="22" creationId="{3982937F-5681-A8EC-1506-76B11596D8D4}"/>
          </ac:spMkLst>
        </pc:spChg>
        <pc:spChg chg="add mod topLvl">
          <ac:chgData name="Kencin Autry" userId="a6c17a38-3403-4b9b-b01e-849711fc5fbf" providerId="ADAL" clId="{082659E4-D9E0-4610-B4E4-9B8D758FE963}" dt="2023-10-12T01:53:59.348" v="7799" actId="164"/>
          <ac:spMkLst>
            <pc:docMk/>
            <pc:sldMk cId="3711136031" sldId="296"/>
            <ac:spMk id="22" creationId="{FBBF23D6-426D-AA79-FFE9-3BF0409C052A}"/>
          </ac:spMkLst>
        </pc:spChg>
        <pc:spChg chg="add del mod ord">
          <ac:chgData name="Kencin Autry" userId="a6c17a38-3403-4b9b-b01e-849711fc5fbf" providerId="ADAL" clId="{082659E4-D9E0-4610-B4E4-9B8D758FE963}" dt="2023-10-10T16:40:47.371" v="4633" actId="478"/>
          <ac:spMkLst>
            <pc:docMk/>
            <pc:sldMk cId="3711136031" sldId="296"/>
            <ac:spMk id="23" creationId="{27091957-74BC-3C51-CA9A-1CB9F6A756A3}"/>
          </ac:spMkLst>
        </pc:spChg>
        <pc:spChg chg="add del mod">
          <ac:chgData name="Kencin Autry" userId="a6c17a38-3403-4b9b-b01e-849711fc5fbf" providerId="ADAL" clId="{082659E4-D9E0-4610-B4E4-9B8D758FE963}" dt="2023-10-12T17:14:25.615" v="9734" actId="478"/>
          <ac:spMkLst>
            <pc:docMk/>
            <pc:sldMk cId="3711136031" sldId="296"/>
            <ac:spMk id="23" creationId="{589834F2-BC04-BBD2-2059-2AFC8F6F30F9}"/>
          </ac:spMkLst>
        </pc:spChg>
        <pc:spChg chg="add mod ord topLvl">
          <ac:chgData name="Kencin Autry" userId="a6c17a38-3403-4b9b-b01e-849711fc5fbf" providerId="ADAL" clId="{082659E4-D9E0-4610-B4E4-9B8D758FE963}" dt="2023-10-12T01:53:59.348" v="7799" actId="164"/>
          <ac:spMkLst>
            <pc:docMk/>
            <pc:sldMk cId="3711136031" sldId="296"/>
            <ac:spMk id="23" creationId="{EE38B3A5-22C5-D575-EB30-2F0E91394563}"/>
          </ac:spMkLst>
        </pc:spChg>
        <pc:spChg chg="add del mod">
          <ac:chgData name="Kencin Autry" userId="a6c17a38-3403-4b9b-b01e-849711fc5fbf" providerId="ADAL" clId="{082659E4-D9E0-4610-B4E4-9B8D758FE963}" dt="2023-10-12T17:14:21.430" v="9731" actId="478"/>
          <ac:spMkLst>
            <pc:docMk/>
            <pc:sldMk cId="3711136031" sldId="296"/>
            <ac:spMk id="24" creationId="{0D35BE1B-9245-D7E9-62A6-8C9D4DC6CF2E}"/>
          </ac:spMkLst>
        </pc:spChg>
        <pc:spChg chg="add del mod topLvl">
          <ac:chgData name="Kencin Autry" userId="a6c17a38-3403-4b9b-b01e-849711fc5fbf" providerId="ADAL" clId="{082659E4-D9E0-4610-B4E4-9B8D758FE963}" dt="2023-10-12T02:07:00.312" v="7956" actId="478"/>
          <ac:spMkLst>
            <pc:docMk/>
            <pc:sldMk cId="3711136031" sldId="296"/>
            <ac:spMk id="24" creationId="{A85FCAEC-54E4-4A92-78C5-CC4E07379579}"/>
          </ac:spMkLst>
        </pc:spChg>
        <pc:spChg chg="add del mod">
          <ac:chgData name="Kencin Autry" userId="a6c17a38-3403-4b9b-b01e-849711fc5fbf" providerId="ADAL" clId="{082659E4-D9E0-4610-B4E4-9B8D758FE963}" dt="2023-10-12T17:30:24.261" v="9948" actId="478"/>
          <ac:spMkLst>
            <pc:docMk/>
            <pc:sldMk cId="3711136031" sldId="296"/>
            <ac:spMk id="25" creationId="{32DE0CC5-9D49-78F8-CF06-622FAD3E100C}"/>
          </ac:spMkLst>
        </pc:spChg>
        <pc:spChg chg="add del mod">
          <ac:chgData name="Kencin Autry" userId="a6c17a38-3403-4b9b-b01e-849711fc5fbf" providerId="ADAL" clId="{082659E4-D9E0-4610-B4E4-9B8D758FE963}" dt="2023-10-10T02:35:18.950" v="2324"/>
          <ac:spMkLst>
            <pc:docMk/>
            <pc:sldMk cId="3711136031" sldId="296"/>
            <ac:spMk id="25" creationId="{3CBE9B3E-5DE5-05ED-1B30-662549A6576B}"/>
          </ac:spMkLst>
        </pc:spChg>
        <pc:spChg chg="mod ord topLvl">
          <ac:chgData name="Kencin Autry" userId="a6c17a38-3403-4b9b-b01e-849711fc5fbf" providerId="ADAL" clId="{082659E4-D9E0-4610-B4E4-9B8D758FE963}" dt="2023-10-10T16:47:40.889" v="4691" actId="164"/>
          <ac:spMkLst>
            <pc:docMk/>
            <pc:sldMk cId="3711136031" sldId="296"/>
            <ac:spMk id="25" creationId="{5ACC2F07-5870-09C6-4C87-A98F3A3BB498}"/>
          </ac:spMkLst>
        </pc:spChg>
        <pc:spChg chg="mod ord topLvl">
          <ac:chgData name="Kencin Autry" userId="a6c17a38-3403-4b9b-b01e-849711fc5fbf" providerId="ADAL" clId="{082659E4-D9E0-4610-B4E4-9B8D758FE963}" dt="2023-10-10T16:47:40.889" v="4691" actId="164"/>
          <ac:spMkLst>
            <pc:docMk/>
            <pc:sldMk cId="3711136031" sldId="296"/>
            <ac:spMk id="26" creationId="{8D4FF61A-D299-F0B8-2ABE-0E0A8D988389}"/>
          </ac:spMkLst>
        </pc:spChg>
        <pc:spChg chg="add del mod">
          <ac:chgData name="Kencin Autry" userId="a6c17a38-3403-4b9b-b01e-849711fc5fbf" providerId="ADAL" clId="{082659E4-D9E0-4610-B4E4-9B8D758FE963}" dt="2023-10-10T02:36:29.489" v="2331" actId="478"/>
          <ac:spMkLst>
            <pc:docMk/>
            <pc:sldMk cId="3711136031" sldId="296"/>
            <ac:spMk id="26" creationId="{EB29D456-F1DE-091E-8FB7-1A5086C3F23F}"/>
          </ac:spMkLst>
        </pc:spChg>
        <pc:spChg chg="add del mod">
          <ac:chgData name="Kencin Autry" userId="a6c17a38-3403-4b9b-b01e-849711fc5fbf" providerId="ADAL" clId="{082659E4-D9E0-4610-B4E4-9B8D758FE963}" dt="2023-10-12T17:14:27.370" v="9735" actId="478"/>
          <ac:spMkLst>
            <pc:docMk/>
            <pc:sldMk cId="3711136031" sldId="296"/>
            <ac:spMk id="26" creationId="{F695E883-F0E3-407A-76EE-B760E4353A3B}"/>
          </ac:spMkLst>
        </pc:spChg>
        <pc:spChg chg="add mod topLvl">
          <ac:chgData name="Kencin Autry" userId="a6c17a38-3403-4b9b-b01e-849711fc5fbf" providerId="ADAL" clId="{082659E4-D9E0-4610-B4E4-9B8D758FE963}" dt="2023-10-12T18:36:43.963" v="10328" actId="164"/>
          <ac:spMkLst>
            <pc:docMk/>
            <pc:sldMk cId="3711136031" sldId="296"/>
            <ac:spMk id="27" creationId="{743E264D-F715-F52F-2C20-A7347DA61FF7}"/>
          </ac:spMkLst>
        </pc:spChg>
        <pc:spChg chg="add del mod">
          <ac:chgData name="Kencin Autry" userId="a6c17a38-3403-4b9b-b01e-849711fc5fbf" providerId="ADAL" clId="{082659E4-D9E0-4610-B4E4-9B8D758FE963}" dt="2023-10-10T02:41:35.688" v="2338" actId="478"/>
          <ac:spMkLst>
            <pc:docMk/>
            <pc:sldMk cId="3711136031" sldId="296"/>
            <ac:spMk id="27" creationId="{86104B5E-721E-380A-D737-27184E54F713}"/>
          </ac:spMkLst>
        </pc:spChg>
        <pc:spChg chg="mod">
          <ac:chgData name="Kencin Autry" userId="a6c17a38-3403-4b9b-b01e-849711fc5fbf" providerId="ADAL" clId="{082659E4-D9E0-4610-B4E4-9B8D758FE963}" dt="2023-10-12T01:44:28.474" v="7624"/>
          <ac:spMkLst>
            <pc:docMk/>
            <pc:sldMk cId="3711136031" sldId="296"/>
            <ac:spMk id="27" creationId="{CB010016-89CD-0C4E-0436-95F6CA292A24}"/>
          </ac:spMkLst>
        </pc:spChg>
        <pc:spChg chg="mod ord topLvl">
          <ac:chgData name="Kencin Autry" userId="a6c17a38-3403-4b9b-b01e-849711fc5fbf" providerId="ADAL" clId="{082659E4-D9E0-4610-B4E4-9B8D758FE963}" dt="2023-10-10T16:47:40.889" v="4691" actId="164"/>
          <ac:spMkLst>
            <pc:docMk/>
            <pc:sldMk cId="3711136031" sldId="296"/>
            <ac:spMk id="27" creationId="{F9F768C4-26CB-33C8-37A8-E02D9383C7B9}"/>
          </ac:spMkLst>
        </pc:spChg>
        <pc:spChg chg="add mod ord topLvl">
          <ac:chgData name="Kencin Autry" userId="a6c17a38-3403-4b9b-b01e-849711fc5fbf" providerId="ADAL" clId="{082659E4-D9E0-4610-B4E4-9B8D758FE963}" dt="2023-10-12T18:36:43.963" v="10328" actId="164"/>
          <ac:spMkLst>
            <pc:docMk/>
            <pc:sldMk cId="3711136031" sldId="296"/>
            <ac:spMk id="28" creationId="{27F4F37B-D229-9BEA-07CF-CF1570F8017F}"/>
          </ac:spMkLst>
        </pc:spChg>
        <pc:spChg chg="add mod topLvl">
          <ac:chgData name="Kencin Autry" userId="a6c17a38-3403-4b9b-b01e-849711fc5fbf" providerId="ADAL" clId="{082659E4-D9E0-4610-B4E4-9B8D758FE963}" dt="2023-10-10T16:52:47.727" v="4743" actId="164"/>
          <ac:spMkLst>
            <pc:docMk/>
            <pc:sldMk cId="3711136031" sldId="296"/>
            <ac:spMk id="28" creationId="{96CD14B4-F4F6-1E47-0BDD-8D1F380829B2}"/>
          </ac:spMkLst>
        </pc:spChg>
        <pc:spChg chg="mod">
          <ac:chgData name="Kencin Autry" userId="a6c17a38-3403-4b9b-b01e-849711fc5fbf" providerId="ADAL" clId="{082659E4-D9E0-4610-B4E4-9B8D758FE963}" dt="2023-10-12T01:44:28.474" v="7624"/>
          <ac:spMkLst>
            <pc:docMk/>
            <pc:sldMk cId="3711136031" sldId="296"/>
            <ac:spMk id="29" creationId="{03A5FB1A-9F99-388F-9091-815ED978A337}"/>
          </ac:spMkLst>
        </pc:spChg>
        <pc:spChg chg="add mod topLvl">
          <ac:chgData name="Kencin Autry" userId="a6c17a38-3403-4b9b-b01e-849711fc5fbf" providerId="ADAL" clId="{082659E4-D9E0-4610-B4E4-9B8D758FE963}" dt="2023-10-12T18:36:43.963" v="10328" actId="164"/>
          <ac:spMkLst>
            <pc:docMk/>
            <pc:sldMk cId="3711136031" sldId="296"/>
            <ac:spMk id="29" creationId="{12ABC89E-C2FC-3B92-1889-99C386D3ABF9}"/>
          </ac:spMkLst>
        </pc:spChg>
        <pc:spChg chg="add del mod">
          <ac:chgData name="Kencin Autry" userId="a6c17a38-3403-4b9b-b01e-849711fc5fbf" providerId="ADAL" clId="{082659E4-D9E0-4610-B4E4-9B8D758FE963}" dt="2023-10-10T14:41:38.082" v="4379" actId="478"/>
          <ac:spMkLst>
            <pc:docMk/>
            <pc:sldMk cId="3711136031" sldId="296"/>
            <ac:spMk id="29" creationId="{4096F455-4AE2-32E6-76C3-5B132355E017}"/>
          </ac:spMkLst>
        </pc:spChg>
        <pc:spChg chg="add del mod">
          <ac:chgData name="Kencin Autry" userId="a6c17a38-3403-4b9b-b01e-849711fc5fbf" providerId="ADAL" clId="{082659E4-D9E0-4610-B4E4-9B8D758FE963}" dt="2023-10-11T00:39:34.458" v="5308" actId="478"/>
          <ac:spMkLst>
            <pc:docMk/>
            <pc:sldMk cId="3711136031" sldId="296"/>
            <ac:spMk id="29" creationId="{9A6F9541-AE08-0FE0-41A6-D09291B2460E}"/>
          </ac:spMkLst>
        </pc:spChg>
        <pc:spChg chg="add mod ord">
          <ac:chgData name="Kencin Autry" userId="a6c17a38-3403-4b9b-b01e-849711fc5fbf" providerId="ADAL" clId="{082659E4-D9E0-4610-B4E4-9B8D758FE963}" dt="2023-10-10T14:45:20.600" v="4413" actId="164"/>
          <ac:spMkLst>
            <pc:docMk/>
            <pc:sldMk cId="3711136031" sldId="296"/>
            <ac:spMk id="30" creationId="{3F15DFEE-E7A2-A7D1-44F1-49FF627D6148}"/>
          </ac:spMkLst>
        </pc:spChg>
        <pc:spChg chg="add mod topLvl">
          <ac:chgData name="Kencin Autry" userId="a6c17a38-3403-4b9b-b01e-849711fc5fbf" providerId="ADAL" clId="{082659E4-D9E0-4610-B4E4-9B8D758FE963}" dt="2023-10-12T19:28:56.383" v="10517" actId="165"/>
          <ac:spMkLst>
            <pc:docMk/>
            <pc:sldMk cId="3711136031" sldId="296"/>
            <ac:spMk id="31" creationId="{970E934B-0BCA-2239-86E1-9CB0234D9512}"/>
          </ac:spMkLst>
        </pc:spChg>
        <pc:spChg chg="add del mod">
          <ac:chgData name="Kencin Autry" userId="a6c17a38-3403-4b9b-b01e-849711fc5fbf" providerId="ADAL" clId="{082659E4-D9E0-4610-B4E4-9B8D758FE963}" dt="2023-10-12T02:43:50.867" v="8418" actId="34122"/>
          <ac:spMkLst>
            <pc:docMk/>
            <pc:sldMk cId="3711136031" sldId="296"/>
            <ac:spMk id="31" creationId="{ACBE0A8B-8AE3-4161-8486-C0C2C79202F4}"/>
          </ac:spMkLst>
        </pc:spChg>
        <pc:spChg chg="add del">
          <ac:chgData name="Kencin Autry" userId="a6c17a38-3403-4b9b-b01e-849711fc5fbf" providerId="ADAL" clId="{082659E4-D9E0-4610-B4E4-9B8D758FE963}" dt="2023-10-10T14:43:17.261" v="4390" actId="478"/>
          <ac:spMkLst>
            <pc:docMk/>
            <pc:sldMk cId="3711136031" sldId="296"/>
            <ac:spMk id="31" creationId="{DEA04B56-975D-AB3D-916D-198A91B9E919}"/>
          </ac:spMkLst>
        </pc:spChg>
        <pc:spChg chg="mod">
          <ac:chgData name="Kencin Autry" userId="a6c17a38-3403-4b9b-b01e-849711fc5fbf" providerId="ADAL" clId="{082659E4-D9E0-4610-B4E4-9B8D758FE963}" dt="2023-10-12T01:44:28.474" v="7624"/>
          <ac:spMkLst>
            <pc:docMk/>
            <pc:sldMk cId="3711136031" sldId="296"/>
            <ac:spMk id="31" creationId="{FD2BF5A6-D3A0-29FB-B1A6-EF6D4AD0A4B1}"/>
          </ac:spMkLst>
        </pc:spChg>
        <pc:spChg chg="add mod ord">
          <ac:chgData name="Kencin Autry" userId="a6c17a38-3403-4b9b-b01e-849711fc5fbf" providerId="ADAL" clId="{082659E4-D9E0-4610-B4E4-9B8D758FE963}" dt="2023-10-10T14:45:20.600" v="4413" actId="164"/>
          <ac:spMkLst>
            <pc:docMk/>
            <pc:sldMk cId="3711136031" sldId="296"/>
            <ac:spMk id="32" creationId="{F304878F-39ED-982B-A3EE-10054D5BF103}"/>
          </ac:spMkLst>
        </pc:spChg>
        <pc:spChg chg="mod">
          <ac:chgData name="Kencin Autry" userId="a6c17a38-3403-4b9b-b01e-849711fc5fbf" providerId="ADAL" clId="{082659E4-D9E0-4610-B4E4-9B8D758FE963}" dt="2023-10-12T17:31:07.198" v="9957"/>
          <ac:spMkLst>
            <pc:docMk/>
            <pc:sldMk cId="3711136031" sldId="296"/>
            <ac:spMk id="33" creationId="{B211674E-3B3D-C4EC-C637-B9A84ED6AB3E}"/>
          </ac:spMkLst>
        </pc:spChg>
        <pc:spChg chg="add mod ord">
          <ac:chgData name="Kencin Autry" userId="a6c17a38-3403-4b9b-b01e-849711fc5fbf" providerId="ADAL" clId="{082659E4-D9E0-4610-B4E4-9B8D758FE963}" dt="2023-10-10T14:45:20.600" v="4413" actId="164"/>
          <ac:spMkLst>
            <pc:docMk/>
            <pc:sldMk cId="3711136031" sldId="296"/>
            <ac:spMk id="33" creationId="{D0DD0C6A-010F-FDC9-41D2-7F49F5826074}"/>
          </ac:spMkLst>
        </pc:spChg>
        <pc:spChg chg="add mod">
          <ac:chgData name="Kencin Autry" userId="a6c17a38-3403-4b9b-b01e-849711fc5fbf" providerId="ADAL" clId="{082659E4-D9E0-4610-B4E4-9B8D758FE963}" dt="2023-10-12T01:53:59.348" v="7799" actId="164"/>
          <ac:spMkLst>
            <pc:docMk/>
            <pc:sldMk cId="3711136031" sldId="296"/>
            <ac:spMk id="35" creationId="{298DFF65-BEF6-178A-BC8D-8ED37204146B}"/>
          </ac:spMkLst>
        </pc:spChg>
        <pc:spChg chg="mod">
          <ac:chgData name="Kencin Autry" userId="a6c17a38-3403-4b9b-b01e-849711fc5fbf" providerId="ADAL" clId="{082659E4-D9E0-4610-B4E4-9B8D758FE963}" dt="2023-10-12T18:54:49.069" v="10404" actId="1076"/>
          <ac:spMkLst>
            <pc:docMk/>
            <pc:sldMk cId="3711136031" sldId="296"/>
            <ac:spMk id="35" creationId="{2F14EED4-7AD7-994C-6AB9-814BDDC90B0C}"/>
          </ac:spMkLst>
        </pc:spChg>
        <pc:spChg chg="mod">
          <ac:chgData name="Kencin Autry" userId="a6c17a38-3403-4b9b-b01e-849711fc5fbf" providerId="ADAL" clId="{082659E4-D9E0-4610-B4E4-9B8D758FE963}" dt="2023-10-12T17:31:07.198" v="9957"/>
          <ac:spMkLst>
            <pc:docMk/>
            <pc:sldMk cId="3711136031" sldId="296"/>
            <ac:spMk id="36" creationId="{BC13CA8A-D0AF-63AB-83E3-3DBDCCBB9061}"/>
          </ac:spMkLst>
        </pc:spChg>
        <pc:spChg chg="add del mod">
          <ac:chgData name="Kencin Autry" userId="a6c17a38-3403-4b9b-b01e-849711fc5fbf" providerId="ADAL" clId="{082659E4-D9E0-4610-B4E4-9B8D758FE963}" dt="2023-10-12T01:53:19.379" v="7790" actId="478"/>
          <ac:spMkLst>
            <pc:docMk/>
            <pc:sldMk cId="3711136031" sldId="296"/>
            <ac:spMk id="37" creationId="{A30D9046-8D1F-585B-5FDC-26A8E72E10DB}"/>
          </ac:spMkLst>
        </pc:spChg>
        <pc:spChg chg="mod">
          <ac:chgData name="Kencin Autry" userId="a6c17a38-3403-4b9b-b01e-849711fc5fbf" providerId="ADAL" clId="{082659E4-D9E0-4610-B4E4-9B8D758FE963}" dt="2023-10-12T17:31:07.198" v="9957"/>
          <ac:spMkLst>
            <pc:docMk/>
            <pc:sldMk cId="3711136031" sldId="296"/>
            <ac:spMk id="38" creationId="{69FB5D60-D3AC-5970-1FFE-D5B29F091687}"/>
          </ac:spMkLst>
        </pc:spChg>
        <pc:spChg chg="add del mod topLvl">
          <ac:chgData name="Kencin Autry" userId="a6c17a38-3403-4b9b-b01e-849711fc5fbf" providerId="ADAL" clId="{082659E4-D9E0-4610-B4E4-9B8D758FE963}" dt="2023-10-12T02:16:05.057" v="8117" actId="478"/>
          <ac:spMkLst>
            <pc:docMk/>
            <pc:sldMk cId="3711136031" sldId="296"/>
            <ac:spMk id="39" creationId="{A5D4123F-7F78-9180-B3A8-E8DAD7579268}"/>
          </ac:spMkLst>
        </pc:spChg>
        <pc:spChg chg="add del mod">
          <ac:chgData name="Kencin Autry" userId="a6c17a38-3403-4b9b-b01e-849711fc5fbf" providerId="ADAL" clId="{082659E4-D9E0-4610-B4E4-9B8D758FE963}" dt="2023-10-12T01:57:33.022" v="7843" actId="478"/>
          <ac:spMkLst>
            <pc:docMk/>
            <pc:sldMk cId="3711136031" sldId="296"/>
            <ac:spMk id="40" creationId="{030EAB28-D1C9-9E44-0D38-3D1747FB02D9}"/>
          </ac:spMkLst>
        </pc:spChg>
        <pc:spChg chg="mod">
          <ac:chgData name="Kencin Autry" userId="a6c17a38-3403-4b9b-b01e-849711fc5fbf" providerId="ADAL" clId="{082659E4-D9E0-4610-B4E4-9B8D758FE963}" dt="2023-10-12T17:31:07.198" v="9957"/>
          <ac:spMkLst>
            <pc:docMk/>
            <pc:sldMk cId="3711136031" sldId="296"/>
            <ac:spMk id="40" creationId="{1A5965C9-BEE1-B030-6A31-DCDF7D40F866}"/>
          </ac:spMkLst>
        </pc:spChg>
        <pc:spChg chg="mod">
          <ac:chgData name="Kencin Autry" userId="a6c17a38-3403-4b9b-b01e-849711fc5fbf" providerId="ADAL" clId="{082659E4-D9E0-4610-B4E4-9B8D758FE963}" dt="2023-10-12T17:31:07.198" v="9957"/>
          <ac:spMkLst>
            <pc:docMk/>
            <pc:sldMk cId="3711136031" sldId="296"/>
            <ac:spMk id="41" creationId="{662F0E57-8495-0D26-31F2-24D600769370}"/>
          </ac:spMkLst>
        </pc:spChg>
        <pc:spChg chg="add mod">
          <ac:chgData name="Kencin Autry" userId="a6c17a38-3403-4b9b-b01e-849711fc5fbf" providerId="ADAL" clId="{082659E4-D9E0-4610-B4E4-9B8D758FE963}" dt="2023-10-12T02:14:02.200" v="8084" actId="165"/>
          <ac:spMkLst>
            <pc:docMk/>
            <pc:sldMk cId="3711136031" sldId="296"/>
            <ac:spMk id="41" creationId="{F0943307-AC76-A379-F16C-7332CD4C7D18}"/>
          </ac:spMkLst>
        </pc:spChg>
        <pc:spChg chg="mod">
          <ac:chgData name="Kencin Autry" userId="a6c17a38-3403-4b9b-b01e-849711fc5fbf" providerId="ADAL" clId="{082659E4-D9E0-4610-B4E4-9B8D758FE963}" dt="2023-10-12T17:31:07.198" v="9957"/>
          <ac:spMkLst>
            <pc:docMk/>
            <pc:sldMk cId="3711136031" sldId="296"/>
            <ac:spMk id="42" creationId="{56D82823-9A46-1172-7A7E-43E345224B1B}"/>
          </ac:spMkLst>
        </pc:spChg>
        <pc:spChg chg="mod topLvl">
          <ac:chgData name="Kencin Autry" userId="a6c17a38-3403-4b9b-b01e-849711fc5fbf" providerId="ADAL" clId="{082659E4-D9E0-4610-B4E4-9B8D758FE963}" dt="2023-10-10T16:52:47.727" v="4743" actId="164"/>
          <ac:spMkLst>
            <pc:docMk/>
            <pc:sldMk cId="3711136031" sldId="296"/>
            <ac:spMk id="42" creationId="{A4098D01-431C-548B-2827-093706D99A06}"/>
          </ac:spMkLst>
        </pc:spChg>
        <pc:spChg chg="add del mod">
          <ac:chgData name="Kencin Autry" userId="a6c17a38-3403-4b9b-b01e-849711fc5fbf" providerId="ADAL" clId="{082659E4-D9E0-4610-B4E4-9B8D758FE963}" dt="2023-10-10T02:44:51.448" v="2363" actId="478"/>
          <ac:spMkLst>
            <pc:docMk/>
            <pc:sldMk cId="3711136031" sldId="296"/>
            <ac:spMk id="43" creationId="{7C2C1626-D35B-0593-84B5-A4FCB7B3B763}"/>
          </ac:spMkLst>
        </pc:spChg>
        <pc:spChg chg="mod">
          <ac:chgData name="Kencin Autry" userId="a6c17a38-3403-4b9b-b01e-849711fc5fbf" providerId="ADAL" clId="{082659E4-D9E0-4610-B4E4-9B8D758FE963}" dt="2023-10-12T17:31:07.198" v="9957"/>
          <ac:spMkLst>
            <pc:docMk/>
            <pc:sldMk cId="3711136031" sldId="296"/>
            <ac:spMk id="43" creationId="{E12A1BC6-1807-4C4D-1EFD-FA0062E13184}"/>
          </ac:spMkLst>
        </pc:spChg>
        <pc:spChg chg="mod">
          <ac:chgData name="Kencin Autry" userId="a6c17a38-3403-4b9b-b01e-849711fc5fbf" providerId="ADAL" clId="{082659E4-D9E0-4610-B4E4-9B8D758FE963}" dt="2023-10-12T17:31:07.198" v="9957"/>
          <ac:spMkLst>
            <pc:docMk/>
            <pc:sldMk cId="3711136031" sldId="296"/>
            <ac:spMk id="44" creationId="{3599E199-6B36-EAA2-B5DA-2FD70B1CB8D8}"/>
          </ac:spMkLst>
        </pc:spChg>
        <pc:spChg chg="add del mod">
          <ac:chgData name="Kencin Autry" userId="a6c17a38-3403-4b9b-b01e-849711fc5fbf" providerId="ADAL" clId="{082659E4-D9E0-4610-B4E4-9B8D758FE963}" dt="2023-10-10T02:45:15.792" v="2366" actId="478"/>
          <ac:spMkLst>
            <pc:docMk/>
            <pc:sldMk cId="3711136031" sldId="296"/>
            <ac:spMk id="44" creationId="{677E5C8B-6E8F-8808-4EFA-0A5CEACDA03C}"/>
          </ac:spMkLst>
        </pc:spChg>
        <pc:spChg chg="add del mod">
          <ac:chgData name="Kencin Autry" userId="a6c17a38-3403-4b9b-b01e-849711fc5fbf" providerId="ADAL" clId="{082659E4-D9E0-4610-B4E4-9B8D758FE963}" dt="2023-10-12T01:57:33.982" v="7844" actId="478"/>
          <ac:spMkLst>
            <pc:docMk/>
            <pc:sldMk cId="3711136031" sldId="296"/>
            <ac:spMk id="44" creationId="{823E0ED6-BC63-598B-4480-AEECBA164D77}"/>
          </ac:spMkLst>
        </pc:spChg>
        <pc:spChg chg="mod topLvl">
          <ac:chgData name="Kencin Autry" userId="a6c17a38-3403-4b9b-b01e-849711fc5fbf" providerId="ADAL" clId="{082659E4-D9E0-4610-B4E4-9B8D758FE963}" dt="2023-10-10T16:52:47.727" v="4743" actId="164"/>
          <ac:spMkLst>
            <pc:docMk/>
            <pc:sldMk cId="3711136031" sldId="296"/>
            <ac:spMk id="45" creationId="{279DA3A6-B365-43EC-AEF2-C8A8E5E632AE}"/>
          </ac:spMkLst>
        </pc:spChg>
        <pc:spChg chg="mod">
          <ac:chgData name="Kencin Autry" userId="a6c17a38-3403-4b9b-b01e-849711fc5fbf" providerId="ADAL" clId="{082659E4-D9E0-4610-B4E4-9B8D758FE963}" dt="2023-10-12T17:31:07.198" v="9957"/>
          <ac:spMkLst>
            <pc:docMk/>
            <pc:sldMk cId="3711136031" sldId="296"/>
            <ac:spMk id="45" creationId="{5A1D04B4-0840-576F-1648-F9EDAAF5D748}"/>
          </ac:spMkLst>
        </pc:spChg>
        <pc:spChg chg="add del mod">
          <ac:chgData name="Kencin Autry" userId="a6c17a38-3403-4b9b-b01e-849711fc5fbf" providerId="ADAL" clId="{082659E4-D9E0-4610-B4E4-9B8D758FE963}" dt="2023-10-10T02:46:52.970" v="2376" actId="478"/>
          <ac:spMkLst>
            <pc:docMk/>
            <pc:sldMk cId="3711136031" sldId="296"/>
            <ac:spMk id="45" creationId="{A1769D74-57EC-D0C2-939F-B6BF169B7CF4}"/>
          </ac:spMkLst>
        </pc:spChg>
        <pc:spChg chg="mod">
          <ac:chgData name="Kencin Autry" userId="a6c17a38-3403-4b9b-b01e-849711fc5fbf" providerId="ADAL" clId="{082659E4-D9E0-4610-B4E4-9B8D758FE963}" dt="2023-10-12T17:31:07.198" v="9957"/>
          <ac:spMkLst>
            <pc:docMk/>
            <pc:sldMk cId="3711136031" sldId="296"/>
            <ac:spMk id="46" creationId="{46930391-CEE1-B604-CA27-12E7D797327A}"/>
          </ac:spMkLst>
        </pc:spChg>
        <pc:spChg chg="mod">
          <ac:chgData name="Kencin Autry" userId="a6c17a38-3403-4b9b-b01e-849711fc5fbf" providerId="ADAL" clId="{082659E4-D9E0-4610-B4E4-9B8D758FE963}" dt="2023-10-12T17:31:07.198" v="9957"/>
          <ac:spMkLst>
            <pc:docMk/>
            <pc:sldMk cId="3711136031" sldId="296"/>
            <ac:spMk id="47" creationId="{1EEDC51E-ACFD-1469-88E6-36101B64B7E8}"/>
          </ac:spMkLst>
        </pc:spChg>
        <pc:spChg chg="add del mod">
          <ac:chgData name="Kencin Autry" userId="a6c17a38-3403-4b9b-b01e-849711fc5fbf" providerId="ADAL" clId="{082659E4-D9E0-4610-B4E4-9B8D758FE963}" dt="2023-10-12T01:57:32.125" v="7842" actId="478"/>
          <ac:spMkLst>
            <pc:docMk/>
            <pc:sldMk cId="3711136031" sldId="296"/>
            <ac:spMk id="47" creationId="{C85D63FB-D643-8057-A708-960D9B2AE6C0}"/>
          </ac:spMkLst>
        </pc:spChg>
        <pc:spChg chg="add mod">
          <ac:chgData name="Kencin Autry" userId="a6c17a38-3403-4b9b-b01e-849711fc5fbf" providerId="ADAL" clId="{082659E4-D9E0-4610-B4E4-9B8D758FE963}" dt="2023-10-12T19:24:49.331" v="10489" actId="1076"/>
          <ac:spMkLst>
            <pc:docMk/>
            <pc:sldMk cId="3711136031" sldId="296"/>
            <ac:spMk id="48" creationId="{0DC684FE-5673-ACD9-848A-ABAE62A746A2}"/>
          </ac:spMkLst>
        </pc:spChg>
        <pc:spChg chg="add del mod">
          <ac:chgData name="Kencin Autry" userId="a6c17a38-3403-4b9b-b01e-849711fc5fbf" providerId="ADAL" clId="{082659E4-D9E0-4610-B4E4-9B8D758FE963}" dt="2023-10-12T18:33:37.300" v="10311" actId="478"/>
          <ac:spMkLst>
            <pc:docMk/>
            <pc:sldMk cId="3711136031" sldId="296"/>
            <ac:spMk id="49" creationId="{653F3A46-FA58-93C4-F12C-F3CE19B3D9F1}"/>
          </ac:spMkLst>
        </pc:spChg>
        <pc:spChg chg="add mod">
          <ac:chgData name="Kencin Autry" userId="a6c17a38-3403-4b9b-b01e-849711fc5fbf" providerId="ADAL" clId="{082659E4-D9E0-4610-B4E4-9B8D758FE963}" dt="2023-10-12T02:14:02.200" v="8084" actId="165"/>
          <ac:spMkLst>
            <pc:docMk/>
            <pc:sldMk cId="3711136031" sldId="296"/>
            <ac:spMk id="50" creationId="{4429C636-3F6E-8DF1-ED05-6D7FB54E7C46}"/>
          </ac:spMkLst>
        </pc:spChg>
        <pc:spChg chg="add mod">
          <ac:chgData name="Kencin Autry" userId="a6c17a38-3403-4b9b-b01e-849711fc5fbf" providerId="ADAL" clId="{082659E4-D9E0-4610-B4E4-9B8D758FE963}" dt="2023-10-12T02:14:02.200" v="8084" actId="165"/>
          <ac:spMkLst>
            <pc:docMk/>
            <pc:sldMk cId="3711136031" sldId="296"/>
            <ac:spMk id="51" creationId="{27038715-B249-29B5-4610-CCA703DFA32D}"/>
          </ac:spMkLst>
        </pc:spChg>
        <pc:spChg chg="add mod">
          <ac:chgData name="Kencin Autry" userId="a6c17a38-3403-4b9b-b01e-849711fc5fbf" providerId="ADAL" clId="{082659E4-D9E0-4610-B4E4-9B8D758FE963}" dt="2023-10-13T18:28:45.196" v="12612" actId="164"/>
          <ac:spMkLst>
            <pc:docMk/>
            <pc:sldMk cId="3711136031" sldId="296"/>
            <ac:spMk id="51" creationId="{DBB73A1B-F690-1F90-C08B-AFA97BF4BCC3}"/>
          </ac:spMkLst>
        </pc:spChg>
        <pc:spChg chg="add del mod">
          <ac:chgData name="Kencin Autry" userId="a6c17a38-3403-4b9b-b01e-849711fc5fbf" providerId="ADAL" clId="{082659E4-D9E0-4610-B4E4-9B8D758FE963}" dt="2023-10-12T19:22:38.948" v="10485" actId="478"/>
          <ac:spMkLst>
            <pc:docMk/>
            <pc:sldMk cId="3711136031" sldId="296"/>
            <ac:spMk id="52" creationId="{050BDF0B-7B17-68A9-E53F-DB88CE296271}"/>
          </ac:spMkLst>
        </pc:spChg>
        <pc:spChg chg="add mod">
          <ac:chgData name="Kencin Autry" userId="a6c17a38-3403-4b9b-b01e-849711fc5fbf" providerId="ADAL" clId="{082659E4-D9E0-4610-B4E4-9B8D758FE963}" dt="2023-10-12T02:14:02.200" v="8084" actId="165"/>
          <ac:spMkLst>
            <pc:docMk/>
            <pc:sldMk cId="3711136031" sldId="296"/>
            <ac:spMk id="52" creationId="{9374171D-B98D-5CF7-73CF-C634FE9AE07C}"/>
          </ac:spMkLst>
        </pc:spChg>
        <pc:spChg chg="add mod">
          <ac:chgData name="Kencin Autry" userId="a6c17a38-3403-4b9b-b01e-849711fc5fbf" providerId="ADAL" clId="{082659E4-D9E0-4610-B4E4-9B8D758FE963}" dt="2023-10-12T02:14:02.200" v="8084" actId="165"/>
          <ac:spMkLst>
            <pc:docMk/>
            <pc:sldMk cId="3711136031" sldId="296"/>
            <ac:spMk id="53" creationId="{5E43EAF1-E8C7-ED53-F801-5A845A0F2967}"/>
          </ac:spMkLst>
        </pc:spChg>
        <pc:spChg chg="add mod">
          <ac:chgData name="Kencin Autry" userId="a6c17a38-3403-4b9b-b01e-849711fc5fbf" providerId="ADAL" clId="{082659E4-D9E0-4610-B4E4-9B8D758FE963}" dt="2023-10-12T19:36:50.287" v="10556" actId="164"/>
          <ac:spMkLst>
            <pc:docMk/>
            <pc:sldMk cId="3711136031" sldId="296"/>
            <ac:spMk id="53" creationId="{98B2904A-1115-1361-A21F-A1DE824E4161}"/>
          </ac:spMkLst>
        </pc:spChg>
        <pc:spChg chg="add mod">
          <ac:chgData name="Kencin Autry" userId="a6c17a38-3403-4b9b-b01e-849711fc5fbf" providerId="ADAL" clId="{082659E4-D9E0-4610-B4E4-9B8D758FE963}" dt="2023-10-12T19:37:39.411" v="10558" actId="164"/>
          <ac:spMkLst>
            <pc:docMk/>
            <pc:sldMk cId="3711136031" sldId="296"/>
            <ac:spMk id="54" creationId="{126D09ED-F754-42D2-EEE4-E030DC5B9CD7}"/>
          </ac:spMkLst>
        </pc:spChg>
        <pc:spChg chg="mod">
          <ac:chgData name="Kencin Autry" userId="a6c17a38-3403-4b9b-b01e-849711fc5fbf" providerId="ADAL" clId="{082659E4-D9E0-4610-B4E4-9B8D758FE963}" dt="2023-10-12T02:14:02.200" v="8084" actId="165"/>
          <ac:spMkLst>
            <pc:docMk/>
            <pc:sldMk cId="3711136031" sldId="296"/>
            <ac:spMk id="57" creationId="{F0E369A8-87AF-BDD7-B7E8-41C8788BB060}"/>
          </ac:spMkLst>
        </pc:spChg>
        <pc:spChg chg="add del">
          <ac:chgData name="Kencin Autry" userId="a6c17a38-3403-4b9b-b01e-849711fc5fbf" providerId="ADAL" clId="{082659E4-D9E0-4610-B4E4-9B8D758FE963}" dt="2023-10-10T02:49:03.228" v="2390" actId="478"/>
          <ac:spMkLst>
            <pc:docMk/>
            <pc:sldMk cId="3711136031" sldId="296"/>
            <ac:spMk id="57" creationId="{FB37405F-BE71-8B48-D574-57C070EFF847}"/>
          </ac:spMkLst>
        </pc:spChg>
        <pc:spChg chg="add del mod">
          <ac:chgData name="Kencin Autry" userId="a6c17a38-3403-4b9b-b01e-849711fc5fbf" providerId="ADAL" clId="{082659E4-D9E0-4610-B4E4-9B8D758FE963}" dt="2023-10-10T03:01:31.232" v="2476" actId="478"/>
          <ac:spMkLst>
            <pc:docMk/>
            <pc:sldMk cId="3711136031" sldId="296"/>
            <ac:spMk id="58" creationId="{60990E46-DD16-6C7D-5ABD-42E85EBA5CDA}"/>
          </ac:spMkLst>
        </pc:spChg>
        <pc:spChg chg="mod">
          <ac:chgData name="Kencin Autry" userId="a6c17a38-3403-4b9b-b01e-849711fc5fbf" providerId="ADAL" clId="{082659E4-D9E0-4610-B4E4-9B8D758FE963}" dt="2023-10-12T02:14:02.200" v="8084" actId="165"/>
          <ac:spMkLst>
            <pc:docMk/>
            <pc:sldMk cId="3711136031" sldId="296"/>
            <ac:spMk id="59" creationId="{9635AE84-A290-064B-BA3F-7831090ACE78}"/>
          </ac:spMkLst>
        </pc:spChg>
        <pc:spChg chg="add del mod topLvl">
          <ac:chgData name="Kencin Autry" userId="a6c17a38-3403-4b9b-b01e-849711fc5fbf" providerId="ADAL" clId="{082659E4-D9E0-4610-B4E4-9B8D758FE963}" dt="2023-10-10T02:54:16.925" v="2418"/>
          <ac:spMkLst>
            <pc:docMk/>
            <pc:sldMk cId="3711136031" sldId="296"/>
            <ac:spMk id="59" creationId="{DD4E08DC-2082-9AC8-B52F-AFE1022AF53D}"/>
          </ac:spMkLst>
        </pc:spChg>
        <pc:spChg chg="add mod">
          <ac:chgData name="Kencin Autry" userId="a6c17a38-3403-4b9b-b01e-849711fc5fbf" providerId="ADAL" clId="{082659E4-D9E0-4610-B4E4-9B8D758FE963}" dt="2023-10-13T00:34:16.121" v="11981" actId="1076"/>
          <ac:spMkLst>
            <pc:docMk/>
            <pc:sldMk cId="3711136031" sldId="296"/>
            <ac:spMk id="59" creationId="{E1BA0CAA-13A1-1C79-40D8-8D4B27ADC73B}"/>
          </ac:spMkLst>
        </pc:spChg>
        <pc:spChg chg="add mod">
          <ac:chgData name="Kencin Autry" userId="a6c17a38-3403-4b9b-b01e-849711fc5fbf" providerId="ADAL" clId="{082659E4-D9E0-4610-B4E4-9B8D758FE963}" dt="2023-10-13T00:34:03.245" v="11977" actId="207"/>
          <ac:spMkLst>
            <pc:docMk/>
            <pc:sldMk cId="3711136031" sldId="296"/>
            <ac:spMk id="60" creationId="{6F42A3E6-0005-B588-586B-730311B37BDC}"/>
          </ac:spMkLst>
        </pc:spChg>
        <pc:spChg chg="mod">
          <ac:chgData name="Kencin Autry" userId="a6c17a38-3403-4b9b-b01e-849711fc5fbf" providerId="ADAL" clId="{082659E4-D9E0-4610-B4E4-9B8D758FE963}" dt="2023-10-12T02:14:02.200" v="8084" actId="165"/>
          <ac:spMkLst>
            <pc:docMk/>
            <pc:sldMk cId="3711136031" sldId="296"/>
            <ac:spMk id="60" creationId="{CE2A4E49-19D3-131D-5713-1A40C4A8BF9D}"/>
          </ac:spMkLst>
        </pc:spChg>
        <pc:spChg chg="add del mod topLvl">
          <ac:chgData name="Kencin Autry" userId="a6c17a38-3403-4b9b-b01e-849711fc5fbf" providerId="ADAL" clId="{082659E4-D9E0-4610-B4E4-9B8D758FE963}" dt="2023-10-10T02:54:16.925" v="2418"/>
          <ac:spMkLst>
            <pc:docMk/>
            <pc:sldMk cId="3711136031" sldId="296"/>
            <ac:spMk id="60" creationId="{FA9DDB1B-BC90-41EA-6D91-6E50A542964D}"/>
          </ac:spMkLst>
        </pc:spChg>
        <pc:spChg chg="add mod">
          <ac:chgData name="Kencin Autry" userId="a6c17a38-3403-4b9b-b01e-849711fc5fbf" providerId="ADAL" clId="{082659E4-D9E0-4610-B4E4-9B8D758FE963}" dt="2023-10-13T00:34:18.182" v="11982" actId="1076"/>
          <ac:spMkLst>
            <pc:docMk/>
            <pc:sldMk cId="3711136031" sldId="296"/>
            <ac:spMk id="61" creationId="{6033E983-9951-4326-7B70-8876C150BFB7}"/>
          </ac:spMkLst>
        </pc:spChg>
        <pc:spChg chg="mod">
          <ac:chgData name="Kencin Autry" userId="a6c17a38-3403-4b9b-b01e-849711fc5fbf" providerId="ADAL" clId="{082659E4-D9E0-4610-B4E4-9B8D758FE963}" dt="2023-10-12T02:14:02.200" v="8084" actId="165"/>
          <ac:spMkLst>
            <pc:docMk/>
            <pc:sldMk cId="3711136031" sldId="296"/>
            <ac:spMk id="61" creationId="{D8A766F1-5D2F-4C49-646E-4B05D17D60D5}"/>
          </ac:spMkLst>
        </pc:spChg>
        <pc:spChg chg="del mod">
          <ac:chgData name="Kencin Autry" userId="a6c17a38-3403-4b9b-b01e-849711fc5fbf" providerId="ADAL" clId="{082659E4-D9E0-4610-B4E4-9B8D758FE963}" dt="2023-10-10T02:57:38.323" v="2446" actId="478"/>
          <ac:spMkLst>
            <pc:docMk/>
            <pc:sldMk cId="3711136031" sldId="296"/>
            <ac:spMk id="62" creationId="{12332315-11E8-29D3-ADA6-9EC5B80E6EC9}"/>
          </ac:spMkLst>
        </pc:spChg>
        <pc:spChg chg="mod">
          <ac:chgData name="Kencin Autry" userId="a6c17a38-3403-4b9b-b01e-849711fc5fbf" providerId="ADAL" clId="{082659E4-D9E0-4610-B4E4-9B8D758FE963}" dt="2023-10-12T02:14:02.200" v="8084" actId="165"/>
          <ac:spMkLst>
            <pc:docMk/>
            <pc:sldMk cId="3711136031" sldId="296"/>
            <ac:spMk id="62" creationId="{318FB873-D873-6344-C05C-38FA82591A2C}"/>
          </ac:spMkLst>
        </pc:spChg>
        <pc:spChg chg="mod">
          <ac:chgData name="Kencin Autry" userId="a6c17a38-3403-4b9b-b01e-849711fc5fbf" providerId="ADAL" clId="{082659E4-D9E0-4610-B4E4-9B8D758FE963}" dt="2023-10-12T02:14:02.200" v="8084" actId="165"/>
          <ac:spMkLst>
            <pc:docMk/>
            <pc:sldMk cId="3711136031" sldId="296"/>
            <ac:spMk id="64" creationId="{8948BD9E-2697-F195-3115-CCFB08178BDD}"/>
          </ac:spMkLst>
        </pc:spChg>
        <pc:spChg chg="mod">
          <ac:chgData name="Kencin Autry" userId="a6c17a38-3403-4b9b-b01e-849711fc5fbf" providerId="ADAL" clId="{082659E4-D9E0-4610-B4E4-9B8D758FE963}" dt="2023-10-12T02:14:02.200" v="8084" actId="165"/>
          <ac:spMkLst>
            <pc:docMk/>
            <pc:sldMk cId="3711136031" sldId="296"/>
            <ac:spMk id="66" creationId="{E51FBBB9-7531-4E21-EC14-F5F1D7675026}"/>
          </ac:spMkLst>
        </pc:spChg>
        <pc:spChg chg="mod">
          <ac:chgData name="Kencin Autry" userId="a6c17a38-3403-4b9b-b01e-849711fc5fbf" providerId="ADAL" clId="{082659E4-D9E0-4610-B4E4-9B8D758FE963}" dt="2023-10-12T02:14:02.200" v="8084" actId="165"/>
          <ac:spMkLst>
            <pc:docMk/>
            <pc:sldMk cId="3711136031" sldId="296"/>
            <ac:spMk id="67" creationId="{327E2DC4-3E6C-D699-7BE7-038ED95348E7}"/>
          </ac:spMkLst>
        </pc:spChg>
        <pc:spChg chg="mod">
          <ac:chgData name="Kencin Autry" userId="a6c17a38-3403-4b9b-b01e-849711fc5fbf" providerId="ADAL" clId="{082659E4-D9E0-4610-B4E4-9B8D758FE963}" dt="2023-10-12T02:14:02.200" v="8084" actId="165"/>
          <ac:spMkLst>
            <pc:docMk/>
            <pc:sldMk cId="3711136031" sldId="296"/>
            <ac:spMk id="68" creationId="{D306E82E-61B4-C152-1F98-E3B000F90B5E}"/>
          </ac:spMkLst>
        </pc:spChg>
        <pc:spChg chg="mod">
          <ac:chgData name="Kencin Autry" userId="a6c17a38-3403-4b9b-b01e-849711fc5fbf" providerId="ADAL" clId="{082659E4-D9E0-4610-B4E4-9B8D758FE963}" dt="2023-10-12T02:14:02.200" v="8084" actId="165"/>
          <ac:spMkLst>
            <pc:docMk/>
            <pc:sldMk cId="3711136031" sldId="296"/>
            <ac:spMk id="69" creationId="{45D2BDD2-B04F-19A7-206B-85901692E671}"/>
          </ac:spMkLst>
        </pc:spChg>
        <pc:spChg chg="mod">
          <ac:chgData name="Kencin Autry" userId="a6c17a38-3403-4b9b-b01e-849711fc5fbf" providerId="ADAL" clId="{082659E4-D9E0-4610-B4E4-9B8D758FE963}" dt="2023-10-12T02:14:02.200" v="8084" actId="165"/>
          <ac:spMkLst>
            <pc:docMk/>
            <pc:sldMk cId="3711136031" sldId="296"/>
            <ac:spMk id="71" creationId="{F4EF1730-6178-7510-9042-A63CE7F8D9A9}"/>
          </ac:spMkLst>
        </pc:spChg>
        <pc:spChg chg="mod">
          <ac:chgData name="Kencin Autry" userId="a6c17a38-3403-4b9b-b01e-849711fc5fbf" providerId="ADAL" clId="{082659E4-D9E0-4610-B4E4-9B8D758FE963}" dt="2023-10-12T02:14:02.200" v="8084" actId="165"/>
          <ac:spMkLst>
            <pc:docMk/>
            <pc:sldMk cId="3711136031" sldId="296"/>
            <ac:spMk id="73" creationId="{78E0CE5C-5B0A-89E6-03A6-41EB0DE6E85A}"/>
          </ac:spMkLst>
        </pc:spChg>
        <pc:spChg chg="mod">
          <ac:chgData name="Kencin Autry" userId="a6c17a38-3403-4b9b-b01e-849711fc5fbf" providerId="ADAL" clId="{082659E4-D9E0-4610-B4E4-9B8D758FE963}" dt="2023-10-12T02:14:02.200" v="8084" actId="165"/>
          <ac:spMkLst>
            <pc:docMk/>
            <pc:sldMk cId="3711136031" sldId="296"/>
            <ac:spMk id="74" creationId="{22F21D58-AF5D-4953-44AD-ABD04C1B4C83}"/>
          </ac:spMkLst>
        </pc:spChg>
        <pc:spChg chg="mod">
          <ac:chgData name="Kencin Autry" userId="a6c17a38-3403-4b9b-b01e-849711fc5fbf" providerId="ADAL" clId="{082659E4-D9E0-4610-B4E4-9B8D758FE963}" dt="2023-10-12T02:14:02.200" v="8084" actId="165"/>
          <ac:spMkLst>
            <pc:docMk/>
            <pc:sldMk cId="3711136031" sldId="296"/>
            <ac:spMk id="75" creationId="{B2CB1889-57BB-A2EF-911D-32FF897E2E60}"/>
          </ac:spMkLst>
        </pc:spChg>
        <pc:spChg chg="mod ord">
          <ac:chgData name="Kencin Autry" userId="a6c17a38-3403-4b9b-b01e-849711fc5fbf" providerId="ADAL" clId="{082659E4-D9E0-4610-B4E4-9B8D758FE963}" dt="2023-10-12T02:14:02.200" v="8084" actId="165"/>
          <ac:spMkLst>
            <pc:docMk/>
            <pc:sldMk cId="3711136031" sldId="296"/>
            <ac:spMk id="76" creationId="{841CCBC0-B8A3-B506-7869-D523DD2F7C44}"/>
          </ac:spMkLst>
        </pc:spChg>
        <pc:spChg chg="add del mod">
          <ac:chgData name="Kencin Autry" userId="a6c17a38-3403-4b9b-b01e-849711fc5fbf" providerId="ADAL" clId="{082659E4-D9E0-4610-B4E4-9B8D758FE963}" dt="2023-10-10T03:00:47.834" v="2472" actId="478"/>
          <ac:spMkLst>
            <pc:docMk/>
            <pc:sldMk cId="3711136031" sldId="296"/>
            <ac:spMk id="76" creationId="{8EE4BA74-0852-A9F1-4FF3-F3555F2DA4C9}"/>
          </ac:spMkLst>
        </pc:spChg>
        <pc:spChg chg="add del mod topLvl">
          <ac:chgData name="Kencin Autry" userId="a6c17a38-3403-4b9b-b01e-849711fc5fbf" providerId="ADAL" clId="{082659E4-D9E0-4610-B4E4-9B8D758FE963}" dt="2023-10-12T15:54:32.678" v="9131" actId="1035"/>
          <ac:spMkLst>
            <pc:docMk/>
            <pc:sldMk cId="3711136031" sldId="296"/>
            <ac:spMk id="77" creationId="{19560809-97A1-0C65-11CA-939AA4A320F0}"/>
          </ac:spMkLst>
        </pc:spChg>
        <pc:spChg chg="add del mod">
          <ac:chgData name="Kencin Autry" userId="a6c17a38-3403-4b9b-b01e-849711fc5fbf" providerId="ADAL" clId="{082659E4-D9E0-4610-B4E4-9B8D758FE963}" dt="2023-10-10T03:17:23.527" v="2751" actId="478"/>
          <ac:spMkLst>
            <pc:docMk/>
            <pc:sldMk cId="3711136031" sldId="296"/>
            <ac:spMk id="78" creationId="{AAE88CCF-9434-72EE-FC61-396371CC3DCD}"/>
          </ac:spMkLst>
        </pc:spChg>
        <pc:spChg chg="add del">
          <ac:chgData name="Kencin Autry" userId="a6c17a38-3403-4b9b-b01e-849711fc5fbf" providerId="ADAL" clId="{082659E4-D9E0-4610-B4E4-9B8D758FE963}" dt="2023-10-12T02:02:31.154" v="7888" actId="478"/>
          <ac:spMkLst>
            <pc:docMk/>
            <pc:sldMk cId="3711136031" sldId="296"/>
            <ac:spMk id="79" creationId="{398BE04D-FE61-6F81-E69D-B9781D606652}"/>
          </ac:spMkLst>
        </pc:spChg>
        <pc:spChg chg="add del mod">
          <ac:chgData name="Kencin Autry" userId="a6c17a38-3403-4b9b-b01e-849711fc5fbf" providerId="ADAL" clId="{082659E4-D9E0-4610-B4E4-9B8D758FE963}" dt="2023-10-10T03:09:33.879" v="2559" actId="478"/>
          <ac:spMkLst>
            <pc:docMk/>
            <pc:sldMk cId="3711136031" sldId="296"/>
            <ac:spMk id="79" creationId="{B410BDF9-F85A-4191-537C-DE1807C4B2A2}"/>
          </ac:spMkLst>
        </pc:spChg>
        <pc:spChg chg="add del mod">
          <ac:chgData name="Kencin Autry" userId="a6c17a38-3403-4b9b-b01e-849711fc5fbf" providerId="ADAL" clId="{082659E4-D9E0-4610-B4E4-9B8D758FE963}" dt="2023-10-10T03:12:30.536" v="2621" actId="478"/>
          <ac:spMkLst>
            <pc:docMk/>
            <pc:sldMk cId="3711136031" sldId="296"/>
            <ac:spMk id="80" creationId="{9D546833-2F9A-43F5-1FD9-8820C16F8F14}"/>
          </ac:spMkLst>
        </pc:spChg>
        <pc:spChg chg="add mod ord">
          <ac:chgData name="Kencin Autry" userId="a6c17a38-3403-4b9b-b01e-849711fc5fbf" providerId="ADAL" clId="{082659E4-D9E0-4610-B4E4-9B8D758FE963}" dt="2023-10-12T02:04:06.306" v="7906" actId="164"/>
          <ac:spMkLst>
            <pc:docMk/>
            <pc:sldMk cId="3711136031" sldId="296"/>
            <ac:spMk id="82" creationId="{95F5AB2B-8C4B-DB7B-570D-CA1DDBF52D75}"/>
          </ac:spMkLst>
        </pc:spChg>
        <pc:spChg chg="add del mod">
          <ac:chgData name="Kencin Autry" userId="a6c17a38-3403-4b9b-b01e-849711fc5fbf" providerId="ADAL" clId="{082659E4-D9E0-4610-B4E4-9B8D758FE963}" dt="2023-10-12T02:05:35.243" v="7939"/>
          <ac:spMkLst>
            <pc:docMk/>
            <pc:sldMk cId="3711136031" sldId="296"/>
            <ac:spMk id="84" creationId="{BD2DEC95-D234-43C7-474A-BFA5E771B0B1}"/>
          </ac:spMkLst>
        </pc:spChg>
        <pc:spChg chg="add del mod">
          <ac:chgData name="Kencin Autry" userId="a6c17a38-3403-4b9b-b01e-849711fc5fbf" providerId="ADAL" clId="{082659E4-D9E0-4610-B4E4-9B8D758FE963}" dt="2023-10-12T02:05:35.243" v="7939"/>
          <ac:spMkLst>
            <pc:docMk/>
            <pc:sldMk cId="3711136031" sldId="296"/>
            <ac:spMk id="85" creationId="{FFE1D384-A831-62EA-D57C-82752B564B71}"/>
          </ac:spMkLst>
        </pc:spChg>
        <pc:spChg chg="del mod">
          <ac:chgData name="Kencin Autry" userId="a6c17a38-3403-4b9b-b01e-849711fc5fbf" providerId="ADAL" clId="{082659E4-D9E0-4610-B4E4-9B8D758FE963}" dt="2023-10-12T02:06:56.905" v="7955" actId="478"/>
          <ac:spMkLst>
            <pc:docMk/>
            <pc:sldMk cId="3711136031" sldId="296"/>
            <ac:spMk id="86" creationId="{FD90A182-9CBD-A483-5604-0D923DDAC03B}"/>
          </ac:spMkLst>
        </pc:spChg>
        <pc:spChg chg="add del mod">
          <ac:chgData name="Kencin Autry" userId="a6c17a38-3403-4b9b-b01e-849711fc5fbf" providerId="ADAL" clId="{082659E4-D9E0-4610-B4E4-9B8D758FE963}" dt="2023-10-12T02:07:54.238" v="7976"/>
          <ac:spMkLst>
            <pc:docMk/>
            <pc:sldMk cId="3711136031" sldId="296"/>
            <ac:spMk id="90" creationId="{EFC76492-3DE7-D9D9-2567-320E086F6981}"/>
          </ac:spMkLst>
        </pc:spChg>
        <pc:spChg chg="add del mod">
          <ac:chgData name="Kencin Autry" userId="a6c17a38-3403-4b9b-b01e-849711fc5fbf" providerId="ADAL" clId="{082659E4-D9E0-4610-B4E4-9B8D758FE963}" dt="2023-10-12T02:07:54.238" v="7976"/>
          <ac:spMkLst>
            <pc:docMk/>
            <pc:sldMk cId="3711136031" sldId="296"/>
            <ac:spMk id="91" creationId="{F31C5AEF-8906-E3E8-7D4C-56C6CD9C3089}"/>
          </ac:spMkLst>
        </pc:spChg>
        <pc:spChg chg="del mod">
          <ac:chgData name="Kencin Autry" userId="a6c17a38-3403-4b9b-b01e-849711fc5fbf" providerId="ADAL" clId="{082659E4-D9E0-4610-B4E4-9B8D758FE963}" dt="2023-10-12T02:08:57.519" v="7993" actId="478"/>
          <ac:spMkLst>
            <pc:docMk/>
            <pc:sldMk cId="3711136031" sldId="296"/>
            <ac:spMk id="92" creationId="{5C071463-D281-F7AD-2461-956DBCBBBB60}"/>
          </ac:spMkLst>
        </pc:spChg>
        <pc:spChg chg="add del mod ord topLvl">
          <ac:chgData name="Kencin Autry" userId="a6c17a38-3403-4b9b-b01e-849711fc5fbf" providerId="ADAL" clId="{082659E4-D9E0-4610-B4E4-9B8D758FE963}" dt="2023-10-12T02:14:09.063" v="8089" actId="478"/>
          <ac:spMkLst>
            <pc:docMk/>
            <pc:sldMk cId="3711136031" sldId="296"/>
            <ac:spMk id="93" creationId="{914AFC40-7382-1392-014B-D3FF8372B7A3}"/>
          </ac:spMkLst>
        </pc:spChg>
        <pc:spChg chg="mod">
          <ac:chgData name="Kencin Autry" userId="a6c17a38-3403-4b9b-b01e-849711fc5fbf" providerId="ADAL" clId="{082659E4-D9E0-4610-B4E4-9B8D758FE963}" dt="2023-10-12T02:38:35.277" v="8354" actId="207"/>
          <ac:spMkLst>
            <pc:docMk/>
            <pc:sldMk cId="3711136031" sldId="296"/>
            <ac:spMk id="99" creationId="{92587A7E-DFDB-A8B3-2F50-57EA55A71B15}"/>
          </ac:spMkLst>
        </pc:spChg>
        <pc:spChg chg="mod">
          <ac:chgData name="Kencin Autry" userId="a6c17a38-3403-4b9b-b01e-849711fc5fbf" providerId="ADAL" clId="{082659E4-D9E0-4610-B4E4-9B8D758FE963}" dt="2023-10-12T02:38:35.277" v="8354" actId="207"/>
          <ac:spMkLst>
            <pc:docMk/>
            <pc:sldMk cId="3711136031" sldId="296"/>
            <ac:spMk id="101" creationId="{D68204A7-BD5E-98A8-A476-E25E46C29C44}"/>
          </ac:spMkLst>
        </pc:spChg>
        <pc:spChg chg="mod">
          <ac:chgData name="Kencin Autry" userId="a6c17a38-3403-4b9b-b01e-849711fc5fbf" providerId="ADAL" clId="{082659E4-D9E0-4610-B4E4-9B8D758FE963}" dt="2023-10-12T02:38:35.277" v="8354" actId="207"/>
          <ac:spMkLst>
            <pc:docMk/>
            <pc:sldMk cId="3711136031" sldId="296"/>
            <ac:spMk id="102" creationId="{79E1020E-FDFB-5B87-A399-75D324B75554}"/>
          </ac:spMkLst>
        </pc:spChg>
        <pc:spChg chg="mod">
          <ac:chgData name="Kencin Autry" userId="a6c17a38-3403-4b9b-b01e-849711fc5fbf" providerId="ADAL" clId="{082659E4-D9E0-4610-B4E4-9B8D758FE963}" dt="2023-10-12T02:38:35.277" v="8354" actId="207"/>
          <ac:spMkLst>
            <pc:docMk/>
            <pc:sldMk cId="3711136031" sldId="296"/>
            <ac:spMk id="103" creationId="{816AD90E-20DA-7C9C-4DD3-39E716ABC41D}"/>
          </ac:spMkLst>
        </pc:spChg>
        <pc:spChg chg="mod">
          <ac:chgData name="Kencin Autry" userId="a6c17a38-3403-4b9b-b01e-849711fc5fbf" providerId="ADAL" clId="{082659E4-D9E0-4610-B4E4-9B8D758FE963}" dt="2023-10-12T02:38:35.277" v="8354" actId="207"/>
          <ac:spMkLst>
            <pc:docMk/>
            <pc:sldMk cId="3711136031" sldId="296"/>
            <ac:spMk id="104" creationId="{75F394F9-54AE-174C-1D64-6201F4AA73BA}"/>
          </ac:spMkLst>
        </pc:spChg>
        <pc:spChg chg="mod">
          <ac:chgData name="Kencin Autry" userId="a6c17a38-3403-4b9b-b01e-849711fc5fbf" providerId="ADAL" clId="{082659E4-D9E0-4610-B4E4-9B8D758FE963}" dt="2023-10-12T02:14:02.200" v="8084" actId="165"/>
          <ac:spMkLst>
            <pc:docMk/>
            <pc:sldMk cId="3711136031" sldId="296"/>
            <ac:spMk id="105" creationId="{441073D8-8CCB-33A3-E516-ED5A68AE6E44}"/>
          </ac:spMkLst>
        </pc:spChg>
        <pc:spChg chg="mod">
          <ac:chgData name="Kencin Autry" userId="a6c17a38-3403-4b9b-b01e-849711fc5fbf" providerId="ADAL" clId="{082659E4-D9E0-4610-B4E4-9B8D758FE963}" dt="2023-10-12T02:14:02.200" v="8084" actId="165"/>
          <ac:spMkLst>
            <pc:docMk/>
            <pc:sldMk cId="3711136031" sldId="296"/>
            <ac:spMk id="107" creationId="{66BEAE3D-CF7F-9275-9164-18FC33E44229}"/>
          </ac:spMkLst>
        </pc:spChg>
        <pc:spChg chg="mod">
          <ac:chgData name="Kencin Autry" userId="a6c17a38-3403-4b9b-b01e-849711fc5fbf" providerId="ADAL" clId="{082659E4-D9E0-4610-B4E4-9B8D758FE963}" dt="2023-10-12T02:14:02.200" v="8084" actId="165"/>
          <ac:spMkLst>
            <pc:docMk/>
            <pc:sldMk cId="3711136031" sldId="296"/>
            <ac:spMk id="108" creationId="{F04697D0-B4D2-C98F-BE53-6449D73CF6C8}"/>
          </ac:spMkLst>
        </pc:spChg>
        <pc:spChg chg="mod">
          <ac:chgData name="Kencin Autry" userId="a6c17a38-3403-4b9b-b01e-849711fc5fbf" providerId="ADAL" clId="{082659E4-D9E0-4610-B4E4-9B8D758FE963}" dt="2023-10-12T02:14:02.200" v="8084" actId="165"/>
          <ac:spMkLst>
            <pc:docMk/>
            <pc:sldMk cId="3711136031" sldId="296"/>
            <ac:spMk id="109" creationId="{61701278-66C8-71C3-C7CE-55069CFF457B}"/>
          </ac:spMkLst>
        </pc:spChg>
        <pc:spChg chg="mod">
          <ac:chgData name="Kencin Autry" userId="a6c17a38-3403-4b9b-b01e-849711fc5fbf" providerId="ADAL" clId="{082659E4-D9E0-4610-B4E4-9B8D758FE963}" dt="2023-10-12T02:14:02.200" v="8084" actId="165"/>
          <ac:spMkLst>
            <pc:docMk/>
            <pc:sldMk cId="3711136031" sldId="296"/>
            <ac:spMk id="110" creationId="{6E7383FC-1A96-128F-6A26-62EAC61D8DCE}"/>
          </ac:spMkLst>
        </pc:spChg>
        <pc:spChg chg="mod">
          <ac:chgData name="Kencin Autry" userId="a6c17a38-3403-4b9b-b01e-849711fc5fbf" providerId="ADAL" clId="{082659E4-D9E0-4610-B4E4-9B8D758FE963}" dt="2023-10-12T02:38:35.277" v="8354" actId="207"/>
          <ac:spMkLst>
            <pc:docMk/>
            <pc:sldMk cId="3711136031" sldId="296"/>
            <ac:spMk id="111" creationId="{1779F220-8E2E-CC21-2F47-A3F92CC3D768}"/>
          </ac:spMkLst>
        </pc:spChg>
        <pc:spChg chg="mod">
          <ac:chgData name="Kencin Autry" userId="a6c17a38-3403-4b9b-b01e-849711fc5fbf" providerId="ADAL" clId="{082659E4-D9E0-4610-B4E4-9B8D758FE963}" dt="2023-10-12T02:38:35.277" v="8354" actId="207"/>
          <ac:spMkLst>
            <pc:docMk/>
            <pc:sldMk cId="3711136031" sldId="296"/>
            <ac:spMk id="113" creationId="{D2BEDF1D-90E3-A478-DBD0-3CF519F7EAFE}"/>
          </ac:spMkLst>
        </pc:spChg>
        <pc:spChg chg="mod">
          <ac:chgData name="Kencin Autry" userId="a6c17a38-3403-4b9b-b01e-849711fc5fbf" providerId="ADAL" clId="{082659E4-D9E0-4610-B4E4-9B8D758FE963}" dt="2023-10-12T02:38:35.277" v="8354" actId="207"/>
          <ac:spMkLst>
            <pc:docMk/>
            <pc:sldMk cId="3711136031" sldId="296"/>
            <ac:spMk id="114" creationId="{E85B7ECB-730A-85B4-387F-B435155F1EB1}"/>
          </ac:spMkLst>
        </pc:spChg>
        <pc:spChg chg="mod">
          <ac:chgData name="Kencin Autry" userId="a6c17a38-3403-4b9b-b01e-849711fc5fbf" providerId="ADAL" clId="{082659E4-D9E0-4610-B4E4-9B8D758FE963}" dt="2023-10-12T02:38:35.277" v="8354" actId="207"/>
          <ac:spMkLst>
            <pc:docMk/>
            <pc:sldMk cId="3711136031" sldId="296"/>
            <ac:spMk id="115" creationId="{4283106E-35D0-1DEC-E783-3DB2E1EF47FF}"/>
          </ac:spMkLst>
        </pc:spChg>
        <pc:spChg chg="mod">
          <ac:chgData name="Kencin Autry" userId="a6c17a38-3403-4b9b-b01e-849711fc5fbf" providerId="ADAL" clId="{082659E4-D9E0-4610-B4E4-9B8D758FE963}" dt="2023-10-12T02:38:35.277" v="8354" actId="207"/>
          <ac:spMkLst>
            <pc:docMk/>
            <pc:sldMk cId="3711136031" sldId="296"/>
            <ac:spMk id="116" creationId="{E0658234-076A-6ED3-9DEF-AF6F71F349DF}"/>
          </ac:spMkLst>
        </pc:spChg>
        <pc:spChg chg="mod">
          <ac:chgData name="Kencin Autry" userId="a6c17a38-3403-4b9b-b01e-849711fc5fbf" providerId="ADAL" clId="{082659E4-D9E0-4610-B4E4-9B8D758FE963}" dt="2023-10-12T02:14:02.200" v="8084" actId="165"/>
          <ac:spMkLst>
            <pc:docMk/>
            <pc:sldMk cId="3711136031" sldId="296"/>
            <ac:spMk id="117" creationId="{184C4C40-C1B3-FB79-E730-710BFDB6565F}"/>
          </ac:spMkLst>
        </pc:spChg>
        <pc:spChg chg="mod">
          <ac:chgData name="Kencin Autry" userId="a6c17a38-3403-4b9b-b01e-849711fc5fbf" providerId="ADAL" clId="{082659E4-D9E0-4610-B4E4-9B8D758FE963}" dt="2023-10-12T02:14:02.200" v="8084" actId="165"/>
          <ac:spMkLst>
            <pc:docMk/>
            <pc:sldMk cId="3711136031" sldId="296"/>
            <ac:spMk id="119" creationId="{784EAAE0-67FA-37D6-F1E4-F54222FA41C3}"/>
          </ac:spMkLst>
        </pc:spChg>
        <pc:spChg chg="mod">
          <ac:chgData name="Kencin Autry" userId="a6c17a38-3403-4b9b-b01e-849711fc5fbf" providerId="ADAL" clId="{082659E4-D9E0-4610-B4E4-9B8D758FE963}" dt="2023-10-12T02:14:02.200" v="8084" actId="165"/>
          <ac:spMkLst>
            <pc:docMk/>
            <pc:sldMk cId="3711136031" sldId="296"/>
            <ac:spMk id="120" creationId="{5BDC2B45-62D9-1793-4A7B-896B11DFFA28}"/>
          </ac:spMkLst>
        </pc:spChg>
        <pc:spChg chg="mod">
          <ac:chgData name="Kencin Autry" userId="a6c17a38-3403-4b9b-b01e-849711fc5fbf" providerId="ADAL" clId="{082659E4-D9E0-4610-B4E4-9B8D758FE963}" dt="2023-10-12T02:14:02.200" v="8084" actId="165"/>
          <ac:spMkLst>
            <pc:docMk/>
            <pc:sldMk cId="3711136031" sldId="296"/>
            <ac:spMk id="121" creationId="{06E6B9F1-EF1F-1502-F088-D12D181EF298}"/>
          </ac:spMkLst>
        </pc:spChg>
        <pc:spChg chg="mod">
          <ac:chgData name="Kencin Autry" userId="a6c17a38-3403-4b9b-b01e-849711fc5fbf" providerId="ADAL" clId="{082659E4-D9E0-4610-B4E4-9B8D758FE963}" dt="2023-10-12T02:14:02.200" v="8084" actId="165"/>
          <ac:spMkLst>
            <pc:docMk/>
            <pc:sldMk cId="3711136031" sldId="296"/>
            <ac:spMk id="122" creationId="{448F2642-95FB-2E50-33E7-FA229BA2254F}"/>
          </ac:spMkLst>
        </pc:spChg>
        <pc:spChg chg="add del mod">
          <ac:chgData name="Kencin Autry" userId="a6c17a38-3403-4b9b-b01e-849711fc5fbf" providerId="ADAL" clId="{082659E4-D9E0-4610-B4E4-9B8D758FE963}" dt="2023-10-12T02:16:04.166" v="8116" actId="478"/>
          <ac:spMkLst>
            <pc:docMk/>
            <pc:sldMk cId="3711136031" sldId="296"/>
            <ac:spMk id="126" creationId="{C353B1FA-2735-7A04-F4E0-EC0BFD3CFE34}"/>
          </ac:spMkLst>
        </pc:spChg>
        <pc:spChg chg="add del mod">
          <ac:chgData name="Kencin Autry" userId="a6c17a38-3403-4b9b-b01e-849711fc5fbf" providerId="ADAL" clId="{082659E4-D9E0-4610-B4E4-9B8D758FE963}" dt="2023-10-12T02:25:06.720" v="8195" actId="478"/>
          <ac:spMkLst>
            <pc:docMk/>
            <pc:sldMk cId="3711136031" sldId="296"/>
            <ac:spMk id="127" creationId="{8BEA95A8-85EA-1D6A-B9DD-08D710FD191A}"/>
          </ac:spMkLst>
        </pc:spChg>
        <pc:spChg chg="add mod">
          <ac:chgData name="Kencin Autry" userId="a6c17a38-3403-4b9b-b01e-849711fc5fbf" providerId="ADAL" clId="{082659E4-D9E0-4610-B4E4-9B8D758FE963}" dt="2023-10-12T02:15:10.096" v="8105" actId="164"/>
          <ac:spMkLst>
            <pc:docMk/>
            <pc:sldMk cId="3711136031" sldId="296"/>
            <ac:spMk id="128" creationId="{CD8D617E-EC17-8450-4676-3DE962448982}"/>
          </ac:spMkLst>
        </pc:spChg>
        <pc:spChg chg="add mod ord topLvl">
          <ac:chgData name="Kencin Autry" userId="a6c17a38-3403-4b9b-b01e-849711fc5fbf" providerId="ADAL" clId="{082659E4-D9E0-4610-B4E4-9B8D758FE963}" dt="2023-10-12T02:38:35.277" v="8354" actId="207"/>
          <ac:spMkLst>
            <pc:docMk/>
            <pc:sldMk cId="3711136031" sldId="296"/>
            <ac:spMk id="132" creationId="{CA287C13-F7EC-051B-0EB7-CB1F6C4F328C}"/>
          </ac:spMkLst>
        </pc:spChg>
        <pc:spChg chg="mod">
          <ac:chgData name="Kencin Autry" userId="a6c17a38-3403-4b9b-b01e-849711fc5fbf" providerId="ADAL" clId="{082659E4-D9E0-4610-B4E4-9B8D758FE963}" dt="2023-10-12T02:23:19.115" v="8167"/>
          <ac:spMkLst>
            <pc:docMk/>
            <pc:sldMk cId="3711136031" sldId="296"/>
            <ac:spMk id="136" creationId="{3E7434BA-D21E-814B-DE38-DB0B2E81D941}"/>
          </ac:spMkLst>
        </pc:spChg>
        <pc:spChg chg="mod">
          <ac:chgData name="Kencin Autry" userId="a6c17a38-3403-4b9b-b01e-849711fc5fbf" providerId="ADAL" clId="{082659E4-D9E0-4610-B4E4-9B8D758FE963}" dt="2023-10-12T02:23:19.115" v="8167"/>
          <ac:spMkLst>
            <pc:docMk/>
            <pc:sldMk cId="3711136031" sldId="296"/>
            <ac:spMk id="137" creationId="{0286F35B-8FEA-82A0-4E7D-F43555F599DD}"/>
          </ac:spMkLst>
        </pc:spChg>
        <pc:spChg chg="mod">
          <ac:chgData name="Kencin Autry" userId="a6c17a38-3403-4b9b-b01e-849711fc5fbf" providerId="ADAL" clId="{082659E4-D9E0-4610-B4E4-9B8D758FE963}" dt="2023-10-12T02:23:19.115" v="8167"/>
          <ac:spMkLst>
            <pc:docMk/>
            <pc:sldMk cId="3711136031" sldId="296"/>
            <ac:spMk id="138" creationId="{2844A6B6-B350-3BE2-4005-FEC1FF8C4501}"/>
          </ac:spMkLst>
        </pc:spChg>
        <pc:spChg chg="mod">
          <ac:chgData name="Kencin Autry" userId="a6c17a38-3403-4b9b-b01e-849711fc5fbf" providerId="ADAL" clId="{082659E4-D9E0-4610-B4E4-9B8D758FE963}" dt="2023-10-12T02:23:19.115" v="8167"/>
          <ac:spMkLst>
            <pc:docMk/>
            <pc:sldMk cId="3711136031" sldId="296"/>
            <ac:spMk id="139" creationId="{A5D2A948-9BDA-9D9F-8339-530128A53911}"/>
          </ac:spMkLst>
        </pc:spChg>
        <pc:spChg chg="mod">
          <ac:chgData name="Kencin Autry" userId="a6c17a38-3403-4b9b-b01e-849711fc5fbf" providerId="ADAL" clId="{082659E4-D9E0-4610-B4E4-9B8D758FE963}" dt="2023-10-12T02:23:19.115" v="8167"/>
          <ac:spMkLst>
            <pc:docMk/>
            <pc:sldMk cId="3711136031" sldId="296"/>
            <ac:spMk id="140" creationId="{1FE4AE2B-C36A-ED5E-13A3-668124256E7D}"/>
          </ac:spMkLst>
        </pc:spChg>
        <pc:spChg chg="mod">
          <ac:chgData name="Kencin Autry" userId="a6c17a38-3403-4b9b-b01e-849711fc5fbf" providerId="ADAL" clId="{082659E4-D9E0-4610-B4E4-9B8D758FE963}" dt="2023-10-12T02:23:19.115" v="8167"/>
          <ac:spMkLst>
            <pc:docMk/>
            <pc:sldMk cId="3711136031" sldId="296"/>
            <ac:spMk id="141" creationId="{DB276224-684C-6D87-9D46-6954BB32B223}"/>
          </ac:spMkLst>
        </pc:spChg>
        <pc:spChg chg="mod">
          <ac:chgData name="Kencin Autry" userId="a6c17a38-3403-4b9b-b01e-849711fc5fbf" providerId="ADAL" clId="{082659E4-D9E0-4610-B4E4-9B8D758FE963}" dt="2023-10-12T02:23:19.115" v="8167"/>
          <ac:spMkLst>
            <pc:docMk/>
            <pc:sldMk cId="3711136031" sldId="296"/>
            <ac:spMk id="142" creationId="{B2DF1682-7F85-15B0-166D-FE6BD78F9B6A}"/>
          </ac:spMkLst>
        </pc:spChg>
        <pc:spChg chg="mod">
          <ac:chgData name="Kencin Autry" userId="a6c17a38-3403-4b9b-b01e-849711fc5fbf" providerId="ADAL" clId="{082659E4-D9E0-4610-B4E4-9B8D758FE963}" dt="2023-10-12T02:23:19.115" v="8167"/>
          <ac:spMkLst>
            <pc:docMk/>
            <pc:sldMk cId="3711136031" sldId="296"/>
            <ac:spMk id="143" creationId="{22EC77DE-A4D0-64EB-445B-ADF9E41E83D9}"/>
          </ac:spMkLst>
        </pc:spChg>
        <pc:spChg chg="del mod">
          <ac:chgData name="Kencin Autry" userId="a6c17a38-3403-4b9b-b01e-849711fc5fbf" providerId="ADAL" clId="{082659E4-D9E0-4610-B4E4-9B8D758FE963}" dt="2023-10-12T02:23:34.986" v="8172" actId="478"/>
          <ac:spMkLst>
            <pc:docMk/>
            <pc:sldMk cId="3711136031" sldId="296"/>
            <ac:spMk id="144" creationId="{E6CD9DEC-44DE-D01C-BF52-774943293814}"/>
          </ac:spMkLst>
        </pc:spChg>
        <pc:spChg chg="add mod">
          <ac:chgData name="Kencin Autry" userId="a6c17a38-3403-4b9b-b01e-849711fc5fbf" providerId="ADAL" clId="{082659E4-D9E0-4610-B4E4-9B8D758FE963}" dt="2023-10-12T02:24:39.647" v="8188" actId="208"/>
          <ac:spMkLst>
            <pc:docMk/>
            <pc:sldMk cId="3711136031" sldId="296"/>
            <ac:spMk id="145" creationId="{44D514B7-B9F9-DA1A-5004-A1AE781172E2}"/>
          </ac:spMkLst>
        </pc:spChg>
        <pc:spChg chg="add mod">
          <ac:chgData name="Kencin Autry" userId="a6c17a38-3403-4b9b-b01e-849711fc5fbf" providerId="ADAL" clId="{082659E4-D9E0-4610-B4E4-9B8D758FE963}" dt="2023-10-12T02:24:39.647" v="8188" actId="208"/>
          <ac:spMkLst>
            <pc:docMk/>
            <pc:sldMk cId="3711136031" sldId="296"/>
            <ac:spMk id="146" creationId="{5E58FA5D-500D-168E-2004-A90505B29658}"/>
          </ac:spMkLst>
        </pc:spChg>
        <pc:spChg chg="add mod ord">
          <ac:chgData name="Kencin Autry" userId="a6c17a38-3403-4b9b-b01e-849711fc5fbf" providerId="ADAL" clId="{082659E4-D9E0-4610-B4E4-9B8D758FE963}" dt="2023-10-12T03:07:34.343" v="8816" actId="164"/>
          <ac:spMkLst>
            <pc:docMk/>
            <pc:sldMk cId="3711136031" sldId="296"/>
            <ac:spMk id="148" creationId="{F2C84A38-BCA4-AE64-59C3-4C4C233F6E58}"/>
          </ac:spMkLst>
        </pc:spChg>
        <pc:spChg chg="add del mod">
          <ac:chgData name="Kencin Autry" userId="a6c17a38-3403-4b9b-b01e-849711fc5fbf" providerId="ADAL" clId="{082659E4-D9E0-4610-B4E4-9B8D758FE963}" dt="2023-10-12T02:26:28.132" v="8209"/>
          <ac:spMkLst>
            <pc:docMk/>
            <pc:sldMk cId="3711136031" sldId="296"/>
            <ac:spMk id="150" creationId="{7661E572-0D73-112C-C9D2-0B649B64F26D}"/>
          </ac:spMkLst>
        </pc:spChg>
        <pc:spChg chg="mod">
          <ac:chgData name="Kencin Autry" userId="a6c17a38-3403-4b9b-b01e-849711fc5fbf" providerId="ADAL" clId="{082659E4-D9E0-4610-B4E4-9B8D758FE963}" dt="2023-10-12T02:26:26.360" v="8208"/>
          <ac:spMkLst>
            <pc:docMk/>
            <pc:sldMk cId="3711136031" sldId="296"/>
            <ac:spMk id="152" creationId="{768CBA53-A279-AC2D-7B4E-2C4F0DC0FEE2}"/>
          </ac:spMkLst>
        </pc:spChg>
        <pc:spChg chg="mod">
          <ac:chgData name="Kencin Autry" userId="a6c17a38-3403-4b9b-b01e-849711fc5fbf" providerId="ADAL" clId="{082659E4-D9E0-4610-B4E4-9B8D758FE963}" dt="2023-10-12T02:26:26.360" v="8208"/>
          <ac:spMkLst>
            <pc:docMk/>
            <pc:sldMk cId="3711136031" sldId="296"/>
            <ac:spMk id="154" creationId="{C7CD0925-32C0-F123-96EB-5B6D230FD155}"/>
          </ac:spMkLst>
        </pc:spChg>
        <pc:spChg chg="mod">
          <ac:chgData name="Kencin Autry" userId="a6c17a38-3403-4b9b-b01e-849711fc5fbf" providerId="ADAL" clId="{082659E4-D9E0-4610-B4E4-9B8D758FE963}" dt="2023-10-12T02:26:26.360" v="8208"/>
          <ac:spMkLst>
            <pc:docMk/>
            <pc:sldMk cId="3711136031" sldId="296"/>
            <ac:spMk id="155" creationId="{DCB87FA3-E19E-8806-2CFA-51407C1FF968}"/>
          </ac:spMkLst>
        </pc:spChg>
        <pc:spChg chg="mod">
          <ac:chgData name="Kencin Autry" userId="a6c17a38-3403-4b9b-b01e-849711fc5fbf" providerId="ADAL" clId="{082659E4-D9E0-4610-B4E4-9B8D758FE963}" dt="2023-10-12T02:26:26.360" v="8208"/>
          <ac:spMkLst>
            <pc:docMk/>
            <pc:sldMk cId="3711136031" sldId="296"/>
            <ac:spMk id="156" creationId="{58744D58-9B10-6610-2A62-109C85CF26E6}"/>
          </ac:spMkLst>
        </pc:spChg>
        <pc:spChg chg="mod">
          <ac:chgData name="Kencin Autry" userId="a6c17a38-3403-4b9b-b01e-849711fc5fbf" providerId="ADAL" clId="{082659E4-D9E0-4610-B4E4-9B8D758FE963}" dt="2023-10-12T02:26:26.360" v="8208"/>
          <ac:spMkLst>
            <pc:docMk/>
            <pc:sldMk cId="3711136031" sldId="296"/>
            <ac:spMk id="157" creationId="{468DDC9A-2F49-D6F0-FD9B-5514B1433A55}"/>
          </ac:spMkLst>
        </pc:spChg>
        <pc:spChg chg="mod">
          <ac:chgData name="Kencin Autry" userId="a6c17a38-3403-4b9b-b01e-849711fc5fbf" providerId="ADAL" clId="{082659E4-D9E0-4610-B4E4-9B8D758FE963}" dt="2023-10-12T02:26:26.360" v="8208"/>
          <ac:spMkLst>
            <pc:docMk/>
            <pc:sldMk cId="3711136031" sldId="296"/>
            <ac:spMk id="160" creationId="{C8618B19-6B3B-8C7B-F82E-273C68BFCC81}"/>
          </ac:spMkLst>
        </pc:spChg>
        <pc:spChg chg="mod">
          <ac:chgData name="Kencin Autry" userId="a6c17a38-3403-4b9b-b01e-849711fc5fbf" providerId="ADAL" clId="{082659E4-D9E0-4610-B4E4-9B8D758FE963}" dt="2023-10-12T02:26:26.360" v="8208"/>
          <ac:spMkLst>
            <pc:docMk/>
            <pc:sldMk cId="3711136031" sldId="296"/>
            <ac:spMk id="162" creationId="{A4F569D9-39E9-DCD0-A1B3-9B8223438C33}"/>
          </ac:spMkLst>
        </pc:spChg>
        <pc:spChg chg="mod">
          <ac:chgData name="Kencin Autry" userId="a6c17a38-3403-4b9b-b01e-849711fc5fbf" providerId="ADAL" clId="{082659E4-D9E0-4610-B4E4-9B8D758FE963}" dt="2023-10-12T02:26:26.360" v="8208"/>
          <ac:spMkLst>
            <pc:docMk/>
            <pc:sldMk cId="3711136031" sldId="296"/>
            <ac:spMk id="163" creationId="{522B22FC-6CFD-677D-A6E5-511070F7DC2F}"/>
          </ac:spMkLst>
        </pc:spChg>
        <pc:spChg chg="mod">
          <ac:chgData name="Kencin Autry" userId="a6c17a38-3403-4b9b-b01e-849711fc5fbf" providerId="ADAL" clId="{082659E4-D9E0-4610-B4E4-9B8D758FE963}" dt="2023-10-12T02:26:26.360" v="8208"/>
          <ac:spMkLst>
            <pc:docMk/>
            <pc:sldMk cId="3711136031" sldId="296"/>
            <ac:spMk id="164" creationId="{C206F3C6-2680-B969-DE9E-1D2824F14474}"/>
          </ac:spMkLst>
        </pc:spChg>
        <pc:spChg chg="mod">
          <ac:chgData name="Kencin Autry" userId="a6c17a38-3403-4b9b-b01e-849711fc5fbf" providerId="ADAL" clId="{082659E4-D9E0-4610-B4E4-9B8D758FE963}" dt="2023-10-12T02:26:26.360" v="8208"/>
          <ac:spMkLst>
            <pc:docMk/>
            <pc:sldMk cId="3711136031" sldId="296"/>
            <ac:spMk id="165" creationId="{C9F8D686-2696-40FC-6D8E-1B6CF3141187}"/>
          </ac:spMkLst>
        </pc:spChg>
        <pc:spChg chg="mod">
          <ac:chgData name="Kencin Autry" userId="a6c17a38-3403-4b9b-b01e-849711fc5fbf" providerId="ADAL" clId="{082659E4-D9E0-4610-B4E4-9B8D758FE963}" dt="2023-10-12T02:26:41.115" v="8211"/>
          <ac:spMkLst>
            <pc:docMk/>
            <pc:sldMk cId="3711136031" sldId="296"/>
            <ac:spMk id="167" creationId="{CEB449BB-E014-1128-61FC-CA09714D0B70}"/>
          </ac:spMkLst>
        </pc:spChg>
        <pc:spChg chg="mod">
          <ac:chgData name="Kencin Autry" userId="a6c17a38-3403-4b9b-b01e-849711fc5fbf" providerId="ADAL" clId="{082659E4-D9E0-4610-B4E4-9B8D758FE963}" dt="2023-10-12T02:26:41.115" v="8211"/>
          <ac:spMkLst>
            <pc:docMk/>
            <pc:sldMk cId="3711136031" sldId="296"/>
            <ac:spMk id="169" creationId="{9B2CA59E-5E33-E2A6-5FF0-79CB1F043C61}"/>
          </ac:spMkLst>
        </pc:spChg>
        <pc:spChg chg="mod">
          <ac:chgData name="Kencin Autry" userId="a6c17a38-3403-4b9b-b01e-849711fc5fbf" providerId="ADAL" clId="{082659E4-D9E0-4610-B4E4-9B8D758FE963}" dt="2023-10-12T02:26:41.115" v="8211"/>
          <ac:spMkLst>
            <pc:docMk/>
            <pc:sldMk cId="3711136031" sldId="296"/>
            <ac:spMk id="170" creationId="{06F52BA8-7075-0CFE-317E-CA57F890178E}"/>
          </ac:spMkLst>
        </pc:spChg>
        <pc:spChg chg="mod">
          <ac:chgData name="Kencin Autry" userId="a6c17a38-3403-4b9b-b01e-849711fc5fbf" providerId="ADAL" clId="{082659E4-D9E0-4610-B4E4-9B8D758FE963}" dt="2023-10-12T02:26:41.115" v="8211"/>
          <ac:spMkLst>
            <pc:docMk/>
            <pc:sldMk cId="3711136031" sldId="296"/>
            <ac:spMk id="171" creationId="{041BEDFA-E5F4-08EA-2045-F718251E75AB}"/>
          </ac:spMkLst>
        </pc:spChg>
        <pc:spChg chg="mod">
          <ac:chgData name="Kencin Autry" userId="a6c17a38-3403-4b9b-b01e-849711fc5fbf" providerId="ADAL" clId="{082659E4-D9E0-4610-B4E4-9B8D758FE963}" dt="2023-10-12T02:26:41.115" v="8211"/>
          <ac:spMkLst>
            <pc:docMk/>
            <pc:sldMk cId="3711136031" sldId="296"/>
            <ac:spMk id="172" creationId="{9A7CDA16-E3B0-92F1-70FC-A7ADE15C4E4E}"/>
          </ac:spMkLst>
        </pc:spChg>
        <pc:spChg chg="mod">
          <ac:chgData name="Kencin Autry" userId="a6c17a38-3403-4b9b-b01e-849711fc5fbf" providerId="ADAL" clId="{082659E4-D9E0-4610-B4E4-9B8D758FE963}" dt="2023-10-12T02:27:00.900" v="8217"/>
          <ac:spMkLst>
            <pc:docMk/>
            <pc:sldMk cId="3711136031" sldId="296"/>
            <ac:spMk id="175" creationId="{16B7FEA0-AE69-D449-5A19-F82E3EF424CF}"/>
          </ac:spMkLst>
        </pc:spChg>
        <pc:spChg chg="del mod">
          <ac:chgData name="Kencin Autry" userId="a6c17a38-3403-4b9b-b01e-849711fc5fbf" providerId="ADAL" clId="{082659E4-D9E0-4610-B4E4-9B8D758FE963}" dt="2023-10-12T02:39:07.290" v="8362" actId="478"/>
          <ac:spMkLst>
            <pc:docMk/>
            <pc:sldMk cId="3711136031" sldId="296"/>
            <ac:spMk id="177" creationId="{D9FDE5D3-4743-9391-E782-F2DE96E7FBEA}"/>
          </ac:spMkLst>
        </pc:spChg>
        <pc:spChg chg="mod">
          <ac:chgData name="Kencin Autry" userId="a6c17a38-3403-4b9b-b01e-849711fc5fbf" providerId="ADAL" clId="{082659E4-D9E0-4610-B4E4-9B8D758FE963}" dt="2023-10-12T02:27:00.900" v="8217"/>
          <ac:spMkLst>
            <pc:docMk/>
            <pc:sldMk cId="3711136031" sldId="296"/>
            <ac:spMk id="178" creationId="{035C169D-BED0-A804-680B-F408B36E5BB5}"/>
          </ac:spMkLst>
        </pc:spChg>
        <pc:spChg chg="mod">
          <ac:chgData name="Kencin Autry" userId="a6c17a38-3403-4b9b-b01e-849711fc5fbf" providerId="ADAL" clId="{082659E4-D9E0-4610-B4E4-9B8D758FE963}" dt="2023-10-12T02:27:00.900" v="8217"/>
          <ac:spMkLst>
            <pc:docMk/>
            <pc:sldMk cId="3711136031" sldId="296"/>
            <ac:spMk id="179" creationId="{A6C1E0E5-F23E-9EA5-40EB-58BC40BDFDBE}"/>
          </ac:spMkLst>
        </pc:spChg>
        <pc:spChg chg="mod">
          <ac:chgData name="Kencin Autry" userId="a6c17a38-3403-4b9b-b01e-849711fc5fbf" providerId="ADAL" clId="{082659E4-D9E0-4610-B4E4-9B8D758FE963}" dt="2023-10-12T02:27:00.900" v="8217"/>
          <ac:spMkLst>
            <pc:docMk/>
            <pc:sldMk cId="3711136031" sldId="296"/>
            <ac:spMk id="180" creationId="{4B88DED3-0AED-FD4E-3F52-519DC2855DB3}"/>
          </ac:spMkLst>
        </pc:spChg>
        <pc:spChg chg="mod">
          <ac:chgData name="Kencin Autry" userId="a6c17a38-3403-4b9b-b01e-849711fc5fbf" providerId="ADAL" clId="{082659E4-D9E0-4610-B4E4-9B8D758FE963}" dt="2023-10-12T02:27:26.773" v="8224" actId="207"/>
          <ac:spMkLst>
            <pc:docMk/>
            <pc:sldMk cId="3711136031" sldId="296"/>
            <ac:spMk id="182" creationId="{1EC3E90A-001E-9CF4-3F0F-BE11D527D101}"/>
          </ac:spMkLst>
        </pc:spChg>
        <pc:spChg chg="mod">
          <ac:chgData name="Kencin Autry" userId="a6c17a38-3403-4b9b-b01e-849711fc5fbf" providerId="ADAL" clId="{082659E4-D9E0-4610-B4E4-9B8D758FE963}" dt="2023-10-12T02:27:29.933" v="8225" actId="207"/>
          <ac:spMkLst>
            <pc:docMk/>
            <pc:sldMk cId="3711136031" sldId="296"/>
            <ac:spMk id="184" creationId="{332B1D8F-A03F-E276-88D9-D11FD72BCC08}"/>
          </ac:spMkLst>
        </pc:spChg>
        <pc:spChg chg="mod">
          <ac:chgData name="Kencin Autry" userId="a6c17a38-3403-4b9b-b01e-849711fc5fbf" providerId="ADAL" clId="{082659E4-D9E0-4610-B4E4-9B8D758FE963}" dt="2023-10-12T02:27:53.144" v="8230" actId="207"/>
          <ac:spMkLst>
            <pc:docMk/>
            <pc:sldMk cId="3711136031" sldId="296"/>
            <ac:spMk id="185" creationId="{97AD038F-8035-B85F-17D2-888D43DBA730}"/>
          </ac:spMkLst>
        </pc:spChg>
        <pc:spChg chg="mod">
          <ac:chgData name="Kencin Autry" userId="a6c17a38-3403-4b9b-b01e-849711fc5fbf" providerId="ADAL" clId="{082659E4-D9E0-4610-B4E4-9B8D758FE963}" dt="2023-10-12T02:27:01.697" v="8218"/>
          <ac:spMkLst>
            <pc:docMk/>
            <pc:sldMk cId="3711136031" sldId="296"/>
            <ac:spMk id="186" creationId="{6A35B242-EE5E-4B33-B51E-467E7767C67B}"/>
          </ac:spMkLst>
        </pc:spChg>
        <pc:spChg chg="mod">
          <ac:chgData name="Kencin Autry" userId="a6c17a38-3403-4b9b-b01e-849711fc5fbf" providerId="ADAL" clId="{082659E4-D9E0-4610-B4E4-9B8D758FE963}" dt="2023-10-12T02:27:01.697" v="8218"/>
          <ac:spMkLst>
            <pc:docMk/>
            <pc:sldMk cId="3711136031" sldId="296"/>
            <ac:spMk id="187" creationId="{321CD0D2-B351-34B6-A759-B2F0BE98A03C}"/>
          </ac:spMkLst>
        </pc:spChg>
        <pc:spChg chg="mod">
          <ac:chgData name="Kencin Autry" userId="a6c17a38-3403-4b9b-b01e-849711fc5fbf" providerId="ADAL" clId="{082659E4-D9E0-4610-B4E4-9B8D758FE963}" dt="2023-10-12T02:28:12.156" v="8238"/>
          <ac:spMkLst>
            <pc:docMk/>
            <pc:sldMk cId="3711136031" sldId="296"/>
            <ac:spMk id="189" creationId="{B4E61C58-E2FB-79D5-AD42-79650E4189EB}"/>
          </ac:spMkLst>
        </pc:spChg>
        <pc:spChg chg="mod">
          <ac:chgData name="Kencin Autry" userId="a6c17a38-3403-4b9b-b01e-849711fc5fbf" providerId="ADAL" clId="{082659E4-D9E0-4610-B4E4-9B8D758FE963}" dt="2023-10-12T02:28:12.156" v="8238"/>
          <ac:spMkLst>
            <pc:docMk/>
            <pc:sldMk cId="3711136031" sldId="296"/>
            <ac:spMk id="191" creationId="{964111DB-15CC-88D5-1DAE-BD4F4A5787FA}"/>
          </ac:spMkLst>
        </pc:spChg>
        <pc:spChg chg="mod">
          <ac:chgData name="Kencin Autry" userId="a6c17a38-3403-4b9b-b01e-849711fc5fbf" providerId="ADAL" clId="{082659E4-D9E0-4610-B4E4-9B8D758FE963}" dt="2023-10-12T02:28:12.156" v="8238"/>
          <ac:spMkLst>
            <pc:docMk/>
            <pc:sldMk cId="3711136031" sldId="296"/>
            <ac:spMk id="192" creationId="{B3839E22-4127-B2F2-91EE-73B8EC0E2EB6}"/>
          </ac:spMkLst>
        </pc:spChg>
        <pc:spChg chg="mod">
          <ac:chgData name="Kencin Autry" userId="a6c17a38-3403-4b9b-b01e-849711fc5fbf" providerId="ADAL" clId="{082659E4-D9E0-4610-B4E4-9B8D758FE963}" dt="2023-10-12T02:28:12.156" v="8238"/>
          <ac:spMkLst>
            <pc:docMk/>
            <pc:sldMk cId="3711136031" sldId="296"/>
            <ac:spMk id="193" creationId="{0DEFF5F1-879D-602A-F56A-5CA38EC64A09}"/>
          </ac:spMkLst>
        </pc:spChg>
        <pc:spChg chg="mod">
          <ac:chgData name="Kencin Autry" userId="a6c17a38-3403-4b9b-b01e-849711fc5fbf" providerId="ADAL" clId="{082659E4-D9E0-4610-B4E4-9B8D758FE963}" dt="2023-10-12T02:28:12.156" v="8238"/>
          <ac:spMkLst>
            <pc:docMk/>
            <pc:sldMk cId="3711136031" sldId="296"/>
            <ac:spMk id="194" creationId="{78BC4BE5-923C-7010-005C-C2952475B954}"/>
          </ac:spMkLst>
        </pc:spChg>
        <pc:spChg chg="mod">
          <ac:chgData name="Kencin Autry" userId="a6c17a38-3403-4b9b-b01e-849711fc5fbf" providerId="ADAL" clId="{082659E4-D9E0-4610-B4E4-9B8D758FE963}" dt="2023-10-12T02:28:23.631" v="8243"/>
          <ac:spMkLst>
            <pc:docMk/>
            <pc:sldMk cId="3711136031" sldId="296"/>
            <ac:spMk id="196" creationId="{53734D0B-BE2A-6019-FA4E-3BB5D57AD62E}"/>
          </ac:spMkLst>
        </pc:spChg>
        <pc:spChg chg="mod">
          <ac:chgData name="Kencin Autry" userId="a6c17a38-3403-4b9b-b01e-849711fc5fbf" providerId="ADAL" clId="{082659E4-D9E0-4610-B4E4-9B8D758FE963}" dt="2023-10-12T02:28:23.631" v="8243"/>
          <ac:spMkLst>
            <pc:docMk/>
            <pc:sldMk cId="3711136031" sldId="296"/>
            <ac:spMk id="198" creationId="{931779B2-1061-5D98-2F57-31D01A443086}"/>
          </ac:spMkLst>
        </pc:spChg>
        <pc:spChg chg="mod">
          <ac:chgData name="Kencin Autry" userId="a6c17a38-3403-4b9b-b01e-849711fc5fbf" providerId="ADAL" clId="{082659E4-D9E0-4610-B4E4-9B8D758FE963}" dt="2023-10-12T02:28:23.631" v="8243"/>
          <ac:spMkLst>
            <pc:docMk/>
            <pc:sldMk cId="3711136031" sldId="296"/>
            <ac:spMk id="199" creationId="{9B457260-FA4B-C689-7F1B-D86943E30021}"/>
          </ac:spMkLst>
        </pc:spChg>
        <pc:spChg chg="mod">
          <ac:chgData name="Kencin Autry" userId="a6c17a38-3403-4b9b-b01e-849711fc5fbf" providerId="ADAL" clId="{082659E4-D9E0-4610-B4E4-9B8D758FE963}" dt="2023-10-12T02:28:23.631" v="8243"/>
          <ac:spMkLst>
            <pc:docMk/>
            <pc:sldMk cId="3711136031" sldId="296"/>
            <ac:spMk id="200" creationId="{94427D19-02F8-703F-E0E3-12356C8F0586}"/>
          </ac:spMkLst>
        </pc:spChg>
        <pc:spChg chg="mod">
          <ac:chgData name="Kencin Autry" userId="a6c17a38-3403-4b9b-b01e-849711fc5fbf" providerId="ADAL" clId="{082659E4-D9E0-4610-B4E4-9B8D758FE963}" dt="2023-10-12T02:28:23.631" v="8243"/>
          <ac:spMkLst>
            <pc:docMk/>
            <pc:sldMk cId="3711136031" sldId="296"/>
            <ac:spMk id="201" creationId="{28B58A26-CCBB-BD9D-DDB3-B17C9EB15B0C}"/>
          </ac:spMkLst>
        </pc:spChg>
        <pc:spChg chg="mod">
          <ac:chgData name="Kencin Autry" userId="a6c17a38-3403-4b9b-b01e-849711fc5fbf" providerId="ADAL" clId="{082659E4-D9E0-4610-B4E4-9B8D758FE963}" dt="2023-10-12T02:28:23.906" v="8244"/>
          <ac:spMkLst>
            <pc:docMk/>
            <pc:sldMk cId="3711136031" sldId="296"/>
            <ac:spMk id="203" creationId="{2D2C90F5-676C-524E-F406-3CDF28BD9C57}"/>
          </ac:spMkLst>
        </pc:spChg>
        <pc:spChg chg="mod">
          <ac:chgData name="Kencin Autry" userId="a6c17a38-3403-4b9b-b01e-849711fc5fbf" providerId="ADAL" clId="{082659E4-D9E0-4610-B4E4-9B8D758FE963}" dt="2023-10-12T02:28:23.906" v="8244"/>
          <ac:spMkLst>
            <pc:docMk/>
            <pc:sldMk cId="3711136031" sldId="296"/>
            <ac:spMk id="205" creationId="{992451F1-810D-08B0-A246-A40061D968C6}"/>
          </ac:spMkLst>
        </pc:spChg>
        <pc:spChg chg="mod">
          <ac:chgData name="Kencin Autry" userId="a6c17a38-3403-4b9b-b01e-849711fc5fbf" providerId="ADAL" clId="{082659E4-D9E0-4610-B4E4-9B8D758FE963}" dt="2023-10-12T02:28:23.906" v="8244"/>
          <ac:spMkLst>
            <pc:docMk/>
            <pc:sldMk cId="3711136031" sldId="296"/>
            <ac:spMk id="206" creationId="{29537E55-B91D-7C6B-FDDE-9F189BC056AB}"/>
          </ac:spMkLst>
        </pc:spChg>
        <pc:spChg chg="mod">
          <ac:chgData name="Kencin Autry" userId="a6c17a38-3403-4b9b-b01e-849711fc5fbf" providerId="ADAL" clId="{082659E4-D9E0-4610-B4E4-9B8D758FE963}" dt="2023-10-12T02:28:23.906" v="8244"/>
          <ac:spMkLst>
            <pc:docMk/>
            <pc:sldMk cId="3711136031" sldId="296"/>
            <ac:spMk id="207" creationId="{781DCE82-C9D5-A387-E624-09048E8D5226}"/>
          </ac:spMkLst>
        </pc:spChg>
        <pc:spChg chg="mod">
          <ac:chgData name="Kencin Autry" userId="a6c17a38-3403-4b9b-b01e-849711fc5fbf" providerId="ADAL" clId="{082659E4-D9E0-4610-B4E4-9B8D758FE963}" dt="2023-10-12T02:28:23.906" v="8244"/>
          <ac:spMkLst>
            <pc:docMk/>
            <pc:sldMk cId="3711136031" sldId="296"/>
            <ac:spMk id="208" creationId="{4AF21E09-7FD1-4E9E-82F3-B696DFB16744}"/>
          </ac:spMkLst>
        </pc:spChg>
        <pc:spChg chg="add del mod ord">
          <ac:chgData name="Kencin Autry" userId="a6c17a38-3403-4b9b-b01e-849711fc5fbf" providerId="ADAL" clId="{082659E4-D9E0-4610-B4E4-9B8D758FE963}" dt="2023-10-12T02:29:27.254" v="8259" actId="478"/>
          <ac:spMkLst>
            <pc:docMk/>
            <pc:sldMk cId="3711136031" sldId="296"/>
            <ac:spMk id="209" creationId="{E498414A-D9D8-A873-D4AA-BCAC9BE557BC}"/>
          </ac:spMkLst>
        </pc:spChg>
        <pc:spChg chg="add mod">
          <ac:chgData name="Kencin Autry" userId="a6c17a38-3403-4b9b-b01e-849711fc5fbf" providerId="ADAL" clId="{082659E4-D9E0-4610-B4E4-9B8D758FE963}" dt="2023-10-12T02:30:44.692" v="8279" actId="164"/>
          <ac:spMkLst>
            <pc:docMk/>
            <pc:sldMk cId="3711136031" sldId="296"/>
            <ac:spMk id="210" creationId="{91AD7558-1BD3-EA5F-7EA5-255007DC185B}"/>
          </ac:spMkLst>
        </pc:spChg>
        <pc:spChg chg="add mod">
          <ac:chgData name="Kencin Autry" userId="a6c17a38-3403-4b9b-b01e-849711fc5fbf" providerId="ADAL" clId="{082659E4-D9E0-4610-B4E4-9B8D758FE963}" dt="2023-10-12T02:30:44.692" v="8279" actId="164"/>
          <ac:spMkLst>
            <pc:docMk/>
            <pc:sldMk cId="3711136031" sldId="296"/>
            <ac:spMk id="211" creationId="{A39F059F-C03E-69BB-0E0F-E4CD4AA84B8A}"/>
          </ac:spMkLst>
        </pc:spChg>
        <pc:spChg chg="add mod">
          <ac:chgData name="Kencin Autry" userId="a6c17a38-3403-4b9b-b01e-849711fc5fbf" providerId="ADAL" clId="{082659E4-D9E0-4610-B4E4-9B8D758FE963}" dt="2023-10-12T02:30:44.692" v="8279" actId="164"/>
          <ac:spMkLst>
            <pc:docMk/>
            <pc:sldMk cId="3711136031" sldId="296"/>
            <ac:spMk id="212" creationId="{337A4610-4DBA-0E2F-BC67-B14D124F3253}"/>
          </ac:spMkLst>
        </pc:spChg>
        <pc:spChg chg="add mod">
          <ac:chgData name="Kencin Autry" userId="a6c17a38-3403-4b9b-b01e-849711fc5fbf" providerId="ADAL" clId="{082659E4-D9E0-4610-B4E4-9B8D758FE963}" dt="2023-10-12T02:31:07.900" v="8286" actId="164"/>
          <ac:spMkLst>
            <pc:docMk/>
            <pc:sldMk cId="3711136031" sldId="296"/>
            <ac:spMk id="213" creationId="{BBCAB141-56EF-AC05-8FAF-B19FA6DC7878}"/>
          </ac:spMkLst>
        </pc:spChg>
        <pc:spChg chg="add mod">
          <ac:chgData name="Kencin Autry" userId="a6c17a38-3403-4b9b-b01e-849711fc5fbf" providerId="ADAL" clId="{082659E4-D9E0-4610-B4E4-9B8D758FE963}" dt="2023-10-12T02:30:44.692" v="8279" actId="164"/>
          <ac:spMkLst>
            <pc:docMk/>
            <pc:sldMk cId="3711136031" sldId="296"/>
            <ac:spMk id="214" creationId="{D261F624-A040-3071-486E-6A5B2D56F6E6}"/>
          </ac:spMkLst>
        </pc:spChg>
        <pc:spChg chg="add mod">
          <ac:chgData name="Kencin Autry" userId="a6c17a38-3403-4b9b-b01e-849711fc5fbf" providerId="ADAL" clId="{082659E4-D9E0-4610-B4E4-9B8D758FE963}" dt="2023-10-12T02:31:07.900" v="8286" actId="164"/>
          <ac:spMkLst>
            <pc:docMk/>
            <pc:sldMk cId="3711136031" sldId="296"/>
            <ac:spMk id="215" creationId="{D190F02E-7D3B-633C-8009-DC89769FCFDF}"/>
          </ac:spMkLst>
        </pc:spChg>
        <pc:spChg chg="add mod">
          <ac:chgData name="Kencin Autry" userId="a6c17a38-3403-4b9b-b01e-849711fc5fbf" providerId="ADAL" clId="{082659E4-D9E0-4610-B4E4-9B8D758FE963}" dt="2023-10-12T02:31:07.900" v="8286" actId="164"/>
          <ac:spMkLst>
            <pc:docMk/>
            <pc:sldMk cId="3711136031" sldId="296"/>
            <ac:spMk id="216" creationId="{31145DB0-00A4-814E-50A7-B20D20C31575}"/>
          </ac:spMkLst>
        </pc:spChg>
        <pc:spChg chg="mod">
          <ac:chgData name="Kencin Autry" userId="a6c17a38-3403-4b9b-b01e-849711fc5fbf" providerId="ADAL" clId="{082659E4-D9E0-4610-B4E4-9B8D758FE963}" dt="2023-10-12T02:30:26.822" v="8277"/>
          <ac:spMkLst>
            <pc:docMk/>
            <pc:sldMk cId="3711136031" sldId="296"/>
            <ac:spMk id="218" creationId="{B1ACEE9F-412C-706F-13F5-08FF08AB7BA9}"/>
          </ac:spMkLst>
        </pc:spChg>
        <pc:spChg chg="mod">
          <ac:chgData name="Kencin Autry" userId="a6c17a38-3403-4b9b-b01e-849711fc5fbf" providerId="ADAL" clId="{082659E4-D9E0-4610-B4E4-9B8D758FE963}" dt="2023-10-12T02:30:26.822" v="8277"/>
          <ac:spMkLst>
            <pc:docMk/>
            <pc:sldMk cId="3711136031" sldId="296"/>
            <ac:spMk id="220" creationId="{7294D135-F094-02AD-C2E5-B45F1EF96ADC}"/>
          </ac:spMkLst>
        </pc:spChg>
        <pc:spChg chg="mod">
          <ac:chgData name="Kencin Autry" userId="a6c17a38-3403-4b9b-b01e-849711fc5fbf" providerId="ADAL" clId="{082659E4-D9E0-4610-B4E4-9B8D758FE963}" dt="2023-10-12T02:30:26.822" v="8277"/>
          <ac:spMkLst>
            <pc:docMk/>
            <pc:sldMk cId="3711136031" sldId="296"/>
            <ac:spMk id="221" creationId="{9CB8CCB4-E789-5798-E35C-C40CF58162B1}"/>
          </ac:spMkLst>
        </pc:spChg>
        <pc:spChg chg="mod">
          <ac:chgData name="Kencin Autry" userId="a6c17a38-3403-4b9b-b01e-849711fc5fbf" providerId="ADAL" clId="{082659E4-D9E0-4610-B4E4-9B8D758FE963}" dt="2023-10-12T02:30:26.822" v="8277"/>
          <ac:spMkLst>
            <pc:docMk/>
            <pc:sldMk cId="3711136031" sldId="296"/>
            <ac:spMk id="222" creationId="{A7921581-5110-9E22-7318-91DAC0042872}"/>
          </ac:spMkLst>
        </pc:spChg>
        <pc:spChg chg="mod">
          <ac:chgData name="Kencin Autry" userId="a6c17a38-3403-4b9b-b01e-849711fc5fbf" providerId="ADAL" clId="{082659E4-D9E0-4610-B4E4-9B8D758FE963}" dt="2023-10-12T02:30:26.822" v="8277"/>
          <ac:spMkLst>
            <pc:docMk/>
            <pc:sldMk cId="3711136031" sldId="296"/>
            <ac:spMk id="223" creationId="{8C4B4FB0-91DA-40A8-A82A-55AE99B9D957}"/>
          </ac:spMkLst>
        </pc:spChg>
        <pc:spChg chg="mod">
          <ac:chgData name="Kencin Autry" userId="a6c17a38-3403-4b9b-b01e-849711fc5fbf" providerId="ADAL" clId="{082659E4-D9E0-4610-B4E4-9B8D758FE963}" dt="2023-10-12T02:30:48.017" v="8280"/>
          <ac:spMkLst>
            <pc:docMk/>
            <pc:sldMk cId="3711136031" sldId="296"/>
            <ac:spMk id="226" creationId="{C19E7780-2FC3-4283-7944-5B9630AA8749}"/>
          </ac:spMkLst>
        </pc:spChg>
        <pc:spChg chg="mod">
          <ac:chgData name="Kencin Autry" userId="a6c17a38-3403-4b9b-b01e-849711fc5fbf" providerId="ADAL" clId="{082659E4-D9E0-4610-B4E4-9B8D758FE963}" dt="2023-10-12T02:30:48.017" v="8280"/>
          <ac:spMkLst>
            <pc:docMk/>
            <pc:sldMk cId="3711136031" sldId="296"/>
            <ac:spMk id="227" creationId="{E4B7D1F3-EA1D-3623-BA4D-73B652E19D40}"/>
          </ac:spMkLst>
        </pc:spChg>
        <pc:spChg chg="mod">
          <ac:chgData name="Kencin Autry" userId="a6c17a38-3403-4b9b-b01e-849711fc5fbf" providerId="ADAL" clId="{082659E4-D9E0-4610-B4E4-9B8D758FE963}" dt="2023-10-12T02:30:48.017" v="8280"/>
          <ac:spMkLst>
            <pc:docMk/>
            <pc:sldMk cId="3711136031" sldId="296"/>
            <ac:spMk id="228" creationId="{15CFD994-A198-1274-A958-B85BBFD3BC8F}"/>
          </ac:spMkLst>
        </pc:spChg>
        <pc:spChg chg="mod">
          <ac:chgData name="Kencin Autry" userId="a6c17a38-3403-4b9b-b01e-849711fc5fbf" providerId="ADAL" clId="{082659E4-D9E0-4610-B4E4-9B8D758FE963}" dt="2023-10-12T02:30:48.017" v="8280"/>
          <ac:spMkLst>
            <pc:docMk/>
            <pc:sldMk cId="3711136031" sldId="296"/>
            <ac:spMk id="229" creationId="{2D2BF4FD-36AE-43A2-7C7C-97116BA7F224}"/>
          </ac:spMkLst>
        </pc:spChg>
        <pc:spChg chg="mod">
          <ac:chgData name="Kencin Autry" userId="a6c17a38-3403-4b9b-b01e-849711fc5fbf" providerId="ADAL" clId="{082659E4-D9E0-4610-B4E4-9B8D758FE963}" dt="2023-10-12T02:32:29.117" v="8294"/>
          <ac:spMkLst>
            <pc:docMk/>
            <pc:sldMk cId="3711136031" sldId="296"/>
            <ac:spMk id="232" creationId="{B280075F-98C7-8194-40CF-D8D343E48B04}"/>
          </ac:spMkLst>
        </pc:spChg>
        <pc:spChg chg="mod">
          <ac:chgData name="Kencin Autry" userId="a6c17a38-3403-4b9b-b01e-849711fc5fbf" providerId="ADAL" clId="{082659E4-D9E0-4610-B4E4-9B8D758FE963}" dt="2023-10-12T02:32:29.117" v="8294"/>
          <ac:spMkLst>
            <pc:docMk/>
            <pc:sldMk cId="3711136031" sldId="296"/>
            <ac:spMk id="234" creationId="{DF5146E7-8F66-0329-71AF-461C5D7EDE74}"/>
          </ac:spMkLst>
        </pc:spChg>
        <pc:spChg chg="mod">
          <ac:chgData name="Kencin Autry" userId="a6c17a38-3403-4b9b-b01e-849711fc5fbf" providerId="ADAL" clId="{082659E4-D9E0-4610-B4E4-9B8D758FE963}" dt="2023-10-12T02:32:29.117" v="8294"/>
          <ac:spMkLst>
            <pc:docMk/>
            <pc:sldMk cId="3711136031" sldId="296"/>
            <ac:spMk id="235" creationId="{E29EEB45-6D76-FA9A-A117-BC57AC83D47D}"/>
          </ac:spMkLst>
        </pc:spChg>
        <pc:spChg chg="mod">
          <ac:chgData name="Kencin Autry" userId="a6c17a38-3403-4b9b-b01e-849711fc5fbf" providerId="ADAL" clId="{082659E4-D9E0-4610-B4E4-9B8D758FE963}" dt="2023-10-12T02:32:29.117" v="8294"/>
          <ac:spMkLst>
            <pc:docMk/>
            <pc:sldMk cId="3711136031" sldId="296"/>
            <ac:spMk id="237" creationId="{88720EF1-989D-C6C2-AA1A-AB6062DFE43C}"/>
          </ac:spMkLst>
        </pc:spChg>
        <pc:spChg chg="mod">
          <ac:chgData name="Kencin Autry" userId="a6c17a38-3403-4b9b-b01e-849711fc5fbf" providerId="ADAL" clId="{082659E4-D9E0-4610-B4E4-9B8D758FE963}" dt="2023-10-12T02:32:29.117" v="8294"/>
          <ac:spMkLst>
            <pc:docMk/>
            <pc:sldMk cId="3711136031" sldId="296"/>
            <ac:spMk id="239" creationId="{62D5F6F0-2248-E4D7-931E-8E5093410DC7}"/>
          </ac:spMkLst>
        </pc:spChg>
        <pc:spChg chg="mod">
          <ac:chgData name="Kencin Autry" userId="a6c17a38-3403-4b9b-b01e-849711fc5fbf" providerId="ADAL" clId="{082659E4-D9E0-4610-B4E4-9B8D758FE963}" dt="2023-10-12T02:32:29.117" v="8294"/>
          <ac:spMkLst>
            <pc:docMk/>
            <pc:sldMk cId="3711136031" sldId="296"/>
            <ac:spMk id="240" creationId="{E6F41BD9-8471-C2FC-73CD-B990EA0FC977}"/>
          </ac:spMkLst>
        </pc:spChg>
        <pc:spChg chg="mod">
          <ac:chgData name="Kencin Autry" userId="a6c17a38-3403-4b9b-b01e-849711fc5fbf" providerId="ADAL" clId="{082659E4-D9E0-4610-B4E4-9B8D758FE963}" dt="2023-10-12T02:32:29.117" v="8294"/>
          <ac:spMkLst>
            <pc:docMk/>
            <pc:sldMk cId="3711136031" sldId="296"/>
            <ac:spMk id="241" creationId="{1D9700CC-70CC-B02E-C976-86C980AFCBCD}"/>
          </ac:spMkLst>
        </pc:spChg>
        <pc:spChg chg="mod">
          <ac:chgData name="Kencin Autry" userId="a6c17a38-3403-4b9b-b01e-849711fc5fbf" providerId="ADAL" clId="{082659E4-D9E0-4610-B4E4-9B8D758FE963}" dt="2023-10-12T02:32:29.117" v="8294"/>
          <ac:spMkLst>
            <pc:docMk/>
            <pc:sldMk cId="3711136031" sldId="296"/>
            <ac:spMk id="242" creationId="{718B43A1-ECAF-9440-B1D6-1469338874EB}"/>
          </ac:spMkLst>
        </pc:spChg>
        <pc:spChg chg="mod">
          <ac:chgData name="Kencin Autry" userId="a6c17a38-3403-4b9b-b01e-849711fc5fbf" providerId="ADAL" clId="{082659E4-D9E0-4610-B4E4-9B8D758FE963}" dt="2023-10-12T02:32:29.117" v="8294"/>
          <ac:spMkLst>
            <pc:docMk/>
            <pc:sldMk cId="3711136031" sldId="296"/>
            <ac:spMk id="243" creationId="{E6792675-0C7A-7AEE-638A-CB821D7CB51E}"/>
          </ac:spMkLst>
        </pc:spChg>
        <pc:spChg chg="mod">
          <ac:chgData name="Kencin Autry" userId="a6c17a38-3403-4b9b-b01e-849711fc5fbf" providerId="ADAL" clId="{082659E4-D9E0-4610-B4E4-9B8D758FE963}" dt="2023-10-12T02:32:29.117" v="8294"/>
          <ac:spMkLst>
            <pc:docMk/>
            <pc:sldMk cId="3711136031" sldId="296"/>
            <ac:spMk id="244" creationId="{C886FC21-1641-03F7-AF81-970A5A55F9B6}"/>
          </ac:spMkLst>
        </pc:spChg>
        <pc:spChg chg="mod">
          <ac:chgData name="Kencin Autry" userId="a6c17a38-3403-4b9b-b01e-849711fc5fbf" providerId="ADAL" clId="{082659E4-D9E0-4610-B4E4-9B8D758FE963}" dt="2023-10-12T02:32:29.117" v="8294"/>
          <ac:spMkLst>
            <pc:docMk/>
            <pc:sldMk cId="3711136031" sldId="296"/>
            <ac:spMk id="245" creationId="{898B7672-7C1F-85B2-08F8-E024071A6FA0}"/>
          </ac:spMkLst>
        </pc:spChg>
        <pc:spChg chg="mod">
          <ac:chgData name="Kencin Autry" userId="a6c17a38-3403-4b9b-b01e-849711fc5fbf" providerId="ADAL" clId="{082659E4-D9E0-4610-B4E4-9B8D758FE963}" dt="2023-10-12T02:32:29.117" v="8294"/>
          <ac:spMkLst>
            <pc:docMk/>
            <pc:sldMk cId="3711136031" sldId="296"/>
            <ac:spMk id="246" creationId="{434CD63C-2732-2428-0538-349008F308D5}"/>
          </ac:spMkLst>
        </pc:spChg>
        <pc:spChg chg="add del">
          <ac:chgData name="Kencin Autry" userId="a6c17a38-3403-4b9b-b01e-849711fc5fbf" providerId="ADAL" clId="{082659E4-D9E0-4610-B4E4-9B8D758FE963}" dt="2023-10-12T02:35:33.569" v="8316" actId="478"/>
          <ac:spMkLst>
            <pc:docMk/>
            <pc:sldMk cId="3711136031" sldId="296"/>
            <ac:spMk id="247" creationId="{C7D242FF-C728-48A7-980B-77384DEA9273}"/>
          </ac:spMkLst>
        </pc:spChg>
        <pc:spChg chg="add mod ord topLvl">
          <ac:chgData name="Kencin Autry" userId="a6c17a38-3403-4b9b-b01e-849711fc5fbf" providerId="ADAL" clId="{082659E4-D9E0-4610-B4E4-9B8D758FE963}" dt="2023-10-12T18:37:36.595" v="10331" actId="1076"/>
          <ac:spMkLst>
            <pc:docMk/>
            <pc:sldMk cId="3711136031" sldId="296"/>
            <ac:spMk id="248" creationId="{C460DFF6-3599-B848-832C-5F964A6367DE}"/>
          </ac:spMkLst>
        </pc:spChg>
        <pc:spChg chg="add mod ord topLvl">
          <ac:chgData name="Kencin Autry" userId="a6c17a38-3403-4b9b-b01e-849711fc5fbf" providerId="ADAL" clId="{082659E4-D9E0-4610-B4E4-9B8D758FE963}" dt="2023-10-12T03:04:00.391" v="8767" actId="164"/>
          <ac:spMkLst>
            <pc:docMk/>
            <pc:sldMk cId="3711136031" sldId="296"/>
            <ac:spMk id="249" creationId="{66313FBA-4E75-417B-D41C-BA693ADFD905}"/>
          </ac:spMkLst>
        </pc:spChg>
        <pc:spChg chg="add mod ord topLvl">
          <ac:chgData name="Kencin Autry" userId="a6c17a38-3403-4b9b-b01e-849711fc5fbf" providerId="ADAL" clId="{082659E4-D9E0-4610-B4E4-9B8D758FE963}" dt="2023-10-12T03:04:00.391" v="8767" actId="164"/>
          <ac:spMkLst>
            <pc:docMk/>
            <pc:sldMk cId="3711136031" sldId="296"/>
            <ac:spMk id="250" creationId="{62A3F362-9FEC-A7B2-8440-E6A9791EE220}"/>
          </ac:spMkLst>
        </pc:spChg>
        <pc:spChg chg="add del mod">
          <ac:chgData name="Kencin Autry" userId="a6c17a38-3403-4b9b-b01e-849711fc5fbf" providerId="ADAL" clId="{082659E4-D9E0-4610-B4E4-9B8D758FE963}" dt="2023-10-12T02:41:35.378" v="8392" actId="478"/>
          <ac:spMkLst>
            <pc:docMk/>
            <pc:sldMk cId="3711136031" sldId="296"/>
            <ac:spMk id="256" creationId="{D8FF0BAB-BF4E-A3B1-21EC-6DDADD795EC3}"/>
          </ac:spMkLst>
        </pc:spChg>
        <pc:spChg chg="add del mod">
          <ac:chgData name="Kencin Autry" userId="a6c17a38-3403-4b9b-b01e-849711fc5fbf" providerId="ADAL" clId="{082659E4-D9E0-4610-B4E4-9B8D758FE963}" dt="2023-10-12T02:42:03.993" v="8398" actId="478"/>
          <ac:spMkLst>
            <pc:docMk/>
            <pc:sldMk cId="3711136031" sldId="296"/>
            <ac:spMk id="257" creationId="{3FADC465-993F-BECB-2409-9C8DB0867608}"/>
          </ac:spMkLst>
        </pc:spChg>
        <pc:spChg chg="add del mod">
          <ac:chgData name="Kencin Autry" userId="a6c17a38-3403-4b9b-b01e-849711fc5fbf" providerId="ADAL" clId="{082659E4-D9E0-4610-B4E4-9B8D758FE963}" dt="2023-10-12T02:42:47.820" v="8408" actId="478"/>
          <ac:spMkLst>
            <pc:docMk/>
            <pc:sldMk cId="3711136031" sldId="296"/>
            <ac:spMk id="258" creationId="{B05CE355-F2FF-DD87-1580-0A868ED3C571}"/>
          </ac:spMkLst>
        </pc:spChg>
        <pc:spChg chg="add mod">
          <ac:chgData name="Kencin Autry" userId="a6c17a38-3403-4b9b-b01e-849711fc5fbf" providerId="ADAL" clId="{082659E4-D9E0-4610-B4E4-9B8D758FE963}" dt="2023-10-12T03:07:34.343" v="8816" actId="164"/>
          <ac:spMkLst>
            <pc:docMk/>
            <pc:sldMk cId="3711136031" sldId="296"/>
            <ac:spMk id="261" creationId="{9CF85D05-4170-9570-BE62-899ADA2B7AC8}"/>
          </ac:spMkLst>
        </pc:spChg>
        <pc:spChg chg="add mod">
          <ac:chgData name="Kencin Autry" userId="a6c17a38-3403-4b9b-b01e-849711fc5fbf" providerId="ADAL" clId="{082659E4-D9E0-4610-B4E4-9B8D758FE963}" dt="2023-10-12T03:07:34.343" v="8816" actId="164"/>
          <ac:spMkLst>
            <pc:docMk/>
            <pc:sldMk cId="3711136031" sldId="296"/>
            <ac:spMk id="262" creationId="{24796102-3C34-4A32-E36B-2F998599DC93}"/>
          </ac:spMkLst>
        </pc:spChg>
        <pc:spChg chg="add mod">
          <ac:chgData name="Kencin Autry" userId="a6c17a38-3403-4b9b-b01e-849711fc5fbf" providerId="ADAL" clId="{082659E4-D9E0-4610-B4E4-9B8D758FE963}" dt="2023-10-12T03:07:34.343" v="8816" actId="164"/>
          <ac:spMkLst>
            <pc:docMk/>
            <pc:sldMk cId="3711136031" sldId="296"/>
            <ac:spMk id="263" creationId="{C9446D65-82A8-9252-DA12-634316024FF2}"/>
          </ac:spMkLst>
        </pc:spChg>
        <pc:spChg chg="add mod">
          <ac:chgData name="Kencin Autry" userId="a6c17a38-3403-4b9b-b01e-849711fc5fbf" providerId="ADAL" clId="{082659E4-D9E0-4610-B4E4-9B8D758FE963}" dt="2023-10-12T03:07:34.343" v="8816" actId="164"/>
          <ac:spMkLst>
            <pc:docMk/>
            <pc:sldMk cId="3711136031" sldId="296"/>
            <ac:spMk id="264" creationId="{5E541D8A-8EEB-4B36-F4E2-277C17B2065D}"/>
          </ac:spMkLst>
        </pc:spChg>
        <pc:spChg chg="mod topLvl">
          <ac:chgData name="Kencin Autry" userId="a6c17a38-3403-4b9b-b01e-849711fc5fbf" providerId="ADAL" clId="{082659E4-D9E0-4610-B4E4-9B8D758FE963}" dt="2023-10-12T19:36:50.287" v="10556" actId="164"/>
          <ac:spMkLst>
            <pc:docMk/>
            <pc:sldMk cId="3711136031" sldId="296"/>
            <ac:spMk id="266" creationId="{0E337C61-B7C7-19F4-C047-9A5A86DB3A51}"/>
          </ac:spMkLst>
        </pc:spChg>
        <pc:spChg chg="del mod">
          <ac:chgData name="Kencin Autry" userId="a6c17a38-3403-4b9b-b01e-849711fc5fbf" providerId="ADAL" clId="{082659E4-D9E0-4610-B4E4-9B8D758FE963}" dt="2023-10-12T02:53:34.672" v="8507" actId="478"/>
          <ac:spMkLst>
            <pc:docMk/>
            <pc:sldMk cId="3711136031" sldId="296"/>
            <ac:spMk id="268" creationId="{DB0F69DE-EB57-1F9E-4C96-26029A41185B}"/>
          </ac:spMkLst>
        </pc:spChg>
        <pc:spChg chg="mod topLvl">
          <ac:chgData name="Kencin Autry" userId="a6c17a38-3403-4b9b-b01e-849711fc5fbf" providerId="ADAL" clId="{082659E4-D9E0-4610-B4E4-9B8D758FE963}" dt="2023-10-12T19:28:56.383" v="10517" actId="165"/>
          <ac:spMkLst>
            <pc:docMk/>
            <pc:sldMk cId="3711136031" sldId="296"/>
            <ac:spMk id="269" creationId="{3E20110E-82ED-927F-2F45-1A9E90BC93D9}"/>
          </ac:spMkLst>
        </pc:spChg>
        <pc:spChg chg="del mod">
          <ac:chgData name="Kencin Autry" userId="a6c17a38-3403-4b9b-b01e-849711fc5fbf" providerId="ADAL" clId="{082659E4-D9E0-4610-B4E4-9B8D758FE963}" dt="2023-10-12T02:54:39.936" v="8525" actId="478"/>
          <ac:spMkLst>
            <pc:docMk/>
            <pc:sldMk cId="3711136031" sldId="296"/>
            <ac:spMk id="270" creationId="{53BA20C3-E7AF-CEB0-67E7-E8686181E1C0}"/>
          </ac:spMkLst>
        </pc:spChg>
        <pc:spChg chg="mod topLvl">
          <ac:chgData name="Kencin Autry" userId="a6c17a38-3403-4b9b-b01e-849711fc5fbf" providerId="ADAL" clId="{082659E4-D9E0-4610-B4E4-9B8D758FE963}" dt="2023-10-12T19:28:56.383" v="10517" actId="165"/>
          <ac:spMkLst>
            <pc:docMk/>
            <pc:sldMk cId="3711136031" sldId="296"/>
            <ac:spMk id="271" creationId="{08C8F02F-745F-F808-4B1A-36C7E6E1A523}"/>
          </ac:spMkLst>
        </pc:spChg>
        <pc:spChg chg="add del mod">
          <ac:chgData name="Kencin Autry" userId="a6c17a38-3403-4b9b-b01e-849711fc5fbf" providerId="ADAL" clId="{082659E4-D9E0-4610-B4E4-9B8D758FE963}" dt="2023-10-12T02:56:06.731" v="8556" actId="478"/>
          <ac:spMkLst>
            <pc:docMk/>
            <pc:sldMk cId="3711136031" sldId="296"/>
            <ac:spMk id="272" creationId="{99F3D8E1-6B4E-2B89-7786-069B888A87DF}"/>
          </ac:spMkLst>
        </pc:spChg>
        <pc:spChg chg="add del mod">
          <ac:chgData name="Kencin Autry" userId="a6c17a38-3403-4b9b-b01e-849711fc5fbf" providerId="ADAL" clId="{082659E4-D9E0-4610-B4E4-9B8D758FE963}" dt="2023-10-12T02:54:08.595" v="8520" actId="478"/>
          <ac:spMkLst>
            <pc:docMk/>
            <pc:sldMk cId="3711136031" sldId="296"/>
            <ac:spMk id="273" creationId="{15052F58-2E3D-9F36-29BC-206DBF865EED}"/>
          </ac:spMkLst>
        </pc:spChg>
        <pc:spChg chg="add mod topLvl">
          <ac:chgData name="Kencin Autry" userId="a6c17a38-3403-4b9b-b01e-849711fc5fbf" providerId="ADAL" clId="{082659E4-D9E0-4610-B4E4-9B8D758FE963}" dt="2023-10-13T00:34:36.239" v="11985" actId="1076"/>
          <ac:spMkLst>
            <pc:docMk/>
            <pc:sldMk cId="3711136031" sldId="296"/>
            <ac:spMk id="275" creationId="{866AC8FE-8C91-5273-EC5E-929156800692}"/>
          </ac:spMkLst>
        </pc:spChg>
        <pc:spChg chg="add mod topLvl">
          <ac:chgData name="Kencin Autry" userId="a6c17a38-3403-4b9b-b01e-849711fc5fbf" providerId="ADAL" clId="{082659E4-D9E0-4610-B4E4-9B8D758FE963}" dt="2023-10-13T18:33:30.984" v="12641" actId="1076"/>
          <ac:spMkLst>
            <pc:docMk/>
            <pc:sldMk cId="3711136031" sldId="296"/>
            <ac:spMk id="276" creationId="{7A16D0C3-9FB0-92C7-FFD7-8A63327881F1}"/>
          </ac:spMkLst>
        </pc:spChg>
        <pc:spChg chg="add mod topLvl">
          <ac:chgData name="Kencin Autry" userId="a6c17a38-3403-4b9b-b01e-849711fc5fbf" providerId="ADAL" clId="{082659E4-D9E0-4610-B4E4-9B8D758FE963}" dt="2023-10-12T19:27:43.733" v="10509" actId="165"/>
          <ac:spMkLst>
            <pc:docMk/>
            <pc:sldMk cId="3711136031" sldId="296"/>
            <ac:spMk id="277" creationId="{1798B568-5862-7B7F-BEFE-13E25711D98A}"/>
          </ac:spMkLst>
        </pc:spChg>
        <pc:spChg chg="add mod topLvl">
          <ac:chgData name="Kencin Autry" userId="a6c17a38-3403-4b9b-b01e-849711fc5fbf" providerId="ADAL" clId="{082659E4-D9E0-4610-B4E4-9B8D758FE963}" dt="2023-10-12T19:36:29.004" v="10548" actId="1076"/>
          <ac:spMkLst>
            <pc:docMk/>
            <pc:sldMk cId="3711136031" sldId="296"/>
            <ac:spMk id="278" creationId="{9B6EF0E6-78C7-703E-4AB8-ED21C0F66000}"/>
          </ac:spMkLst>
        </pc:spChg>
        <pc:spChg chg="mod">
          <ac:chgData name="Kencin Autry" userId="a6c17a38-3403-4b9b-b01e-849711fc5fbf" providerId="ADAL" clId="{082659E4-D9E0-4610-B4E4-9B8D758FE963}" dt="2023-10-12T02:54:13.266" v="8522"/>
          <ac:spMkLst>
            <pc:docMk/>
            <pc:sldMk cId="3711136031" sldId="296"/>
            <ac:spMk id="281" creationId="{ACF77114-2AB7-C434-E41F-E5ED8190ABD2}"/>
          </ac:spMkLst>
        </pc:spChg>
        <pc:spChg chg="mod">
          <ac:chgData name="Kencin Autry" userId="a6c17a38-3403-4b9b-b01e-849711fc5fbf" providerId="ADAL" clId="{082659E4-D9E0-4610-B4E4-9B8D758FE963}" dt="2023-10-12T02:54:13.266" v="8522"/>
          <ac:spMkLst>
            <pc:docMk/>
            <pc:sldMk cId="3711136031" sldId="296"/>
            <ac:spMk id="282" creationId="{36AFBFFC-574D-0D84-12AD-136F40B97DA7}"/>
          </ac:spMkLst>
        </pc:spChg>
        <pc:spChg chg="mod">
          <ac:chgData name="Kencin Autry" userId="a6c17a38-3403-4b9b-b01e-849711fc5fbf" providerId="ADAL" clId="{082659E4-D9E0-4610-B4E4-9B8D758FE963}" dt="2023-10-12T02:54:13.266" v="8522"/>
          <ac:spMkLst>
            <pc:docMk/>
            <pc:sldMk cId="3711136031" sldId="296"/>
            <ac:spMk id="283" creationId="{4C02057D-7565-876F-C41C-87A71F69545F}"/>
          </ac:spMkLst>
        </pc:spChg>
        <pc:spChg chg="mod">
          <ac:chgData name="Kencin Autry" userId="a6c17a38-3403-4b9b-b01e-849711fc5fbf" providerId="ADAL" clId="{082659E4-D9E0-4610-B4E4-9B8D758FE963}" dt="2023-10-12T02:54:13.266" v="8522"/>
          <ac:spMkLst>
            <pc:docMk/>
            <pc:sldMk cId="3711136031" sldId="296"/>
            <ac:spMk id="284" creationId="{1C0F8C74-2F75-505D-A752-803B4874BF1A}"/>
          </ac:spMkLst>
        </pc:spChg>
        <pc:spChg chg="mod">
          <ac:chgData name="Kencin Autry" userId="a6c17a38-3403-4b9b-b01e-849711fc5fbf" providerId="ADAL" clId="{082659E4-D9E0-4610-B4E4-9B8D758FE963}" dt="2023-10-12T02:54:27.483" v="8524"/>
          <ac:spMkLst>
            <pc:docMk/>
            <pc:sldMk cId="3711136031" sldId="296"/>
            <ac:spMk id="287" creationId="{407AA677-7E90-E748-159B-243E07519E7C}"/>
          </ac:spMkLst>
        </pc:spChg>
        <pc:spChg chg="mod">
          <ac:chgData name="Kencin Autry" userId="a6c17a38-3403-4b9b-b01e-849711fc5fbf" providerId="ADAL" clId="{082659E4-D9E0-4610-B4E4-9B8D758FE963}" dt="2023-10-12T02:54:27.483" v="8524"/>
          <ac:spMkLst>
            <pc:docMk/>
            <pc:sldMk cId="3711136031" sldId="296"/>
            <ac:spMk id="288" creationId="{7DDD875E-D0C7-C8A3-F0F9-54D690B1DFE9}"/>
          </ac:spMkLst>
        </pc:spChg>
        <pc:spChg chg="mod">
          <ac:chgData name="Kencin Autry" userId="a6c17a38-3403-4b9b-b01e-849711fc5fbf" providerId="ADAL" clId="{082659E4-D9E0-4610-B4E4-9B8D758FE963}" dt="2023-10-12T02:54:27.483" v="8524"/>
          <ac:spMkLst>
            <pc:docMk/>
            <pc:sldMk cId="3711136031" sldId="296"/>
            <ac:spMk id="289" creationId="{7795A6AA-0691-B950-DD51-0073CDF70611}"/>
          </ac:spMkLst>
        </pc:spChg>
        <pc:spChg chg="mod">
          <ac:chgData name="Kencin Autry" userId="a6c17a38-3403-4b9b-b01e-849711fc5fbf" providerId="ADAL" clId="{082659E4-D9E0-4610-B4E4-9B8D758FE963}" dt="2023-10-12T02:54:27.483" v="8524"/>
          <ac:spMkLst>
            <pc:docMk/>
            <pc:sldMk cId="3711136031" sldId="296"/>
            <ac:spMk id="290" creationId="{A5E0D955-81E7-2B35-60A9-D8527E7D83AB}"/>
          </ac:spMkLst>
        </pc:spChg>
        <pc:spChg chg="add del mod">
          <ac:chgData name="Kencin Autry" userId="a6c17a38-3403-4b9b-b01e-849711fc5fbf" providerId="ADAL" clId="{082659E4-D9E0-4610-B4E4-9B8D758FE963}" dt="2023-10-12T02:57:42.582" v="8648" actId="478"/>
          <ac:spMkLst>
            <pc:docMk/>
            <pc:sldMk cId="3711136031" sldId="296"/>
            <ac:spMk id="291" creationId="{EBD30004-1143-02F5-7BE0-68A216563B01}"/>
          </ac:spMkLst>
        </pc:spChg>
        <pc:spChg chg="add mod ord">
          <ac:chgData name="Kencin Autry" userId="a6c17a38-3403-4b9b-b01e-849711fc5fbf" providerId="ADAL" clId="{082659E4-D9E0-4610-B4E4-9B8D758FE963}" dt="2023-10-12T03:07:34.343" v="8816" actId="164"/>
          <ac:spMkLst>
            <pc:docMk/>
            <pc:sldMk cId="3711136031" sldId="296"/>
            <ac:spMk id="292" creationId="{F609FF42-E483-6C4D-1953-6F90CB5BB126}"/>
          </ac:spMkLst>
        </pc:spChg>
        <pc:spChg chg="add mod">
          <ac:chgData name="Kencin Autry" userId="a6c17a38-3403-4b9b-b01e-849711fc5fbf" providerId="ADAL" clId="{082659E4-D9E0-4610-B4E4-9B8D758FE963}" dt="2023-10-12T03:07:34.343" v="8816" actId="164"/>
          <ac:spMkLst>
            <pc:docMk/>
            <pc:sldMk cId="3711136031" sldId="296"/>
            <ac:spMk id="293" creationId="{212A8243-6969-D21A-6BA4-15C6F64B716D}"/>
          </ac:spMkLst>
        </pc:spChg>
        <pc:spChg chg="mod">
          <ac:chgData name="Kencin Autry" userId="a6c17a38-3403-4b9b-b01e-849711fc5fbf" providerId="ADAL" clId="{082659E4-D9E0-4610-B4E4-9B8D758FE963}" dt="2023-10-12T03:03:40.870" v="8761"/>
          <ac:spMkLst>
            <pc:docMk/>
            <pc:sldMk cId="3711136031" sldId="296"/>
            <ac:spMk id="295" creationId="{D19FCD1E-8853-1E63-496D-DC00C80792F4}"/>
          </ac:spMkLst>
        </pc:spChg>
        <pc:spChg chg="mod">
          <ac:chgData name="Kencin Autry" userId="a6c17a38-3403-4b9b-b01e-849711fc5fbf" providerId="ADAL" clId="{082659E4-D9E0-4610-B4E4-9B8D758FE963}" dt="2023-10-12T03:03:40.870" v="8761"/>
          <ac:spMkLst>
            <pc:docMk/>
            <pc:sldMk cId="3711136031" sldId="296"/>
            <ac:spMk id="296" creationId="{E83A6B2D-B2E0-1E0A-CC9B-542629E13F1F}"/>
          </ac:spMkLst>
        </pc:spChg>
        <pc:spChg chg="mod">
          <ac:chgData name="Kencin Autry" userId="a6c17a38-3403-4b9b-b01e-849711fc5fbf" providerId="ADAL" clId="{082659E4-D9E0-4610-B4E4-9B8D758FE963}" dt="2023-10-12T03:03:40.870" v="8761"/>
          <ac:spMkLst>
            <pc:docMk/>
            <pc:sldMk cId="3711136031" sldId="296"/>
            <ac:spMk id="297" creationId="{53C00981-714D-6039-D5B1-BD14ABFF5EBE}"/>
          </ac:spMkLst>
        </pc:spChg>
        <pc:spChg chg="add del mod">
          <ac:chgData name="Kencin Autry" userId="a6c17a38-3403-4b9b-b01e-849711fc5fbf" providerId="ADAL" clId="{082659E4-D9E0-4610-B4E4-9B8D758FE963}" dt="2023-10-12T03:03:42.728" v="8762" actId="478"/>
          <ac:spMkLst>
            <pc:docMk/>
            <pc:sldMk cId="3711136031" sldId="296"/>
            <ac:spMk id="298" creationId="{5A27FC58-DC19-6317-A5A2-E4667445CCCB}"/>
          </ac:spMkLst>
        </pc:spChg>
        <pc:spChg chg="add del mod">
          <ac:chgData name="Kencin Autry" userId="a6c17a38-3403-4b9b-b01e-849711fc5fbf" providerId="ADAL" clId="{082659E4-D9E0-4610-B4E4-9B8D758FE963}" dt="2023-10-12T03:03:42.728" v="8762" actId="478"/>
          <ac:spMkLst>
            <pc:docMk/>
            <pc:sldMk cId="3711136031" sldId="296"/>
            <ac:spMk id="299" creationId="{2A162B6E-2E16-0B7C-CD25-9C5A09ABC133}"/>
          </ac:spMkLst>
        </pc:spChg>
        <pc:spChg chg="add del mod">
          <ac:chgData name="Kencin Autry" userId="a6c17a38-3403-4b9b-b01e-849711fc5fbf" providerId="ADAL" clId="{082659E4-D9E0-4610-B4E4-9B8D758FE963}" dt="2023-10-12T03:03:42.728" v="8762" actId="478"/>
          <ac:spMkLst>
            <pc:docMk/>
            <pc:sldMk cId="3711136031" sldId="296"/>
            <ac:spMk id="300" creationId="{B5DB5074-4412-E414-AAE4-E0E80BCB87A4}"/>
          </ac:spMkLst>
        </pc:spChg>
        <pc:spChg chg="add del mod">
          <ac:chgData name="Kencin Autry" userId="a6c17a38-3403-4b9b-b01e-849711fc5fbf" providerId="ADAL" clId="{082659E4-D9E0-4610-B4E4-9B8D758FE963}" dt="2023-10-12T03:03:42.728" v="8762" actId="478"/>
          <ac:spMkLst>
            <pc:docMk/>
            <pc:sldMk cId="3711136031" sldId="296"/>
            <ac:spMk id="301" creationId="{15E81748-E87A-5999-2F58-617D5315B046}"/>
          </ac:spMkLst>
        </pc:spChg>
        <pc:spChg chg="add mod">
          <ac:chgData name="Kencin Autry" userId="a6c17a38-3403-4b9b-b01e-849711fc5fbf" providerId="ADAL" clId="{082659E4-D9E0-4610-B4E4-9B8D758FE963}" dt="2023-10-12T15:58:49.425" v="9185" actId="206"/>
          <ac:spMkLst>
            <pc:docMk/>
            <pc:sldMk cId="3711136031" sldId="296"/>
            <ac:spMk id="307" creationId="{80839CA7-57AC-0EB1-7B93-CBE9334CDAA3}"/>
          </ac:spMkLst>
        </pc:spChg>
        <pc:spChg chg="add del mod ord">
          <ac:chgData name="Kencin Autry" userId="a6c17a38-3403-4b9b-b01e-849711fc5fbf" providerId="ADAL" clId="{082659E4-D9E0-4610-B4E4-9B8D758FE963}" dt="2023-10-12T15:58:58.714" v="9187" actId="478"/>
          <ac:spMkLst>
            <pc:docMk/>
            <pc:sldMk cId="3711136031" sldId="296"/>
            <ac:spMk id="308" creationId="{B556F492-7937-DBDE-65C9-83925A9E2B15}"/>
          </ac:spMkLst>
        </pc:spChg>
        <pc:spChg chg="add mod">
          <ac:chgData name="Kencin Autry" userId="a6c17a38-3403-4b9b-b01e-849711fc5fbf" providerId="ADAL" clId="{082659E4-D9E0-4610-B4E4-9B8D758FE963}" dt="2023-10-12T15:58:49.425" v="9185" actId="206"/>
          <ac:spMkLst>
            <pc:docMk/>
            <pc:sldMk cId="3711136031" sldId="296"/>
            <ac:spMk id="309" creationId="{1953FD6E-9112-84C6-DE53-118ABA2E470E}"/>
          </ac:spMkLst>
        </pc:spChg>
        <pc:grpChg chg="add del mod topLvl">
          <ac:chgData name="Kencin Autry" userId="a6c17a38-3403-4b9b-b01e-849711fc5fbf" providerId="ADAL" clId="{082659E4-D9E0-4610-B4E4-9B8D758FE963}" dt="2023-10-12T19:25:51.191" v="10498" actId="1076"/>
          <ac:grpSpMkLst>
            <pc:docMk/>
            <pc:sldMk cId="3711136031" sldId="296"/>
            <ac:grpSpMk id="10" creationId="{FB4C2428-6542-A0B5-EA44-AFED77E90A47}"/>
          </ac:grpSpMkLst>
        </pc:grpChg>
        <pc:grpChg chg="add del mod">
          <ac:chgData name="Kencin Autry" userId="a6c17a38-3403-4b9b-b01e-849711fc5fbf" providerId="ADAL" clId="{082659E4-D9E0-4610-B4E4-9B8D758FE963}" dt="2023-10-12T15:49:27.461" v="9033" actId="478"/>
          <ac:grpSpMkLst>
            <pc:docMk/>
            <pc:sldMk cId="3711136031" sldId="296"/>
            <ac:grpSpMk id="12" creationId="{29244239-1D89-8D87-4537-EF86F62FED0E}"/>
          </ac:grpSpMkLst>
        </pc:grpChg>
        <pc:grpChg chg="add mod">
          <ac:chgData name="Kencin Autry" userId="a6c17a38-3403-4b9b-b01e-849711fc5fbf" providerId="ADAL" clId="{082659E4-D9E0-4610-B4E4-9B8D758FE963}" dt="2023-10-13T18:28:45.196" v="12612" actId="164"/>
          <ac:grpSpMkLst>
            <pc:docMk/>
            <pc:sldMk cId="3711136031" sldId="296"/>
            <ac:grpSpMk id="12" creationId="{4F6374E9-3DA0-5EED-B50D-5828C3957D75}"/>
          </ac:grpSpMkLst>
        </pc:grpChg>
        <pc:grpChg chg="add del mod ord">
          <ac:chgData name="Kencin Autry" userId="a6c17a38-3403-4b9b-b01e-849711fc5fbf" providerId="ADAL" clId="{082659E4-D9E0-4610-B4E4-9B8D758FE963}" dt="2023-10-12T02:58:43.257" v="8661" actId="478"/>
          <ac:grpSpMkLst>
            <pc:docMk/>
            <pc:sldMk cId="3711136031" sldId="296"/>
            <ac:grpSpMk id="17" creationId="{906B50E4-89E9-98E4-4D4A-357E725A9C36}"/>
          </ac:grpSpMkLst>
        </pc:grpChg>
        <pc:grpChg chg="add del mod">
          <ac:chgData name="Kencin Autry" userId="a6c17a38-3403-4b9b-b01e-849711fc5fbf" providerId="ADAL" clId="{082659E4-D9E0-4610-B4E4-9B8D758FE963}" dt="2023-10-10T16:42:03.645" v="4652" actId="478"/>
          <ac:grpSpMkLst>
            <pc:docMk/>
            <pc:sldMk cId="3711136031" sldId="296"/>
            <ac:grpSpMk id="19" creationId="{51372FC1-2F92-88C6-5C48-B3F576606134}"/>
          </ac:grpSpMkLst>
        </pc:grpChg>
        <pc:grpChg chg="add del mod ord">
          <ac:chgData name="Kencin Autry" userId="a6c17a38-3403-4b9b-b01e-849711fc5fbf" providerId="ADAL" clId="{082659E4-D9E0-4610-B4E4-9B8D758FE963}" dt="2023-10-12T02:58:41.843" v="8659" actId="478"/>
          <ac:grpSpMkLst>
            <pc:docMk/>
            <pc:sldMk cId="3711136031" sldId="296"/>
            <ac:grpSpMk id="21" creationId="{63CF23EC-CF1C-9528-F939-68A4A73D0675}"/>
          </ac:grpSpMkLst>
        </pc:grpChg>
        <pc:grpChg chg="add del mod">
          <ac:chgData name="Kencin Autry" userId="a6c17a38-3403-4b9b-b01e-849711fc5fbf" providerId="ADAL" clId="{082659E4-D9E0-4610-B4E4-9B8D758FE963}" dt="2023-10-10T16:41:16.092" v="4641" actId="165"/>
          <ac:grpSpMkLst>
            <pc:docMk/>
            <pc:sldMk cId="3711136031" sldId="296"/>
            <ac:grpSpMk id="24" creationId="{E5BD63E4-2493-10FB-0E1B-CC1089EC7F06}"/>
          </ac:grpSpMkLst>
        </pc:grpChg>
        <pc:grpChg chg="add del mod ord">
          <ac:chgData name="Kencin Autry" userId="a6c17a38-3403-4b9b-b01e-849711fc5fbf" providerId="ADAL" clId="{082659E4-D9E0-4610-B4E4-9B8D758FE963}" dt="2023-10-12T01:51:22.128" v="7758" actId="165"/>
          <ac:grpSpMkLst>
            <pc:docMk/>
            <pc:sldMk cId="3711136031" sldId="296"/>
            <ac:grpSpMk id="25" creationId="{21B79BE9-4BFD-CD64-CE66-054763D3B596}"/>
          </ac:grpSpMkLst>
        </pc:grpChg>
        <pc:grpChg chg="add del mod">
          <ac:chgData name="Kencin Autry" userId="a6c17a38-3403-4b9b-b01e-849711fc5fbf" providerId="ADAL" clId="{082659E4-D9E0-4610-B4E4-9B8D758FE963}" dt="2023-10-12T01:44:31.894" v="7626" actId="478"/>
          <ac:grpSpMkLst>
            <pc:docMk/>
            <pc:sldMk cId="3711136031" sldId="296"/>
            <ac:grpSpMk id="26" creationId="{762FC8EC-DF08-2E58-0E0F-87FE327F464C}"/>
          </ac:grpSpMkLst>
        </pc:grpChg>
        <pc:grpChg chg="add del mod ord">
          <ac:chgData name="Kencin Autry" userId="a6c17a38-3403-4b9b-b01e-849711fc5fbf" providerId="ADAL" clId="{082659E4-D9E0-4610-B4E4-9B8D758FE963}" dt="2023-10-12T18:36:31.183" v="10326" actId="165"/>
          <ac:grpSpMkLst>
            <pc:docMk/>
            <pc:sldMk cId="3711136031" sldId="296"/>
            <ac:grpSpMk id="30" creationId="{54AFD0C1-71CE-BD78-0284-38D34E9E945B}"/>
          </ac:grpSpMkLst>
        </pc:grpChg>
        <pc:grpChg chg="add mod">
          <ac:chgData name="Kencin Autry" userId="a6c17a38-3403-4b9b-b01e-849711fc5fbf" providerId="ADAL" clId="{082659E4-D9E0-4610-B4E4-9B8D758FE963}" dt="2023-10-12T17:31:11.712" v="9958" actId="1076"/>
          <ac:grpSpMkLst>
            <pc:docMk/>
            <pc:sldMk cId="3711136031" sldId="296"/>
            <ac:grpSpMk id="32" creationId="{0773B646-B749-0213-845B-644C69221AE8}"/>
          </ac:grpSpMkLst>
        </pc:grpChg>
        <pc:grpChg chg="mod">
          <ac:chgData name="Kencin Autry" userId="a6c17a38-3403-4b9b-b01e-849711fc5fbf" providerId="ADAL" clId="{082659E4-D9E0-4610-B4E4-9B8D758FE963}" dt="2023-10-12T17:31:07.198" v="9957"/>
          <ac:grpSpMkLst>
            <pc:docMk/>
            <pc:sldMk cId="3711136031" sldId="296"/>
            <ac:grpSpMk id="34" creationId="{5B2F8295-A2C3-6044-9D48-ADBDF099BA13}"/>
          </ac:grpSpMkLst>
        </pc:grpChg>
        <pc:grpChg chg="add del mod ord">
          <ac:chgData name="Kencin Autry" userId="a6c17a38-3403-4b9b-b01e-849711fc5fbf" providerId="ADAL" clId="{082659E4-D9E0-4610-B4E4-9B8D758FE963}" dt="2023-10-12T02:58:42.674" v="8660" actId="478"/>
          <ac:grpSpMkLst>
            <pc:docMk/>
            <pc:sldMk cId="3711136031" sldId="296"/>
            <ac:grpSpMk id="34" creationId="{9C8C9C7C-852D-A04A-47D5-3FA0D2214D79}"/>
          </ac:grpSpMkLst>
        </pc:grpChg>
        <pc:grpChg chg="mod">
          <ac:chgData name="Kencin Autry" userId="a6c17a38-3403-4b9b-b01e-849711fc5fbf" providerId="ADAL" clId="{082659E4-D9E0-4610-B4E4-9B8D758FE963}" dt="2023-10-12T17:31:07.198" v="9957"/>
          <ac:grpSpMkLst>
            <pc:docMk/>
            <pc:sldMk cId="3711136031" sldId="296"/>
            <ac:grpSpMk id="37" creationId="{CCA96E57-B0A4-75AC-C5C9-F3A3D84E1CA4}"/>
          </ac:grpSpMkLst>
        </pc:grpChg>
        <pc:grpChg chg="add del mod">
          <ac:chgData name="Kencin Autry" userId="a6c17a38-3403-4b9b-b01e-849711fc5fbf" providerId="ADAL" clId="{082659E4-D9E0-4610-B4E4-9B8D758FE963}" dt="2023-10-12T02:58:44.256" v="8662" actId="478"/>
          <ac:grpSpMkLst>
            <pc:docMk/>
            <pc:sldMk cId="3711136031" sldId="296"/>
            <ac:grpSpMk id="38" creationId="{03D1070E-1FB0-C68E-7959-29C6F35BBF54}"/>
          </ac:grpSpMkLst>
        </pc:grpChg>
        <pc:grpChg chg="add del mod topLvl">
          <ac:chgData name="Kencin Autry" userId="a6c17a38-3403-4b9b-b01e-849711fc5fbf" providerId="ADAL" clId="{082659E4-D9E0-4610-B4E4-9B8D758FE963}" dt="2023-10-10T16:48:32.700" v="4702" actId="165"/>
          <ac:grpSpMkLst>
            <pc:docMk/>
            <pc:sldMk cId="3711136031" sldId="296"/>
            <ac:grpSpMk id="40" creationId="{767476D0-A49B-A511-E3E4-5E935DC658E7}"/>
          </ac:grpSpMkLst>
        </pc:grpChg>
        <pc:grpChg chg="add del mod ord topLvl">
          <ac:chgData name="Kencin Autry" userId="a6c17a38-3403-4b9b-b01e-849711fc5fbf" providerId="ADAL" clId="{082659E4-D9E0-4610-B4E4-9B8D758FE963}" dt="2023-10-10T16:48:32.700" v="4702" actId="165"/>
          <ac:grpSpMkLst>
            <pc:docMk/>
            <pc:sldMk cId="3711136031" sldId="296"/>
            <ac:grpSpMk id="41" creationId="{402BF2E1-8C2F-7D07-D68F-2316C14857AA}"/>
          </ac:grpSpMkLst>
        </pc:grpChg>
        <pc:grpChg chg="add del mod topLvl">
          <ac:chgData name="Kencin Autry" userId="a6c17a38-3403-4b9b-b01e-849711fc5fbf" providerId="ADAL" clId="{082659E4-D9E0-4610-B4E4-9B8D758FE963}" dt="2023-10-10T16:48:32.700" v="4702" actId="165"/>
          <ac:grpSpMkLst>
            <pc:docMk/>
            <pc:sldMk cId="3711136031" sldId="296"/>
            <ac:grpSpMk id="44" creationId="{E2D36FA1-DA03-B2BB-C180-71A4F178E849}"/>
          </ac:grpSpMkLst>
        </pc:grpChg>
        <pc:grpChg chg="add del mod ord">
          <ac:chgData name="Kencin Autry" userId="a6c17a38-3403-4b9b-b01e-849711fc5fbf" providerId="ADAL" clId="{082659E4-D9E0-4610-B4E4-9B8D758FE963}" dt="2023-10-10T16:48:21.018" v="4698" actId="165"/>
          <ac:grpSpMkLst>
            <pc:docMk/>
            <pc:sldMk cId="3711136031" sldId="296"/>
            <ac:grpSpMk id="47" creationId="{9D858A85-6013-2C3D-5720-49862570A737}"/>
          </ac:grpSpMkLst>
        </pc:grpChg>
        <pc:grpChg chg="add del mod">
          <ac:chgData name="Kencin Autry" userId="a6c17a38-3403-4b9b-b01e-849711fc5fbf" providerId="ADAL" clId="{082659E4-D9E0-4610-B4E4-9B8D758FE963}" dt="2023-10-11T00:12:19.259" v="5004" actId="478"/>
          <ac:grpSpMkLst>
            <pc:docMk/>
            <pc:sldMk cId="3711136031" sldId="296"/>
            <ac:grpSpMk id="48" creationId="{771DA197-81F3-29F7-D795-9A36C1C9C1A0}"/>
          </ac:grpSpMkLst>
        </pc:grpChg>
        <pc:grpChg chg="add mod">
          <ac:chgData name="Kencin Autry" userId="a6c17a38-3403-4b9b-b01e-849711fc5fbf" providerId="ADAL" clId="{082659E4-D9E0-4610-B4E4-9B8D758FE963}" dt="2023-10-12T18:36:43.963" v="10328" actId="164"/>
          <ac:grpSpMkLst>
            <pc:docMk/>
            <pc:sldMk cId="3711136031" sldId="296"/>
            <ac:grpSpMk id="50" creationId="{59D7EEB5-9828-72ED-C73A-2AA1DA4B3D5C}"/>
          </ac:grpSpMkLst>
        </pc:grpChg>
        <pc:grpChg chg="add del mod">
          <ac:chgData name="Kencin Autry" userId="a6c17a38-3403-4b9b-b01e-849711fc5fbf" providerId="ADAL" clId="{082659E4-D9E0-4610-B4E4-9B8D758FE963}" dt="2023-10-10T16:50:55.421" v="4726" actId="165"/>
          <ac:grpSpMkLst>
            <pc:docMk/>
            <pc:sldMk cId="3711136031" sldId="296"/>
            <ac:grpSpMk id="51" creationId="{E1C578F3-10EE-D721-822C-C123F9A80EA7}"/>
          </ac:grpSpMkLst>
        </pc:grpChg>
        <pc:grpChg chg="add del mod">
          <ac:chgData name="Kencin Autry" userId="a6c17a38-3403-4b9b-b01e-849711fc5fbf" providerId="ADAL" clId="{082659E4-D9E0-4610-B4E4-9B8D758FE963}" dt="2023-10-12T02:58:45.012" v="8663" actId="478"/>
          <ac:grpSpMkLst>
            <pc:docMk/>
            <pc:sldMk cId="3711136031" sldId="296"/>
            <ac:grpSpMk id="54" creationId="{BB815F3E-F06A-B4BF-2483-76950ED173C8}"/>
          </ac:grpSpMkLst>
        </pc:grpChg>
        <pc:grpChg chg="add del mod topLvl">
          <ac:chgData name="Kencin Autry" userId="a6c17a38-3403-4b9b-b01e-849711fc5fbf" providerId="ADAL" clId="{082659E4-D9E0-4610-B4E4-9B8D758FE963}" dt="2023-10-12T02:16:07.402" v="8119" actId="478"/>
          <ac:grpSpMkLst>
            <pc:docMk/>
            <pc:sldMk cId="3711136031" sldId="296"/>
            <ac:grpSpMk id="55" creationId="{7FA9DED0-0B5F-22E5-1A9D-3EBBF859B977}"/>
          </ac:grpSpMkLst>
        </pc:grpChg>
        <pc:grpChg chg="add mod">
          <ac:chgData name="Kencin Autry" userId="a6c17a38-3403-4b9b-b01e-849711fc5fbf" providerId="ADAL" clId="{082659E4-D9E0-4610-B4E4-9B8D758FE963}" dt="2023-10-12T19:37:39.411" v="10558" actId="164"/>
          <ac:grpSpMkLst>
            <pc:docMk/>
            <pc:sldMk cId="3711136031" sldId="296"/>
            <ac:grpSpMk id="55" creationId="{A3A30217-BBC7-63B1-65FD-0C247E5470BE}"/>
          </ac:grpSpMkLst>
        </pc:grpChg>
        <pc:grpChg chg="add del mod">
          <ac:chgData name="Kencin Autry" userId="a6c17a38-3403-4b9b-b01e-849711fc5fbf" providerId="ADAL" clId="{082659E4-D9E0-4610-B4E4-9B8D758FE963}" dt="2023-10-10T02:48:35.258" v="2387" actId="478"/>
          <ac:grpSpMkLst>
            <pc:docMk/>
            <pc:sldMk cId="3711136031" sldId="296"/>
            <ac:grpSpMk id="56" creationId="{8AD820DD-99E7-74E7-C3D8-A1D036D3287E}"/>
          </ac:grpSpMkLst>
        </pc:grpChg>
        <pc:grpChg chg="add mod">
          <ac:chgData name="Kencin Autry" userId="a6c17a38-3403-4b9b-b01e-849711fc5fbf" providerId="ADAL" clId="{082659E4-D9E0-4610-B4E4-9B8D758FE963}" dt="2023-10-12T19:37:47.410" v="10559" actId="1076"/>
          <ac:grpSpMkLst>
            <pc:docMk/>
            <pc:sldMk cId="3711136031" sldId="296"/>
            <ac:grpSpMk id="56" creationId="{ECA5A306-67FD-E007-6D7A-1582FF1FA40C}"/>
          </ac:grpSpMkLst>
        </pc:grpChg>
        <pc:grpChg chg="add mod topLvl">
          <ac:chgData name="Kencin Autry" userId="a6c17a38-3403-4b9b-b01e-849711fc5fbf" providerId="ADAL" clId="{082659E4-D9E0-4610-B4E4-9B8D758FE963}" dt="2023-10-12T02:15:10.096" v="8105" actId="164"/>
          <ac:grpSpMkLst>
            <pc:docMk/>
            <pc:sldMk cId="3711136031" sldId="296"/>
            <ac:grpSpMk id="56" creationId="{FE9A7BEE-285C-5EAD-C9A6-9CAFC39505C4}"/>
          </ac:grpSpMkLst>
        </pc:grpChg>
        <pc:grpChg chg="add del mod">
          <ac:chgData name="Kencin Autry" userId="a6c17a38-3403-4b9b-b01e-849711fc5fbf" providerId="ADAL" clId="{082659E4-D9E0-4610-B4E4-9B8D758FE963}" dt="2023-10-10T02:54:13.952" v="2417" actId="165"/>
          <ac:grpSpMkLst>
            <pc:docMk/>
            <pc:sldMk cId="3711136031" sldId="296"/>
            <ac:grpSpMk id="61" creationId="{84D7ABF4-33D3-01AB-F1AF-3132DCAE09B1}"/>
          </ac:grpSpMkLst>
        </pc:grpChg>
        <pc:grpChg chg="add mod topLvl">
          <ac:chgData name="Kencin Autry" userId="a6c17a38-3403-4b9b-b01e-849711fc5fbf" providerId="ADAL" clId="{082659E4-D9E0-4610-B4E4-9B8D758FE963}" dt="2023-10-12T02:15:10.096" v="8105" actId="164"/>
          <ac:grpSpMkLst>
            <pc:docMk/>
            <pc:sldMk cId="3711136031" sldId="296"/>
            <ac:grpSpMk id="63" creationId="{866152BA-C4F3-F7B8-69A0-C0F19F77FB21}"/>
          </ac:grpSpMkLst>
        </pc:grpChg>
        <pc:grpChg chg="add mod topLvl">
          <ac:chgData name="Kencin Autry" userId="a6c17a38-3403-4b9b-b01e-849711fc5fbf" providerId="ADAL" clId="{082659E4-D9E0-4610-B4E4-9B8D758FE963}" dt="2023-10-12T02:15:10.096" v="8105" actId="164"/>
          <ac:grpSpMkLst>
            <pc:docMk/>
            <pc:sldMk cId="3711136031" sldId="296"/>
            <ac:grpSpMk id="70" creationId="{59E0E432-E206-4D7F-22FB-B8ADE22CC5A6}"/>
          </ac:grpSpMkLst>
        </pc:grpChg>
        <pc:grpChg chg="add del mod">
          <ac:chgData name="Kencin Autry" userId="a6c17a38-3403-4b9b-b01e-849711fc5fbf" providerId="ADAL" clId="{082659E4-D9E0-4610-B4E4-9B8D758FE963}" dt="2023-10-12T02:19:31.329" v="8122" actId="478"/>
          <ac:grpSpMkLst>
            <pc:docMk/>
            <pc:sldMk cId="3711136031" sldId="296"/>
            <ac:grpSpMk id="83" creationId="{38CFED34-5367-70B6-1DFF-196277D7E530}"/>
          </ac:grpSpMkLst>
        </pc:grpChg>
        <pc:grpChg chg="add del mod topLvl">
          <ac:chgData name="Kencin Autry" userId="a6c17a38-3403-4b9b-b01e-849711fc5fbf" providerId="ADAL" clId="{082659E4-D9E0-4610-B4E4-9B8D758FE963}" dt="2023-10-12T02:14:02.200" v="8084" actId="165"/>
          <ac:grpSpMkLst>
            <pc:docMk/>
            <pc:sldMk cId="3711136031" sldId="296"/>
            <ac:grpSpMk id="87" creationId="{25C85486-357B-4CE9-6DD2-9016DF821360}"/>
          </ac:grpSpMkLst>
        </pc:grpChg>
        <pc:grpChg chg="add del mod">
          <ac:chgData name="Kencin Autry" userId="a6c17a38-3403-4b9b-b01e-849711fc5fbf" providerId="ADAL" clId="{082659E4-D9E0-4610-B4E4-9B8D758FE963}" dt="2023-10-12T02:09:07.191" v="7996" actId="165"/>
          <ac:grpSpMkLst>
            <pc:docMk/>
            <pc:sldMk cId="3711136031" sldId="296"/>
            <ac:grpSpMk id="88" creationId="{6306EF9B-76E5-C992-4202-8638EC5EAE35}"/>
          </ac:grpSpMkLst>
        </pc:grpChg>
        <pc:grpChg chg="add del mod ord">
          <ac:chgData name="Kencin Autry" userId="a6c17a38-3403-4b9b-b01e-849711fc5fbf" providerId="ADAL" clId="{082659E4-D9E0-4610-B4E4-9B8D758FE963}" dt="2023-10-12T03:11:24.476" v="8850" actId="165"/>
          <ac:grpSpMkLst>
            <pc:docMk/>
            <pc:sldMk cId="3711136031" sldId="296"/>
            <ac:grpSpMk id="89" creationId="{C3E3BFFE-C5BD-93EC-8DC5-B079BBE38331}"/>
          </ac:grpSpMkLst>
        </pc:grpChg>
        <pc:grpChg chg="add del mod">
          <ac:chgData name="Kencin Autry" userId="a6c17a38-3403-4b9b-b01e-849711fc5fbf" providerId="ADAL" clId="{082659E4-D9E0-4610-B4E4-9B8D758FE963}" dt="2023-10-12T02:09:31.907" v="8005" actId="165"/>
          <ac:grpSpMkLst>
            <pc:docMk/>
            <pc:sldMk cId="3711136031" sldId="296"/>
            <ac:grpSpMk id="94" creationId="{F0ACABE1-5358-76B2-E8AA-20C467FDD386}"/>
          </ac:grpSpMkLst>
        </pc:grpChg>
        <pc:grpChg chg="del mod topLvl">
          <ac:chgData name="Kencin Autry" userId="a6c17a38-3403-4b9b-b01e-849711fc5fbf" providerId="ADAL" clId="{082659E4-D9E0-4610-B4E4-9B8D758FE963}" dt="2023-10-12T02:16:08.163" v="8120" actId="478"/>
          <ac:grpSpMkLst>
            <pc:docMk/>
            <pc:sldMk cId="3711136031" sldId="296"/>
            <ac:grpSpMk id="95" creationId="{3318947A-D214-651B-354B-1C0E442C405D}"/>
          </ac:grpSpMkLst>
        </pc:grpChg>
        <pc:grpChg chg="mod ord topLvl">
          <ac:chgData name="Kencin Autry" userId="a6c17a38-3403-4b9b-b01e-849711fc5fbf" providerId="ADAL" clId="{082659E4-D9E0-4610-B4E4-9B8D758FE963}" dt="2023-10-12T02:38:35.277" v="8354" actId="207"/>
          <ac:grpSpMkLst>
            <pc:docMk/>
            <pc:sldMk cId="3711136031" sldId="296"/>
            <ac:grpSpMk id="96" creationId="{C0A61220-84DD-2D64-DE5A-9EBEFB54D23C}"/>
          </ac:grpSpMkLst>
        </pc:grpChg>
        <pc:grpChg chg="mod topLvl">
          <ac:chgData name="Kencin Autry" userId="a6c17a38-3403-4b9b-b01e-849711fc5fbf" providerId="ADAL" clId="{082659E4-D9E0-4610-B4E4-9B8D758FE963}" dt="2023-10-12T02:15:10.096" v="8105" actId="164"/>
          <ac:grpSpMkLst>
            <pc:docMk/>
            <pc:sldMk cId="3711136031" sldId="296"/>
            <ac:grpSpMk id="97" creationId="{D3A6DD66-1956-AB87-D4B8-8FE961E95857}"/>
          </ac:grpSpMkLst>
        </pc:grpChg>
        <pc:grpChg chg="mod ord topLvl">
          <ac:chgData name="Kencin Autry" userId="a6c17a38-3403-4b9b-b01e-849711fc5fbf" providerId="ADAL" clId="{082659E4-D9E0-4610-B4E4-9B8D758FE963}" dt="2023-10-12T02:38:35.277" v="8354" actId="207"/>
          <ac:grpSpMkLst>
            <pc:docMk/>
            <pc:sldMk cId="3711136031" sldId="296"/>
            <ac:grpSpMk id="98" creationId="{4B7923E2-99CC-B5B9-488A-5535FB0AFE8A}"/>
          </ac:grpSpMkLst>
        </pc:grpChg>
        <pc:grpChg chg="del mod">
          <ac:chgData name="Kencin Autry" userId="a6c17a38-3403-4b9b-b01e-849711fc5fbf" providerId="ADAL" clId="{082659E4-D9E0-4610-B4E4-9B8D758FE963}" dt="2023-10-10T03:20:51.203" v="2787"/>
          <ac:grpSpMkLst>
            <pc:docMk/>
            <pc:sldMk cId="3711136031" sldId="296"/>
            <ac:grpSpMk id="100" creationId="{BDCC6D79-0EC2-CE1F-6D2B-26AEECBFF4AF}"/>
          </ac:grpSpMkLst>
        </pc:grpChg>
        <pc:grpChg chg="del mod">
          <ac:chgData name="Kencin Autry" userId="a6c17a38-3403-4b9b-b01e-849711fc5fbf" providerId="ADAL" clId="{082659E4-D9E0-4610-B4E4-9B8D758FE963}" dt="2023-10-10T03:20:52.259" v="2789"/>
          <ac:grpSpMkLst>
            <pc:docMk/>
            <pc:sldMk cId="3711136031" sldId="296"/>
            <ac:grpSpMk id="102" creationId="{C0BD762D-D38C-BF37-0C91-08CCABFF2101}"/>
          </ac:grpSpMkLst>
        </pc:grpChg>
        <pc:grpChg chg="del mod">
          <ac:chgData name="Kencin Autry" userId="a6c17a38-3403-4b9b-b01e-849711fc5fbf" providerId="ADAL" clId="{082659E4-D9E0-4610-B4E4-9B8D758FE963}" dt="2023-10-10T03:20:53.362" v="2791"/>
          <ac:grpSpMkLst>
            <pc:docMk/>
            <pc:sldMk cId="3711136031" sldId="296"/>
            <ac:grpSpMk id="104" creationId="{F31BEB6C-B3D5-1C8E-CB7A-1C29CA2552D9}"/>
          </ac:grpSpMkLst>
        </pc:grpChg>
        <pc:grpChg chg="del mod">
          <ac:chgData name="Kencin Autry" userId="a6c17a38-3403-4b9b-b01e-849711fc5fbf" providerId="ADAL" clId="{082659E4-D9E0-4610-B4E4-9B8D758FE963}" dt="2023-10-10T14:28:39.074" v="4316" actId="478"/>
          <ac:grpSpMkLst>
            <pc:docMk/>
            <pc:sldMk cId="3711136031" sldId="296"/>
            <ac:grpSpMk id="106" creationId="{6BF3F71C-C862-3838-C82F-88B892766433}"/>
          </ac:grpSpMkLst>
        </pc:grpChg>
        <pc:grpChg chg="add del mod topLvl">
          <ac:chgData name="Kencin Autry" userId="a6c17a38-3403-4b9b-b01e-849711fc5fbf" providerId="ADAL" clId="{082659E4-D9E0-4610-B4E4-9B8D758FE963}" dt="2023-10-12T02:14:02.200" v="8084" actId="165"/>
          <ac:grpSpMkLst>
            <pc:docMk/>
            <pc:sldMk cId="3711136031" sldId="296"/>
            <ac:grpSpMk id="123" creationId="{EE2556A3-98EB-0191-7412-7FC92B8286CD}"/>
          </ac:grpSpMkLst>
        </pc:grpChg>
        <pc:grpChg chg="add del mod topLvl">
          <ac:chgData name="Kencin Autry" userId="a6c17a38-3403-4b9b-b01e-849711fc5fbf" providerId="ADAL" clId="{082659E4-D9E0-4610-B4E4-9B8D758FE963}" dt="2023-10-12T02:13:55.451" v="8082" actId="165"/>
          <ac:grpSpMkLst>
            <pc:docMk/>
            <pc:sldMk cId="3711136031" sldId="296"/>
            <ac:grpSpMk id="124" creationId="{E2CC7F38-6E7F-A798-5D04-0D9557F673C6}"/>
          </ac:grpSpMkLst>
        </pc:grpChg>
        <pc:grpChg chg="add del mod">
          <ac:chgData name="Kencin Autry" userId="a6c17a38-3403-4b9b-b01e-849711fc5fbf" providerId="ADAL" clId="{082659E4-D9E0-4610-B4E4-9B8D758FE963}" dt="2023-10-12T02:12:20.129" v="8060" actId="165"/>
          <ac:grpSpMkLst>
            <pc:docMk/>
            <pc:sldMk cId="3711136031" sldId="296"/>
            <ac:grpSpMk id="125" creationId="{96EB14BE-7877-4C1A-8167-98AE93EDF975}"/>
          </ac:grpSpMkLst>
        </pc:grpChg>
        <pc:grpChg chg="add del mod">
          <ac:chgData name="Kencin Autry" userId="a6c17a38-3403-4b9b-b01e-849711fc5fbf" providerId="ADAL" clId="{082659E4-D9E0-4610-B4E4-9B8D758FE963}" dt="2023-10-12T02:16:06.130" v="8118" actId="478"/>
          <ac:grpSpMkLst>
            <pc:docMk/>
            <pc:sldMk cId="3711136031" sldId="296"/>
            <ac:grpSpMk id="129" creationId="{F97549B0-8625-2153-7FB7-04A138F10D93}"/>
          </ac:grpSpMkLst>
        </pc:grpChg>
        <pc:grpChg chg="add del mod">
          <ac:chgData name="Kencin Autry" userId="a6c17a38-3403-4b9b-b01e-849711fc5fbf" providerId="ADAL" clId="{082659E4-D9E0-4610-B4E4-9B8D758FE963}" dt="2023-10-12T02:23:42.885" v="8174" actId="478"/>
          <ac:grpSpMkLst>
            <pc:docMk/>
            <pc:sldMk cId="3711136031" sldId="296"/>
            <ac:grpSpMk id="135" creationId="{9C4C6262-3FB9-6F9D-F8DC-350708AC685A}"/>
          </ac:grpSpMkLst>
        </pc:grpChg>
        <pc:grpChg chg="add mod">
          <ac:chgData name="Kencin Autry" userId="a6c17a38-3403-4b9b-b01e-849711fc5fbf" providerId="ADAL" clId="{082659E4-D9E0-4610-B4E4-9B8D758FE963}" dt="2023-10-12T03:07:34.343" v="8816" actId="164"/>
          <ac:grpSpMkLst>
            <pc:docMk/>
            <pc:sldMk cId="3711136031" sldId="296"/>
            <ac:grpSpMk id="147" creationId="{A5037A8E-0F5C-080A-5A71-00BE40F73C70}"/>
          </ac:grpSpMkLst>
        </pc:grpChg>
        <pc:grpChg chg="add del mod">
          <ac:chgData name="Kencin Autry" userId="a6c17a38-3403-4b9b-b01e-849711fc5fbf" providerId="ADAL" clId="{082659E4-D9E0-4610-B4E4-9B8D758FE963}" dt="2023-10-12T02:26:23.069" v="8207" actId="165"/>
          <ac:grpSpMkLst>
            <pc:docMk/>
            <pc:sldMk cId="3711136031" sldId="296"/>
            <ac:grpSpMk id="149" creationId="{E28D60D8-7AB5-C346-2AF4-D4031B074B4C}"/>
          </ac:grpSpMkLst>
        </pc:grpChg>
        <pc:grpChg chg="add del mod">
          <ac:chgData name="Kencin Autry" userId="a6c17a38-3403-4b9b-b01e-849711fc5fbf" providerId="ADAL" clId="{082659E4-D9E0-4610-B4E4-9B8D758FE963}" dt="2023-10-12T02:26:28.132" v="8209"/>
          <ac:grpSpMkLst>
            <pc:docMk/>
            <pc:sldMk cId="3711136031" sldId="296"/>
            <ac:grpSpMk id="151" creationId="{37674D56-AB40-A559-C957-D6A67A1225A9}"/>
          </ac:grpSpMkLst>
        </pc:grpChg>
        <pc:grpChg chg="add del mod">
          <ac:chgData name="Kencin Autry" userId="a6c17a38-3403-4b9b-b01e-849711fc5fbf" providerId="ADAL" clId="{082659E4-D9E0-4610-B4E4-9B8D758FE963}" dt="2023-10-12T02:26:28.132" v="8209"/>
          <ac:grpSpMkLst>
            <pc:docMk/>
            <pc:sldMk cId="3711136031" sldId="296"/>
            <ac:grpSpMk id="159" creationId="{B40095F1-FAEA-F6C4-CCCA-1867F00E2B6A}"/>
          </ac:grpSpMkLst>
        </pc:grpChg>
        <pc:grpChg chg="add del mod">
          <ac:chgData name="Kencin Autry" userId="a6c17a38-3403-4b9b-b01e-849711fc5fbf" providerId="ADAL" clId="{082659E4-D9E0-4610-B4E4-9B8D758FE963}" dt="2023-10-12T02:27:57.909" v="8231" actId="478"/>
          <ac:grpSpMkLst>
            <pc:docMk/>
            <pc:sldMk cId="3711136031" sldId="296"/>
            <ac:grpSpMk id="166" creationId="{8BD34DF1-B237-2D51-51B0-4BEB8F2DBA8D}"/>
          </ac:grpSpMkLst>
        </pc:grpChg>
        <pc:grpChg chg="add mod ord">
          <ac:chgData name="Kencin Autry" userId="a6c17a38-3403-4b9b-b01e-849711fc5fbf" providerId="ADAL" clId="{082659E4-D9E0-4610-B4E4-9B8D758FE963}" dt="2023-10-12T18:36:53.846" v="10330" actId="1038"/>
          <ac:grpSpMkLst>
            <pc:docMk/>
            <pc:sldMk cId="3711136031" sldId="296"/>
            <ac:grpSpMk id="173" creationId="{4C763D3E-B876-6A20-E0A8-DFF5EA75412D}"/>
          </ac:grpSpMkLst>
        </pc:grpChg>
        <pc:grpChg chg="add del mod">
          <ac:chgData name="Kencin Autry" userId="a6c17a38-3403-4b9b-b01e-849711fc5fbf" providerId="ADAL" clId="{082659E4-D9E0-4610-B4E4-9B8D758FE963}" dt="2023-10-12T02:39:09.147" v="8363" actId="478"/>
          <ac:grpSpMkLst>
            <pc:docMk/>
            <pc:sldMk cId="3711136031" sldId="296"/>
            <ac:grpSpMk id="174" creationId="{2E1569EB-1D28-02D0-BDF0-317271405A0A}"/>
          </ac:grpSpMkLst>
        </pc:grpChg>
        <pc:grpChg chg="add mod">
          <ac:chgData name="Kencin Autry" userId="a6c17a38-3403-4b9b-b01e-849711fc5fbf" providerId="ADAL" clId="{082659E4-D9E0-4610-B4E4-9B8D758FE963}" dt="2023-10-12T03:07:34.343" v="8816" actId="164"/>
          <ac:grpSpMkLst>
            <pc:docMk/>
            <pc:sldMk cId="3711136031" sldId="296"/>
            <ac:grpSpMk id="181" creationId="{886A2134-95FB-9F52-F816-3FA37EDEB0CF}"/>
          </ac:grpSpMkLst>
        </pc:grpChg>
        <pc:grpChg chg="add mod">
          <ac:chgData name="Kencin Autry" userId="a6c17a38-3403-4b9b-b01e-849711fc5fbf" providerId="ADAL" clId="{082659E4-D9E0-4610-B4E4-9B8D758FE963}" dt="2023-10-12T03:07:34.343" v="8816" actId="164"/>
          <ac:grpSpMkLst>
            <pc:docMk/>
            <pc:sldMk cId="3711136031" sldId="296"/>
            <ac:grpSpMk id="188" creationId="{4D612C89-3774-2E9D-7728-BB2BE0784A4F}"/>
          </ac:grpSpMkLst>
        </pc:grpChg>
        <pc:grpChg chg="add mod">
          <ac:chgData name="Kencin Autry" userId="a6c17a38-3403-4b9b-b01e-849711fc5fbf" providerId="ADAL" clId="{082659E4-D9E0-4610-B4E4-9B8D758FE963}" dt="2023-10-12T03:07:34.343" v="8816" actId="164"/>
          <ac:grpSpMkLst>
            <pc:docMk/>
            <pc:sldMk cId="3711136031" sldId="296"/>
            <ac:grpSpMk id="195" creationId="{6B14BEDB-2233-118F-8E69-5FBC31B002C4}"/>
          </ac:grpSpMkLst>
        </pc:grpChg>
        <pc:grpChg chg="add mod">
          <ac:chgData name="Kencin Autry" userId="a6c17a38-3403-4b9b-b01e-849711fc5fbf" providerId="ADAL" clId="{082659E4-D9E0-4610-B4E4-9B8D758FE963}" dt="2023-10-12T03:07:34.343" v="8816" actId="164"/>
          <ac:grpSpMkLst>
            <pc:docMk/>
            <pc:sldMk cId="3711136031" sldId="296"/>
            <ac:grpSpMk id="202" creationId="{8362FA04-1C5B-408A-9553-E6074A1212DC}"/>
          </ac:grpSpMkLst>
        </pc:grpChg>
        <pc:grpChg chg="add mod">
          <ac:chgData name="Kencin Autry" userId="a6c17a38-3403-4b9b-b01e-849711fc5fbf" providerId="ADAL" clId="{082659E4-D9E0-4610-B4E4-9B8D758FE963}" dt="2023-10-12T02:31:07.900" v="8286" actId="164"/>
          <ac:grpSpMkLst>
            <pc:docMk/>
            <pc:sldMk cId="3711136031" sldId="296"/>
            <ac:grpSpMk id="217" creationId="{71D9905F-5E02-BC96-15CA-420B7E90CD21}"/>
          </ac:grpSpMkLst>
        </pc:grpChg>
        <pc:grpChg chg="add mod">
          <ac:chgData name="Kencin Autry" userId="a6c17a38-3403-4b9b-b01e-849711fc5fbf" providerId="ADAL" clId="{082659E4-D9E0-4610-B4E4-9B8D758FE963}" dt="2023-10-12T02:31:07.900" v="8286" actId="164"/>
          <ac:grpSpMkLst>
            <pc:docMk/>
            <pc:sldMk cId="3711136031" sldId="296"/>
            <ac:grpSpMk id="224" creationId="{04CE5338-14FD-24A7-85B2-B1EFD2869DBA}"/>
          </ac:grpSpMkLst>
        </pc:grpChg>
        <pc:grpChg chg="add mod">
          <ac:chgData name="Kencin Autry" userId="a6c17a38-3403-4b9b-b01e-849711fc5fbf" providerId="ADAL" clId="{082659E4-D9E0-4610-B4E4-9B8D758FE963}" dt="2023-10-12T02:30:58.237" v="8285" actId="14100"/>
          <ac:grpSpMkLst>
            <pc:docMk/>
            <pc:sldMk cId="3711136031" sldId="296"/>
            <ac:grpSpMk id="225" creationId="{AA546D59-E814-4368-E522-C9AE217BD4F9}"/>
          </ac:grpSpMkLst>
        </pc:grpChg>
        <pc:grpChg chg="add mod ord">
          <ac:chgData name="Kencin Autry" userId="a6c17a38-3403-4b9b-b01e-849711fc5fbf" providerId="ADAL" clId="{082659E4-D9E0-4610-B4E4-9B8D758FE963}" dt="2023-10-12T03:08:29.460" v="8822" actId="1076"/>
          <ac:grpSpMkLst>
            <pc:docMk/>
            <pc:sldMk cId="3711136031" sldId="296"/>
            <ac:grpSpMk id="230" creationId="{A9F9F85F-9C7E-0216-8E1B-9AAEE30FD0EA}"/>
          </ac:grpSpMkLst>
        </pc:grpChg>
        <pc:grpChg chg="add del mod ord">
          <ac:chgData name="Kencin Autry" userId="a6c17a38-3403-4b9b-b01e-849711fc5fbf" providerId="ADAL" clId="{082659E4-D9E0-4610-B4E4-9B8D758FE963}" dt="2023-10-12T02:49:01.373" v="8463" actId="478"/>
          <ac:grpSpMkLst>
            <pc:docMk/>
            <pc:sldMk cId="3711136031" sldId="296"/>
            <ac:grpSpMk id="231" creationId="{8A1BEAFC-500B-6253-CDA4-9402B3D6461A}"/>
          </ac:grpSpMkLst>
        </pc:grpChg>
        <pc:grpChg chg="mod">
          <ac:chgData name="Kencin Autry" userId="a6c17a38-3403-4b9b-b01e-849711fc5fbf" providerId="ADAL" clId="{082659E4-D9E0-4610-B4E4-9B8D758FE963}" dt="2023-10-12T02:32:29.117" v="8294"/>
          <ac:grpSpMkLst>
            <pc:docMk/>
            <pc:sldMk cId="3711136031" sldId="296"/>
            <ac:grpSpMk id="233" creationId="{C75BED9E-BBA7-18BC-FD20-0EA2C67F4AB3}"/>
          </ac:grpSpMkLst>
        </pc:grpChg>
        <pc:grpChg chg="mod">
          <ac:chgData name="Kencin Autry" userId="a6c17a38-3403-4b9b-b01e-849711fc5fbf" providerId="ADAL" clId="{082659E4-D9E0-4610-B4E4-9B8D758FE963}" dt="2023-10-12T02:32:29.117" v="8294"/>
          <ac:grpSpMkLst>
            <pc:docMk/>
            <pc:sldMk cId="3711136031" sldId="296"/>
            <ac:grpSpMk id="236" creationId="{3D4F4E7D-2963-576A-1389-1D0CD6E1C4F1}"/>
          </ac:grpSpMkLst>
        </pc:grpChg>
        <pc:grpChg chg="add del mod ord">
          <ac:chgData name="Kencin Autry" userId="a6c17a38-3403-4b9b-b01e-849711fc5fbf" providerId="ADAL" clId="{082659E4-D9E0-4610-B4E4-9B8D758FE963}" dt="2023-10-12T02:44:27.638" v="8421" actId="165"/>
          <ac:grpSpMkLst>
            <pc:docMk/>
            <pc:sldMk cId="3711136031" sldId="296"/>
            <ac:grpSpMk id="251" creationId="{EA2EBFD1-F06A-98BC-3856-2AF7AB4C6B28}"/>
          </ac:grpSpMkLst>
        </pc:grpChg>
        <pc:grpChg chg="add del mod ord">
          <ac:chgData name="Kencin Autry" userId="a6c17a38-3403-4b9b-b01e-849711fc5fbf" providerId="ADAL" clId="{082659E4-D9E0-4610-B4E4-9B8D758FE963}" dt="2023-10-12T03:02:23.272" v="8742" actId="165"/>
          <ac:grpSpMkLst>
            <pc:docMk/>
            <pc:sldMk cId="3711136031" sldId="296"/>
            <ac:grpSpMk id="260" creationId="{AC6B551C-3F1B-4DE2-E36C-5730D1DB65F3}"/>
          </ac:grpSpMkLst>
        </pc:grpChg>
        <pc:grpChg chg="add del mod topLvl">
          <ac:chgData name="Kencin Autry" userId="a6c17a38-3403-4b9b-b01e-849711fc5fbf" providerId="ADAL" clId="{082659E4-D9E0-4610-B4E4-9B8D758FE963}" dt="2023-10-12T19:28:56.383" v="10517" actId="165"/>
          <ac:grpSpMkLst>
            <pc:docMk/>
            <pc:sldMk cId="3711136031" sldId="296"/>
            <ac:grpSpMk id="265" creationId="{DA0CF0B6-4394-43A7-A8AB-52433B0EF6D5}"/>
          </ac:grpSpMkLst>
        </pc:grpChg>
        <pc:grpChg chg="add mod">
          <ac:chgData name="Kencin Autry" userId="a6c17a38-3403-4b9b-b01e-849711fc5fbf" providerId="ADAL" clId="{082659E4-D9E0-4610-B4E4-9B8D758FE963}" dt="2023-10-12T02:54:13.266" v="8522"/>
          <ac:grpSpMkLst>
            <pc:docMk/>
            <pc:sldMk cId="3711136031" sldId="296"/>
            <ac:grpSpMk id="279" creationId="{15051877-BA5B-DB3F-F113-CE7F35280B43}"/>
          </ac:grpSpMkLst>
        </pc:grpChg>
        <pc:grpChg chg="mod">
          <ac:chgData name="Kencin Autry" userId="a6c17a38-3403-4b9b-b01e-849711fc5fbf" providerId="ADAL" clId="{082659E4-D9E0-4610-B4E4-9B8D758FE963}" dt="2023-10-12T02:54:13.266" v="8522"/>
          <ac:grpSpMkLst>
            <pc:docMk/>
            <pc:sldMk cId="3711136031" sldId="296"/>
            <ac:grpSpMk id="280" creationId="{9A3193F5-B63A-E8B2-A696-0A40B66F8EC6}"/>
          </ac:grpSpMkLst>
        </pc:grpChg>
        <pc:grpChg chg="add mod">
          <ac:chgData name="Kencin Autry" userId="a6c17a38-3403-4b9b-b01e-849711fc5fbf" providerId="ADAL" clId="{082659E4-D9E0-4610-B4E4-9B8D758FE963}" dt="2023-10-12T02:54:27.483" v="8524"/>
          <ac:grpSpMkLst>
            <pc:docMk/>
            <pc:sldMk cId="3711136031" sldId="296"/>
            <ac:grpSpMk id="285" creationId="{0F7C25CE-1F7D-59EB-EAA7-CE30415D79B4}"/>
          </ac:grpSpMkLst>
        </pc:grpChg>
        <pc:grpChg chg="mod">
          <ac:chgData name="Kencin Autry" userId="a6c17a38-3403-4b9b-b01e-849711fc5fbf" providerId="ADAL" clId="{082659E4-D9E0-4610-B4E4-9B8D758FE963}" dt="2023-10-12T02:54:27.483" v="8524"/>
          <ac:grpSpMkLst>
            <pc:docMk/>
            <pc:sldMk cId="3711136031" sldId="296"/>
            <ac:grpSpMk id="286" creationId="{5F41C0CE-F5DB-986A-617D-0CC7D93C5F34}"/>
          </ac:grpSpMkLst>
        </pc:grpChg>
        <pc:grpChg chg="add del mod">
          <ac:chgData name="Kencin Autry" userId="a6c17a38-3403-4b9b-b01e-849711fc5fbf" providerId="ADAL" clId="{082659E4-D9E0-4610-B4E4-9B8D758FE963}" dt="2023-10-12T03:03:42.728" v="8762" actId="478"/>
          <ac:grpSpMkLst>
            <pc:docMk/>
            <pc:sldMk cId="3711136031" sldId="296"/>
            <ac:grpSpMk id="294" creationId="{4A9DAB39-AD0A-7CDD-99EE-475990FF4756}"/>
          </ac:grpSpMkLst>
        </pc:grpChg>
        <pc:grpChg chg="add del mod">
          <ac:chgData name="Kencin Autry" userId="a6c17a38-3403-4b9b-b01e-849711fc5fbf" providerId="ADAL" clId="{082659E4-D9E0-4610-B4E4-9B8D758FE963}" dt="2023-10-12T19:27:43.733" v="10509" actId="165"/>
          <ac:grpSpMkLst>
            <pc:docMk/>
            <pc:sldMk cId="3711136031" sldId="296"/>
            <ac:grpSpMk id="302" creationId="{DAF7E4B4-6B93-A3CB-C991-355B527425AA}"/>
          </ac:grpSpMkLst>
        </pc:grpChg>
        <pc:grpChg chg="add mod">
          <ac:chgData name="Kencin Autry" userId="a6c17a38-3403-4b9b-b01e-849711fc5fbf" providerId="ADAL" clId="{082659E4-D9E0-4610-B4E4-9B8D758FE963}" dt="2023-10-12T15:38:00.951" v="8902" actId="1076"/>
          <ac:grpSpMkLst>
            <pc:docMk/>
            <pc:sldMk cId="3711136031" sldId="296"/>
            <ac:grpSpMk id="303" creationId="{534FA168-AA7B-0AE1-61F4-355B54675061}"/>
          </ac:grpSpMkLst>
        </pc:grpChg>
        <pc:grpChg chg="add mod">
          <ac:chgData name="Kencin Autry" userId="a6c17a38-3403-4b9b-b01e-849711fc5fbf" providerId="ADAL" clId="{082659E4-D9E0-4610-B4E4-9B8D758FE963}" dt="2023-10-12T18:54:37.645" v="10402" actId="1076"/>
          <ac:grpSpMkLst>
            <pc:docMk/>
            <pc:sldMk cId="3711136031" sldId="296"/>
            <ac:grpSpMk id="306" creationId="{A4EFDDC1-EA4B-408B-3254-5EB8F6C7F86B}"/>
          </ac:grpSpMkLst>
        </pc:grpChg>
        <pc:grpChg chg="add del mod ord">
          <ac:chgData name="Kencin Autry" userId="a6c17a38-3403-4b9b-b01e-849711fc5fbf" providerId="ADAL" clId="{082659E4-D9E0-4610-B4E4-9B8D758FE963}" dt="2023-10-12T15:59:00.083" v="9188" actId="478"/>
          <ac:grpSpMkLst>
            <pc:docMk/>
            <pc:sldMk cId="3711136031" sldId="296"/>
            <ac:grpSpMk id="310" creationId="{3909AA91-EEE5-08F0-6866-23DF2F78110C}"/>
          </ac:grpSpMkLst>
        </pc:grpChg>
        <pc:picChg chg="add del mod">
          <ac:chgData name="Kencin Autry" userId="a6c17a38-3403-4b9b-b01e-849711fc5fbf" providerId="ADAL" clId="{082659E4-D9E0-4610-B4E4-9B8D758FE963}" dt="2023-10-12T01:35:37.223" v="7488" actId="478"/>
          <ac:picMkLst>
            <pc:docMk/>
            <pc:sldMk cId="3711136031" sldId="296"/>
            <ac:picMk id="2" creationId="{BF2D555F-6D81-7F83-CA51-62554A0A6DA6}"/>
          </ac:picMkLst>
        </pc:picChg>
        <pc:picChg chg="add del mod">
          <ac:chgData name="Kencin Autry" userId="a6c17a38-3403-4b9b-b01e-849711fc5fbf" providerId="ADAL" clId="{082659E4-D9E0-4610-B4E4-9B8D758FE963}" dt="2023-10-12T01:35:37.223" v="7488" actId="478"/>
          <ac:picMkLst>
            <pc:docMk/>
            <pc:sldMk cId="3711136031" sldId="296"/>
            <ac:picMk id="9" creationId="{8F75E47D-FD7F-5B92-37DD-9A7F7A23CFA6}"/>
          </ac:picMkLst>
        </pc:picChg>
        <pc:picChg chg="add del mod">
          <ac:chgData name="Kencin Autry" userId="a6c17a38-3403-4b9b-b01e-849711fc5fbf" providerId="ADAL" clId="{082659E4-D9E0-4610-B4E4-9B8D758FE963}" dt="2023-10-12T01:35:37.223" v="7488" actId="478"/>
          <ac:picMkLst>
            <pc:docMk/>
            <pc:sldMk cId="3711136031" sldId="296"/>
            <ac:picMk id="11" creationId="{2C4EB947-D88F-090A-D9C9-4CC9C6888AB9}"/>
          </ac:picMkLst>
        </pc:picChg>
        <pc:picChg chg="add del mod">
          <ac:chgData name="Kencin Autry" userId="a6c17a38-3403-4b9b-b01e-849711fc5fbf" providerId="ADAL" clId="{082659E4-D9E0-4610-B4E4-9B8D758FE963}" dt="2023-10-12T01:35:37.223" v="7488" actId="478"/>
          <ac:picMkLst>
            <pc:docMk/>
            <pc:sldMk cId="3711136031" sldId="296"/>
            <ac:picMk id="14" creationId="{F9C87EFC-6D58-3F09-7277-C127A9E5C8E7}"/>
          </ac:picMkLst>
        </pc:picChg>
        <pc:picChg chg="add del mod">
          <ac:chgData name="Kencin Autry" userId="a6c17a38-3403-4b9b-b01e-849711fc5fbf" providerId="ADAL" clId="{082659E4-D9E0-4610-B4E4-9B8D758FE963}" dt="2023-10-12T17:30:26.689" v="9951" actId="478"/>
          <ac:picMkLst>
            <pc:docMk/>
            <pc:sldMk cId="3711136031" sldId="296"/>
            <ac:picMk id="16" creationId="{1B687321-4A55-A940-3D1B-6354EB088144}"/>
          </ac:picMkLst>
        </pc:picChg>
        <pc:picChg chg="add del mod">
          <ac:chgData name="Kencin Autry" userId="a6c17a38-3403-4b9b-b01e-849711fc5fbf" providerId="ADAL" clId="{082659E4-D9E0-4610-B4E4-9B8D758FE963}" dt="2023-10-12T17:14:22.639" v="9732" actId="478"/>
          <ac:picMkLst>
            <pc:docMk/>
            <pc:sldMk cId="3711136031" sldId="296"/>
            <ac:picMk id="17" creationId="{AC4FD152-360B-30B4-8B35-5FAAEF15E9E0}"/>
          </ac:picMkLst>
        </pc:picChg>
        <pc:picChg chg="add del mod">
          <ac:chgData name="Kencin Autry" userId="a6c17a38-3403-4b9b-b01e-849711fc5fbf" providerId="ADAL" clId="{082659E4-D9E0-4610-B4E4-9B8D758FE963}" dt="2023-10-12T17:14:23.274" v="9733" actId="478"/>
          <ac:picMkLst>
            <pc:docMk/>
            <pc:sldMk cId="3711136031" sldId="296"/>
            <ac:picMk id="18" creationId="{66B6146B-46DD-0D4D-34CB-27F9626A357B}"/>
          </ac:picMkLst>
        </pc:picChg>
        <pc:picChg chg="add del mod">
          <ac:chgData name="Kencin Autry" userId="a6c17a38-3403-4b9b-b01e-849711fc5fbf" providerId="ADAL" clId="{082659E4-D9E0-4610-B4E4-9B8D758FE963}" dt="2023-10-12T17:30:26.105" v="9950" actId="478"/>
          <ac:picMkLst>
            <pc:docMk/>
            <pc:sldMk cId="3711136031" sldId="296"/>
            <ac:picMk id="19" creationId="{A90090EE-C50F-31FB-E44D-076E07F44054}"/>
          </ac:picMkLst>
        </pc:picChg>
        <pc:picChg chg="add del mod">
          <ac:chgData name="Kencin Autry" userId="a6c17a38-3403-4b9b-b01e-849711fc5fbf" providerId="ADAL" clId="{082659E4-D9E0-4610-B4E4-9B8D758FE963}" dt="2023-10-12T17:30:27.507" v="9952" actId="478"/>
          <ac:picMkLst>
            <pc:docMk/>
            <pc:sldMk cId="3711136031" sldId="296"/>
            <ac:picMk id="20" creationId="{61894933-9E79-3951-51FE-38CA931F9767}"/>
          </ac:picMkLst>
        </pc:picChg>
        <pc:picChg chg="add del mod">
          <ac:chgData name="Kencin Autry" userId="a6c17a38-3403-4b9b-b01e-849711fc5fbf" providerId="ADAL" clId="{082659E4-D9E0-4610-B4E4-9B8D758FE963}" dt="2023-10-12T17:30:30.888" v="9955" actId="478"/>
          <ac:picMkLst>
            <pc:docMk/>
            <pc:sldMk cId="3711136031" sldId="296"/>
            <ac:picMk id="21" creationId="{341C297D-FA40-2F84-BC42-22BCD9A6A051}"/>
          </ac:picMkLst>
        </pc:picChg>
        <pc:picChg chg="add del mod">
          <ac:chgData name="Kencin Autry" userId="a6c17a38-3403-4b9b-b01e-849711fc5fbf" providerId="ADAL" clId="{082659E4-D9E0-4610-B4E4-9B8D758FE963}" dt="2023-10-11T00:38:42.996" v="5301" actId="478"/>
          <ac:picMkLst>
            <pc:docMk/>
            <pc:sldMk cId="3711136031" sldId="296"/>
            <ac:picMk id="24" creationId="{206AF81B-62A8-432C-FC76-4E4C22FE781C}"/>
          </ac:picMkLst>
        </pc:picChg>
        <pc:picChg chg="add del mod">
          <ac:chgData name="Kencin Autry" userId="a6c17a38-3403-4b9b-b01e-849711fc5fbf" providerId="ADAL" clId="{082659E4-D9E0-4610-B4E4-9B8D758FE963}" dt="2023-10-10T02:46:12.589" v="2373" actId="478"/>
          <ac:picMkLst>
            <pc:docMk/>
            <pc:sldMk cId="3711136031" sldId="296"/>
            <ac:picMk id="29" creationId="{9AB378C6-1E37-B1BB-E8A7-2709469EBA80}"/>
          </ac:picMkLst>
        </pc:picChg>
        <pc:picChg chg="mod">
          <ac:chgData name="Kencin Autry" userId="a6c17a38-3403-4b9b-b01e-849711fc5fbf" providerId="ADAL" clId="{082659E4-D9E0-4610-B4E4-9B8D758FE963}" dt="2023-10-12T17:31:07.198" v="9957"/>
          <ac:picMkLst>
            <pc:docMk/>
            <pc:sldMk cId="3711136031" sldId="296"/>
            <ac:picMk id="39" creationId="{8EDD683D-8A28-9E5B-7E97-8D5D2D27466E}"/>
          </ac:picMkLst>
        </pc:picChg>
        <pc:picChg chg="add mod">
          <ac:chgData name="Kencin Autry" userId="a6c17a38-3403-4b9b-b01e-849711fc5fbf" providerId="ADAL" clId="{082659E4-D9E0-4610-B4E4-9B8D758FE963}" dt="2023-10-12T02:14:02.200" v="8084" actId="165"/>
          <ac:picMkLst>
            <pc:docMk/>
            <pc:sldMk cId="3711136031" sldId="296"/>
            <ac:picMk id="49" creationId="{21855649-8C51-2702-AEB5-A313CA6BCFEC}"/>
          </ac:picMkLst>
        </pc:picChg>
        <pc:picChg chg="add mod">
          <ac:chgData name="Kencin Autry" userId="a6c17a38-3403-4b9b-b01e-849711fc5fbf" providerId="ADAL" clId="{082659E4-D9E0-4610-B4E4-9B8D758FE963}" dt="2023-10-13T00:33:20.781" v="11968" actId="1076"/>
          <ac:picMkLst>
            <pc:docMk/>
            <pc:sldMk cId="3711136031" sldId="296"/>
            <ac:picMk id="57" creationId="{1FF15422-CA3B-7732-F423-8BC7F729CACF}"/>
          </ac:picMkLst>
        </pc:picChg>
        <pc:picChg chg="mod">
          <ac:chgData name="Kencin Autry" userId="a6c17a38-3403-4b9b-b01e-849711fc5fbf" providerId="ADAL" clId="{082659E4-D9E0-4610-B4E4-9B8D758FE963}" dt="2023-10-12T02:14:02.200" v="8084" actId="165"/>
          <ac:picMkLst>
            <pc:docMk/>
            <pc:sldMk cId="3711136031" sldId="296"/>
            <ac:picMk id="58" creationId="{14FF0D86-1E60-1494-BA4C-AF587596B813}"/>
          </ac:picMkLst>
        </pc:picChg>
        <pc:picChg chg="add mod">
          <ac:chgData name="Kencin Autry" userId="a6c17a38-3403-4b9b-b01e-849711fc5fbf" providerId="ADAL" clId="{082659E4-D9E0-4610-B4E4-9B8D758FE963}" dt="2023-10-13T00:33:25.612" v="11970" actId="1076"/>
          <ac:picMkLst>
            <pc:docMk/>
            <pc:sldMk cId="3711136031" sldId="296"/>
            <ac:picMk id="58" creationId="{F00C88E8-FFFB-7689-E1D3-14EFB577D158}"/>
          </ac:picMkLst>
        </pc:picChg>
        <pc:picChg chg="mod">
          <ac:chgData name="Kencin Autry" userId="a6c17a38-3403-4b9b-b01e-849711fc5fbf" providerId="ADAL" clId="{082659E4-D9E0-4610-B4E4-9B8D758FE963}" dt="2023-10-12T02:14:02.200" v="8084" actId="165"/>
          <ac:picMkLst>
            <pc:docMk/>
            <pc:sldMk cId="3711136031" sldId="296"/>
            <ac:picMk id="65" creationId="{81235535-E690-FF17-CE1A-022F23557DA6}"/>
          </ac:picMkLst>
        </pc:picChg>
        <pc:picChg chg="mod">
          <ac:chgData name="Kencin Autry" userId="a6c17a38-3403-4b9b-b01e-849711fc5fbf" providerId="ADAL" clId="{082659E4-D9E0-4610-B4E4-9B8D758FE963}" dt="2023-10-12T02:14:02.200" v="8084" actId="165"/>
          <ac:picMkLst>
            <pc:docMk/>
            <pc:sldMk cId="3711136031" sldId="296"/>
            <ac:picMk id="72" creationId="{D7FE893B-ABA5-1BA6-2811-E47DD4D8DAE3}"/>
          </ac:picMkLst>
        </pc:picChg>
        <pc:picChg chg="add mod modCrop">
          <ac:chgData name="Kencin Autry" userId="a6c17a38-3403-4b9b-b01e-849711fc5fbf" providerId="ADAL" clId="{082659E4-D9E0-4610-B4E4-9B8D758FE963}" dt="2023-10-12T02:04:06.306" v="7906" actId="164"/>
          <ac:picMkLst>
            <pc:docMk/>
            <pc:sldMk cId="3711136031" sldId="296"/>
            <ac:picMk id="81" creationId="{0DA4D78E-4EE9-76F6-FF47-653CF500A4FA}"/>
          </ac:picMkLst>
        </pc:picChg>
        <pc:picChg chg="add del mod">
          <ac:chgData name="Kencin Autry" userId="a6c17a38-3403-4b9b-b01e-849711fc5fbf" providerId="ADAL" clId="{082659E4-D9E0-4610-B4E4-9B8D758FE963}" dt="2023-10-10T03:17:53.765" v="2756" actId="478"/>
          <ac:picMkLst>
            <pc:docMk/>
            <pc:sldMk cId="3711136031" sldId="296"/>
            <ac:picMk id="82" creationId="{E4C7EA64-24F8-52C1-3EC3-BEA3F871981F}"/>
          </ac:picMkLst>
        </pc:picChg>
        <pc:picChg chg="add del mod">
          <ac:chgData name="Kencin Autry" userId="a6c17a38-3403-4b9b-b01e-849711fc5fbf" providerId="ADAL" clId="{082659E4-D9E0-4610-B4E4-9B8D758FE963}" dt="2023-10-10T03:17:58.333" v="2758" actId="478"/>
          <ac:picMkLst>
            <pc:docMk/>
            <pc:sldMk cId="3711136031" sldId="296"/>
            <ac:picMk id="83" creationId="{267973CF-9463-8EF2-3C21-3E809A3BE92D}"/>
          </ac:picMkLst>
        </pc:picChg>
        <pc:picChg chg="add del mod">
          <ac:chgData name="Kencin Autry" userId="a6c17a38-3403-4b9b-b01e-849711fc5fbf" providerId="ADAL" clId="{082659E4-D9E0-4610-B4E4-9B8D758FE963}" dt="2023-10-10T03:18:03.759" v="2762" actId="478"/>
          <ac:picMkLst>
            <pc:docMk/>
            <pc:sldMk cId="3711136031" sldId="296"/>
            <ac:picMk id="84" creationId="{B34DFD4D-8171-E4C8-575D-0634C4F11970}"/>
          </ac:picMkLst>
        </pc:picChg>
        <pc:picChg chg="add del mod">
          <ac:chgData name="Kencin Autry" userId="a6c17a38-3403-4b9b-b01e-849711fc5fbf" providerId="ADAL" clId="{082659E4-D9E0-4610-B4E4-9B8D758FE963}" dt="2023-10-10T03:18:05.055" v="2763" actId="478"/>
          <ac:picMkLst>
            <pc:docMk/>
            <pc:sldMk cId="3711136031" sldId="296"/>
            <ac:picMk id="85" creationId="{117D03DB-DBA6-1766-9185-E06C49738A73}"/>
          </ac:picMkLst>
        </pc:picChg>
        <pc:picChg chg="add del mod">
          <ac:chgData name="Kencin Autry" userId="a6c17a38-3403-4b9b-b01e-849711fc5fbf" providerId="ADAL" clId="{082659E4-D9E0-4610-B4E4-9B8D758FE963}" dt="2023-10-10T03:18:06.198" v="2764" actId="478"/>
          <ac:picMkLst>
            <pc:docMk/>
            <pc:sldMk cId="3711136031" sldId="296"/>
            <ac:picMk id="86" creationId="{741517FA-A20B-1AC4-236B-A9AAC9732666}"/>
          </ac:picMkLst>
        </pc:picChg>
        <pc:picChg chg="add del mod">
          <ac:chgData name="Kencin Autry" userId="a6c17a38-3403-4b9b-b01e-849711fc5fbf" providerId="ADAL" clId="{082659E4-D9E0-4610-B4E4-9B8D758FE963}" dt="2023-10-11T00:42:51.357" v="5309" actId="478"/>
          <ac:picMkLst>
            <pc:docMk/>
            <pc:sldMk cId="3711136031" sldId="296"/>
            <ac:picMk id="91" creationId="{764F05B9-76C8-91E1-9D09-7BB377B06605}"/>
          </ac:picMkLst>
        </pc:picChg>
        <pc:picChg chg="mod">
          <ac:chgData name="Kencin Autry" userId="a6c17a38-3403-4b9b-b01e-849711fc5fbf" providerId="ADAL" clId="{082659E4-D9E0-4610-B4E4-9B8D758FE963}" dt="2023-10-12T02:38:35.277" v="8354" actId="207"/>
          <ac:picMkLst>
            <pc:docMk/>
            <pc:sldMk cId="3711136031" sldId="296"/>
            <ac:picMk id="100" creationId="{9898CBBE-D2C1-7A21-CCF2-F4253115058F}"/>
          </ac:picMkLst>
        </pc:picChg>
        <pc:picChg chg="mod">
          <ac:chgData name="Kencin Autry" userId="a6c17a38-3403-4b9b-b01e-849711fc5fbf" providerId="ADAL" clId="{082659E4-D9E0-4610-B4E4-9B8D758FE963}" dt="2023-10-12T02:14:02.200" v="8084" actId="165"/>
          <ac:picMkLst>
            <pc:docMk/>
            <pc:sldMk cId="3711136031" sldId="296"/>
            <ac:picMk id="106" creationId="{664628B2-F82C-F9ED-CF89-466FC492BD8D}"/>
          </ac:picMkLst>
        </pc:picChg>
        <pc:picChg chg="mod">
          <ac:chgData name="Kencin Autry" userId="a6c17a38-3403-4b9b-b01e-849711fc5fbf" providerId="ADAL" clId="{082659E4-D9E0-4610-B4E4-9B8D758FE963}" dt="2023-10-12T02:38:35.277" v="8354" actId="207"/>
          <ac:picMkLst>
            <pc:docMk/>
            <pc:sldMk cId="3711136031" sldId="296"/>
            <ac:picMk id="112" creationId="{6C5170B6-8607-80D7-C335-0B1135CE0CB0}"/>
          </ac:picMkLst>
        </pc:picChg>
        <pc:picChg chg="mod">
          <ac:chgData name="Kencin Autry" userId="a6c17a38-3403-4b9b-b01e-849711fc5fbf" providerId="ADAL" clId="{082659E4-D9E0-4610-B4E4-9B8D758FE963}" dt="2023-10-12T02:14:02.200" v="8084" actId="165"/>
          <ac:picMkLst>
            <pc:docMk/>
            <pc:sldMk cId="3711136031" sldId="296"/>
            <ac:picMk id="118" creationId="{D4AF22E6-80CB-D4E2-8CAB-4D47862EFC51}"/>
          </ac:picMkLst>
        </pc:picChg>
        <pc:picChg chg="add mod ord topLvl modCrop">
          <ac:chgData name="Kencin Autry" userId="a6c17a38-3403-4b9b-b01e-849711fc5fbf" providerId="ADAL" clId="{082659E4-D9E0-4610-B4E4-9B8D758FE963}" dt="2023-10-12T02:38:35.277" v="8354" actId="207"/>
          <ac:picMkLst>
            <pc:docMk/>
            <pc:sldMk cId="3711136031" sldId="296"/>
            <ac:picMk id="131" creationId="{1EF7178F-0433-077F-5C7B-52D859B7F96D}"/>
          </ac:picMkLst>
        </pc:picChg>
        <pc:picChg chg="add del mod">
          <ac:chgData name="Kencin Autry" userId="a6c17a38-3403-4b9b-b01e-849711fc5fbf" providerId="ADAL" clId="{082659E4-D9E0-4610-B4E4-9B8D758FE963}" dt="2023-10-12T02:22:52.750" v="8166" actId="478"/>
          <ac:picMkLst>
            <pc:docMk/>
            <pc:sldMk cId="3711136031" sldId="296"/>
            <ac:picMk id="134" creationId="{3BB08ED5-0337-DAAF-38C0-C6292DB95FAE}"/>
          </ac:picMkLst>
        </pc:picChg>
        <pc:picChg chg="mod">
          <ac:chgData name="Kencin Autry" userId="a6c17a38-3403-4b9b-b01e-849711fc5fbf" providerId="ADAL" clId="{082659E4-D9E0-4610-B4E4-9B8D758FE963}" dt="2023-10-12T02:26:26.360" v="8208"/>
          <ac:picMkLst>
            <pc:docMk/>
            <pc:sldMk cId="3711136031" sldId="296"/>
            <ac:picMk id="153" creationId="{0D81CD23-C0C1-C54C-97C4-A1B0BE5D6A74}"/>
          </ac:picMkLst>
        </pc:picChg>
        <pc:picChg chg="add del mod">
          <ac:chgData name="Kencin Autry" userId="a6c17a38-3403-4b9b-b01e-849711fc5fbf" providerId="ADAL" clId="{082659E4-D9E0-4610-B4E4-9B8D758FE963}" dt="2023-10-12T02:26:28.132" v="8209"/>
          <ac:picMkLst>
            <pc:docMk/>
            <pc:sldMk cId="3711136031" sldId="296"/>
            <ac:picMk id="158" creationId="{7B60B9BC-950F-9882-8C89-0F293E3514AA}"/>
          </ac:picMkLst>
        </pc:picChg>
        <pc:picChg chg="mod">
          <ac:chgData name="Kencin Autry" userId="a6c17a38-3403-4b9b-b01e-849711fc5fbf" providerId="ADAL" clId="{082659E4-D9E0-4610-B4E4-9B8D758FE963}" dt="2023-10-12T02:26:26.360" v="8208"/>
          <ac:picMkLst>
            <pc:docMk/>
            <pc:sldMk cId="3711136031" sldId="296"/>
            <ac:picMk id="161" creationId="{5C5054C3-38DE-21A1-5032-025BE4F9D57E}"/>
          </ac:picMkLst>
        </pc:picChg>
        <pc:picChg chg="mod">
          <ac:chgData name="Kencin Autry" userId="a6c17a38-3403-4b9b-b01e-849711fc5fbf" providerId="ADAL" clId="{082659E4-D9E0-4610-B4E4-9B8D758FE963}" dt="2023-10-12T02:26:41.115" v="8211"/>
          <ac:picMkLst>
            <pc:docMk/>
            <pc:sldMk cId="3711136031" sldId="296"/>
            <ac:picMk id="168" creationId="{A2FFC18D-C2C6-1A68-F76A-528B48DA0302}"/>
          </ac:picMkLst>
        </pc:picChg>
        <pc:picChg chg="mod">
          <ac:chgData name="Kencin Autry" userId="a6c17a38-3403-4b9b-b01e-849711fc5fbf" providerId="ADAL" clId="{082659E4-D9E0-4610-B4E4-9B8D758FE963}" dt="2023-10-12T02:27:00.900" v="8217"/>
          <ac:picMkLst>
            <pc:docMk/>
            <pc:sldMk cId="3711136031" sldId="296"/>
            <ac:picMk id="176" creationId="{9E7CCA9B-5641-7FFB-374D-8576EF0207B0}"/>
          </ac:picMkLst>
        </pc:picChg>
        <pc:picChg chg="mod">
          <ac:chgData name="Kencin Autry" userId="a6c17a38-3403-4b9b-b01e-849711fc5fbf" providerId="ADAL" clId="{082659E4-D9E0-4610-B4E4-9B8D758FE963}" dt="2023-10-12T02:27:01.697" v="8218"/>
          <ac:picMkLst>
            <pc:docMk/>
            <pc:sldMk cId="3711136031" sldId="296"/>
            <ac:picMk id="183" creationId="{F6F4A586-9459-F628-60B1-B75701BF6162}"/>
          </ac:picMkLst>
        </pc:picChg>
        <pc:picChg chg="mod">
          <ac:chgData name="Kencin Autry" userId="a6c17a38-3403-4b9b-b01e-849711fc5fbf" providerId="ADAL" clId="{082659E4-D9E0-4610-B4E4-9B8D758FE963}" dt="2023-10-12T02:28:12.156" v="8238"/>
          <ac:picMkLst>
            <pc:docMk/>
            <pc:sldMk cId="3711136031" sldId="296"/>
            <ac:picMk id="190" creationId="{6B8185CC-71BB-6A5A-7BBD-A0B9F19463DC}"/>
          </ac:picMkLst>
        </pc:picChg>
        <pc:picChg chg="mod">
          <ac:chgData name="Kencin Autry" userId="a6c17a38-3403-4b9b-b01e-849711fc5fbf" providerId="ADAL" clId="{082659E4-D9E0-4610-B4E4-9B8D758FE963}" dt="2023-10-12T02:28:23.631" v="8243"/>
          <ac:picMkLst>
            <pc:docMk/>
            <pc:sldMk cId="3711136031" sldId="296"/>
            <ac:picMk id="197" creationId="{1716F215-818C-6088-7A26-DD5A3CB2A5C4}"/>
          </ac:picMkLst>
        </pc:picChg>
        <pc:picChg chg="mod">
          <ac:chgData name="Kencin Autry" userId="a6c17a38-3403-4b9b-b01e-849711fc5fbf" providerId="ADAL" clId="{082659E4-D9E0-4610-B4E4-9B8D758FE963}" dt="2023-10-12T02:28:23.906" v="8244"/>
          <ac:picMkLst>
            <pc:docMk/>
            <pc:sldMk cId="3711136031" sldId="296"/>
            <ac:picMk id="204" creationId="{7AD01510-5E57-7D02-EA40-B17E320F76B5}"/>
          </ac:picMkLst>
        </pc:picChg>
        <pc:picChg chg="mod">
          <ac:chgData name="Kencin Autry" userId="a6c17a38-3403-4b9b-b01e-849711fc5fbf" providerId="ADAL" clId="{082659E4-D9E0-4610-B4E4-9B8D758FE963}" dt="2023-10-12T02:30:26.822" v="8277"/>
          <ac:picMkLst>
            <pc:docMk/>
            <pc:sldMk cId="3711136031" sldId="296"/>
            <ac:picMk id="219" creationId="{37DCD51F-346A-66F1-6926-899CFE832D5F}"/>
          </ac:picMkLst>
        </pc:picChg>
        <pc:picChg chg="mod">
          <ac:chgData name="Kencin Autry" userId="a6c17a38-3403-4b9b-b01e-849711fc5fbf" providerId="ADAL" clId="{082659E4-D9E0-4610-B4E4-9B8D758FE963}" dt="2023-10-12T02:32:29.117" v="8294"/>
          <ac:picMkLst>
            <pc:docMk/>
            <pc:sldMk cId="3711136031" sldId="296"/>
            <ac:picMk id="238" creationId="{DC295704-F7E8-3AE0-8C0E-501A2BFCE756}"/>
          </ac:picMkLst>
        </pc:picChg>
        <pc:picChg chg="del mod">
          <ac:chgData name="Kencin Autry" userId="a6c17a38-3403-4b9b-b01e-849711fc5fbf" providerId="ADAL" clId="{082659E4-D9E0-4610-B4E4-9B8D758FE963}" dt="2023-10-12T02:56:05.029" v="8555" actId="478"/>
          <ac:picMkLst>
            <pc:docMk/>
            <pc:sldMk cId="3711136031" sldId="296"/>
            <ac:picMk id="267" creationId="{B64519FF-635F-6BA9-753F-2D423D26EB3B}"/>
          </ac:picMkLst>
        </pc:picChg>
        <pc:picChg chg="add del mod">
          <ac:chgData name="Kencin Autry" userId="a6c17a38-3403-4b9b-b01e-849711fc5fbf" providerId="ADAL" clId="{082659E4-D9E0-4610-B4E4-9B8D758FE963}" dt="2023-10-12T02:56:08.252" v="8557" actId="478"/>
          <ac:picMkLst>
            <pc:docMk/>
            <pc:sldMk cId="3711136031" sldId="296"/>
            <ac:picMk id="274" creationId="{C4E54D1F-24D2-834D-9637-32B3124D5F2A}"/>
          </ac:picMkLst>
        </pc:picChg>
        <pc:inkChg chg="add del">
          <ac:chgData name="Kencin Autry" userId="a6c17a38-3403-4b9b-b01e-849711fc5fbf" providerId="ADAL" clId="{082659E4-D9E0-4610-B4E4-9B8D758FE963}" dt="2023-10-10T03:15:22.535" v="2640" actId="478"/>
          <ac:inkMkLst>
            <pc:docMk/>
            <pc:sldMk cId="3711136031" sldId="296"/>
            <ac:inkMk id="87" creationId="{582D393A-FF71-9D35-9561-40DA28BE6DB8}"/>
          </ac:inkMkLst>
        </pc:inkChg>
        <pc:inkChg chg="add del">
          <ac:chgData name="Kencin Autry" userId="a6c17a38-3403-4b9b-b01e-849711fc5fbf" providerId="ADAL" clId="{082659E4-D9E0-4610-B4E4-9B8D758FE963}" dt="2023-10-10T03:15:22.535" v="2640" actId="478"/>
          <ac:inkMkLst>
            <pc:docMk/>
            <pc:sldMk cId="3711136031" sldId="296"/>
            <ac:inkMk id="88" creationId="{691589FF-E45F-58FA-7CEC-BDD79A34588D}"/>
          </ac:inkMkLst>
        </pc:inkChg>
        <pc:inkChg chg="add del">
          <ac:chgData name="Kencin Autry" userId="a6c17a38-3403-4b9b-b01e-849711fc5fbf" providerId="ADAL" clId="{082659E4-D9E0-4610-B4E4-9B8D758FE963}" dt="2023-10-10T14:31:48.705" v="4327" actId="478"/>
          <ac:inkMkLst>
            <pc:docMk/>
            <pc:sldMk cId="3711136031" sldId="296"/>
            <ac:inkMk id="92" creationId="{9B1B194D-A293-987A-AC78-780E64249624}"/>
          </ac:inkMkLst>
        </pc:inkChg>
        <pc:inkChg chg="add del">
          <ac:chgData name="Kencin Autry" userId="a6c17a38-3403-4b9b-b01e-849711fc5fbf" providerId="ADAL" clId="{082659E4-D9E0-4610-B4E4-9B8D758FE963}" dt="2023-10-10T03:19:21.684" v="2773"/>
          <ac:inkMkLst>
            <pc:docMk/>
            <pc:sldMk cId="3711136031" sldId="296"/>
            <ac:inkMk id="93" creationId="{D9ED1AA4-1AD3-A5FC-9A8A-E4BC6EE90488}"/>
          </ac:inkMkLst>
        </pc:inkChg>
        <pc:inkChg chg="add del">
          <ac:chgData name="Kencin Autry" userId="a6c17a38-3403-4b9b-b01e-849711fc5fbf" providerId="ADAL" clId="{082659E4-D9E0-4610-B4E4-9B8D758FE963}" dt="2023-10-10T03:23:49.961" v="2976"/>
          <ac:inkMkLst>
            <pc:docMk/>
            <pc:sldMk cId="3711136031" sldId="296"/>
            <ac:inkMk id="94" creationId="{2149E98A-87B1-B641-9604-879B4D41C441}"/>
          </ac:inkMkLst>
        </pc:inkChg>
        <pc:inkChg chg="add mod">
          <ac:chgData name="Kencin Autry" userId="a6c17a38-3403-4b9b-b01e-849711fc5fbf" providerId="ADAL" clId="{082659E4-D9E0-4610-B4E4-9B8D758FE963}" dt="2023-10-10T03:20:53.362" v="2791"/>
          <ac:inkMkLst>
            <pc:docMk/>
            <pc:sldMk cId="3711136031" sldId="296"/>
            <ac:inkMk id="95" creationId="{49EDFDBC-AC84-9720-04F6-BEFB7A92258A}"/>
          </ac:inkMkLst>
        </pc:inkChg>
        <pc:inkChg chg="add mod">
          <ac:chgData name="Kencin Autry" userId="a6c17a38-3403-4b9b-b01e-849711fc5fbf" providerId="ADAL" clId="{082659E4-D9E0-4610-B4E4-9B8D758FE963}" dt="2023-10-10T03:20:53.362" v="2791"/>
          <ac:inkMkLst>
            <pc:docMk/>
            <pc:sldMk cId="3711136031" sldId="296"/>
            <ac:inkMk id="96" creationId="{7B374973-807D-7A3B-DF23-BDC4FA71F1E9}"/>
          </ac:inkMkLst>
        </pc:inkChg>
        <pc:inkChg chg="add mod">
          <ac:chgData name="Kencin Autry" userId="a6c17a38-3403-4b9b-b01e-849711fc5fbf" providerId="ADAL" clId="{082659E4-D9E0-4610-B4E4-9B8D758FE963}" dt="2023-10-10T03:20:53.362" v="2791"/>
          <ac:inkMkLst>
            <pc:docMk/>
            <pc:sldMk cId="3711136031" sldId="296"/>
            <ac:inkMk id="97" creationId="{4F5D8F1D-E6C9-2E04-B5AB-C14A649638DD}"/>
          </ac:inkMkLst>
        </pc:inkChg>
        <pc:inkChg chg="add mod">
          <ac:chgData name="Kencin Autry" userId="a6c17a38-3403-4b9b-b01e-849711fc5fbf" providerId="ADAL" clId="{082659E4-D9E0-4610-B4E4-9B8D758FE963}" dt="2023-10-10T03:20:53.362" v="2791"/>
          <ac:inkMkLst>
            <pc:docMk/>
            <pc:sldMk cId="3711136031" sldId="296"/>
            <ac:inkMk id="98" creationId="{F32A1E5A-B22A-CC60-356A-B2FB9CAE1768}"/>
          </ac:inkMkLst>
        </pc:inkChg>
        <pc:inkChg chg="add mod">
          <ac:chgData name="Kencin Autry" userId="a6c17a38-3403-4b9b-b01e-849711fc5fbf" providerId="ADAL" clId="{082659E4-D9E0-4610-B4E4-9B8D758FE963}" dt="2023-10-10T03:20:53.362" v="2791"/>
          <ac:inkMkLst>
            <pc:docMk/>
            <pc:sldMk cId="3711136031" sldId="296"/>
            <ac:inkMk id="99" creationId="{ABDB935F-7BA1-11A1-E446-C08827C02C4D}"/>
          </ac:inkMkLst>
        </pc:inkChg>
        <pc:inkChg chg="add mod">
          <ac:chgData name="Kencin Autry" userId="a6c17a38-3403-4b9b-b01e-849711fc5fbf" providerId="ADAL" clId="{082659E4-D9E0-4610-B4E4-9B8D758FE963}" dt="2023-10-10T03:20:53.362" v="2791"/>
          <ac:inkMkLst>
            <pc:docMk/>
            <pc:sldMk cId="3711136031" sldId="296"/>
            <ac:inkMk id="101" creationId="{590D4D38-4592-1AAC-033C-DA7DA502F81C}"/>
          </ac:inkMkLst>
        </pc:inkChg>
        <pc:inkChg chg="add mod">
          <ac:chgData name="Kencin Autry" userId="a6c17a38-3403-4b9b-b01e-849711fc5fbf" providerId="ADAL" clId="{082659E4-D9E0-4610-B4E4-9B8D758FE963}" dt="2023-10-10T03:20:53.362" v="2791"/>
          <ac:inkMkLst>
            <pc:docMk/>
            <pc:sldMk cId="3711136031" sldId="296"/>
            <ac:inkMk id="103" creationId="{1720DEEE-9250-95A1-7901-5253B3A73890}"/>
          </ac:inkMkLst>
        </pc:inkChg>
        <pc:inkChg chg="add mod">
          <ac:chgData name="Kencin Autry" userId="a6c17a38-3403-4b9b-b01e-849711fc5fbf" providerId="ADAL" clId="{082659E4-D9E0-4610-B4E4-9B8D758FE963}" dt="2023-10-10T03:20:53.362" v="2791"/>
          <ac:inkMkLst>
            <pc:docMk/>
            <pc:sldMk cId="3711136031" sldId="296"/>
            <ac:inkMk id="105" creationId="{9727E9E0-4867-8D1F-AE59-4E4F0AA0148A}"/>
          </ac:inkMkLst>
        </pc:inkChg>
        <pc:inkChg chg="add del">
          <ac:chgData name="Kencin Autry" userId="a6c17a38-3403-4b9b-b01e-849711fc5fbf" providerId="ADAL" clId="{082659E4-D9E0-4610-B4E4-9B8D758FE963}" dt="2023-10-12T02:43:52.198" v="8419" actId="9405"/>
          <ac:inkMkLst>
            <pc:docMk/>
            <pc:sldMk cId="3711136031" sldId="296"/>
            <ac:inkMk id="259" creationId="{F26C2E86-925A-A7A4-D555-3EDAF459975C}"/>
          </ac:inkMkLst>
        </pc:inkChg>
        <pc:cxnChg chg="add del">
          <ac:chgData name="Kencin Autry" userId="a6c17a38-3403-4b9b-b01e-849711fc5fbf" providerId="ADAL" clId="{082659E4-D9E0-4610-B4E4-9B8D758FE963}" dt="2023-10-10T02:29:24.895" v="2300" actId="478"/>
          <ac:cxnSpMkLst>
            <pc:docMk/>
            <pc:sldMk cId="3711136031" sldId="296"/>
            <ac:cxnSpMk id="12" creationId="{18B8F94B-2777-390B-CCD3-A862EA046D21}"/>
          </ac:cxnSpMkLst>
        </pc:cxnChg>
        <pc:cxnChg chg="add mod">
          <ac:chgData name="Kencin Autry" userId="a6c17a38-3403-4b9b-b01e-849711fc5fbf" providerId="ADAL" clId="{082659E4-D9E0-4610-B4E4-9B8D758FE963}" dt="2023-10-10T16:37:45.857" v="4605" actId="164"/>
          <ac:cxnSpMkLst>
            <pc:docMk/>
            <pc:sldMk cId="3711136031" sldId="296"/>
            <ac:cxnSpMk id="15" creationId="{41DFBBCF-6317-02A7-504F-DF4003795B65}"/>
          </ac:cxnSpMkLst>
        </pc:cxnChg>
        <pc:cxnChg chg="add del mod">
          <ac:chgData name="Kencin Autry" userId="a6c17a38-3403-4b9b-b01e-849711fc5fbf" providerId="ADAL" clId="{082659E4-D9E0-4610-B4E4-9B8D758FE963}" dt="2023-10-10T02:30:57.508" v="2313" actId="478"/>
          <ac:cxnSpMkLst>
            <pc:docMk/>
            <pc:sldMk cId="3711136031" sldId="296"/>
            <ac:cxnSpMk id="15" creationId="{F5187886-2373-055E-1E26-CFC30A0261BE}"/>
          </ac:cxnSpMkLst>
        </pc:cxnChg>
        <pc:cxnChg chg="add del">
          <ac:chgData name="Kencin Autry" userId="a6c17a38-3403-4b9b-b01e-849711fc5fbf" providerId="ADAL" clId="{082659E4-D9E0-4610-B4E4-9B8D758FE963}" dt="2023-10-10T14:38:04.384" v="4345" actId="11529"/>
          <ac:cxnSpMkLst>
            <pc:docMk/>
            <pc:sldMk cId="3711136031" sldId="296"/>
            <ac:cxnSpMk id="19" creationId="{E6E3802F-BBD6-5582-D56A-197A4DB2E562}"/>
          </ac:cxnSpMkLst>
        </pc:cxnChg>
        <pc:cxnChg chg="add del mod">
          <ac:chgData name="Kencin Autry" userId="a6c17a38-3403-4b9b-b01e-849711fc5fbf" providerId="ADAL" clId="{082659E4-D9E0-4610-B4E4-9B8D758FE963}" dt="2023-10-10T02:31:59.139" v="2321" actId="478"/>
          <ac:cxnSpMkLst>
            <pc:docMk/>
            <pc:sldMk cId="3711136031" sldId="296"/>
            <ac:cxnSpMk id="21" creationId="{7D8FAC2A-7545-BCFC-4C51-AAA382D1D1C1}"/>
          </ac:cxnSpMkLst>
        </pc:cxnChg>
        <pc:cxnChg chg="add mod ord">
          <ac:chgData name="Kencin Autry" userId="a6c17a38-3403-4b9b-b01e-849711fc5fbf" providerId="ADAL" clId="{082659E4-D9E0-4610-B4E4-9B8D758FE963}" dt="2023-10-10T16:37:45.857" v="4605" actId="164"/>
          <ac:cxnSpMkLst>
            <pc:docMk/>
            <pc:sldMk cId="3711136031" sldId="296"/>
            <ac:cxnSpMk id="21" creationId="{80F6988B-8BD9-6098-27B5-B79CB7C71DF1}"/>
          </ac:cxnSpMkLst>
        </pc:cxnChg>
        <pc:cxnChg chg="add del">
          <ac:chgData name="Kencin Autry" userId="a6c17a38-3403-4b9b-b01e-849711fc5fbf" providerId="ADAL" clId="{082659E4-D9E0-4610-B4E4-9B8D758FE963}" dt="2023-10-10T16:45:12.944" v="4667" actId="478"/>
          <ac:cxnSpMkLst>
            <pc:docMk/>
            <pc:sldMk cId="3711136031" sldId="296"/>
            <ac:cxnSpMk id="31" creationId="{21E48949-24E0-735C-BD7B-A9C461AEB504}"/>
          </ac:cxnSpMkLst>
        </pc:cxnChg>
        <pc:cxnChg chg="add del mod">
          <ac:chgData name="Kencin Autry" userId="a6c17a38-3403-4b9b-b01e-849711fc5fbf" providerId="ADAL" clId="{082659E4-D9E0-4610-B4E4-9B8D758FE963}" dt="2023-10-10T02:43:27.480" v="2347" actId="478"/>
          <ac:cxnSpMkLst>
            <pc:docMk/>
            <pc:sldMk cId="3711136031" sldId="296"/>
            <ac:cxnSpMk id="31" creationId="{605C6DCB-F72C-0440-CFBB-6995F9EA3212}"/>
          </ac:cxnSpMkLst>
        </pc:cxnChg>
        <pc:cxnChg chg="add del mod">
          <ac:chgData name="Kencin Autry" userId="a6c17a38-3403-4b9b-b01e-849711fc5fbf" providerId="ADAL" clId="{082659E4-D9E0-4610-B4E4-9B8D758FE963}" dt="2023-10-10T02:44:27.830" v="2359" actId="478"/>
          <ac:cxnSpMkLst>
            <pc:docMk/>
            <pc:sldMk cId="3711136031" sldId="296"/>
            <ac:cxnSpMk id="33" creationId="{FF66C8F5-4875-7D96-7350-F0B6CBAB4616}"/>
          </ac:cxnSpMkLst>
        </pc:cxnChg>
        <pc:cxnChg chg="add mod topLvl">
          <ac:chgData name="Kencin Autry" userId="a6c17a38-3403-4b9b-b01e-849711fc5fbf" providerId="ADAL" clId="{082659E4-D9E0-4610-B4E4-9B8D758FE963}" dt="2023-10-10T16:52:47.727" v="4743" actId="164"/>
          <ac:cxnSpMkLst>
            <pc:docMk/>
            <pc:sldMk cId="3711136031" sldId="296"/>
            <ac:cxnSpMk id="36" creationId="{69577DEF-EB05-1CCC-B238-312E1AE2008E}"/>
          </ac:cxnSpMkLst>
        </pc:cxnChg>
        <pc:cxnChg chg="mod topLvl">
          <ac:chgData name="Kencin Autry" userId="a6c17a38-3403-4b9b-b01e-849711fc5fbf" providerId="ADAL" clId="{082659E4-D9E0-4610-B4E4-9B8D758FE963}" dt="2023-10-12T02:58:45.012" v="8663" actId="478"/>
          <ac:cxnSpMkLst>
            <pc:docMk/>
            <pc:sldMk cId="3711136031" sldId="296"/>
            <ac:cxnSpMk id="43" creationId="{834CAEF1-58DD-FEBA-BD0A-5426A0352325}"/>
          </ac:cxnSpMkLst>
        </pc:cxnChg>
        <pc:cxnChg chg="mod topLvl">
          <ac:chgData name="Kencin Autry" userId="a6c17a38-3403-4b9b-b01e-849711fc5fbf" providerId="ADAL" clId="{082659E4-D9E0-4610-B4E4-9B8D758FE963}" dt="2023-10-10T16:52:47.727" v="4743" actId="164"/>
          <ac:cxnSpMkLst>
            <pc:docMk/>
            <pc:sldMk cId="3711136031" sldId="296"/>
            <ac:cxnSpMk id="46" creationId="{076AE664-874A-5FC8-8350-1EC75A90FBA7}"/>
          </ac:cxnSpMkLst>
        </pc:cxnChg>
        <pc:cxnChg chg="add mod">
          <ac:chgData name="Kencin Autry" userId="a6c17a38-3403-4b9b-b01e-849711fc5fbf" providerId="ADAL" clId="{082659E4-D9E0-4610-B4E4-9B8D758FE963}" dt="2023-10-10T02:48:31.921" v="2386" actId="208"/>
          <ac:cxnSpMkLst>
            <pc:docMk/>
            <pc:sldMk cId="3711136031" sldId="296"/>
            <ac:cxnSpMk id="47" creationId="{F592E728-F5AD-C795-BA06-E307909CE82D}"/>
          </ac:cxnSpMkLst>
        </pc:cxnChg>
        <pc:cxnChg chg="add del mod">
          <ac:chgData name="Kencin Autry" userId="a6c17a38-3403-4b9b-b01e-849711fc5fbf" providerId="ADAL" clId="{082659E4-D9E0-4610-B4E4-9B8D758FE963}" dt="2023-10-10T02:48:37.128" v="2388" actId="478"/>
          <ac:cxnSpMkLst>
            <pc:docMk/>
            <pc:sldMk cId="3711136031" sldId="296"/>
            <ac:cxnSpMk id="49" creationId="{E0F8164A-F74B-4326-B92E-C55D2834EA64}"/>
          </ac:cxnSpMkLst>
        </pc:cxnChg>
        <pc:cxnChg chg="add del">
          <ac:chgData name="Kencin Autry" userId="a6c17a38-3403-4b9b-b01e-849711fc5fbf" providerId="ADAL" clId="{082659E4-D9E0-4610-B4E4-9B8D758FE963}" dt="2023-10-10T02:48:37.128" v="2388" actId="478"/>
          <ac:cxnSpMkLst>
            <pc:docMk/>
            <pc:sldMk cId="3711136031" sldId="296"/>
            <ac:cxnSpMk id="51" creationId="{A9F884E0-9C49-87BC-F74F-2A9B0A211FD7}"/>
          </ac:cxnSpMkLst>
        </pc:cxnChg>
        <pc:cxnChg chg="add mod">
          <ac:chgData name="Kencin Autry" userId="a6c17a38-3403-4b9b-b01e-849711fc5fbf" providerId="ADAL" clId="{082659E4-D9E0-4610-B4E4-9B8D758FE963}" dt="2023-10-10T02:48:31.921" v="2386" actId="208"/>
          <ac:cxnSpMkLst>
            <pc:docMk/>
            <pc:sldMk cId="3711136031" sldId="296"/>
            <ac:cxnSpMk id="53" creationId="{EB1D75A7-934E-F1A8-981A-FEB60AFA5AC9}"/>
          </ac:cxnSpMkLst>
        </pc:cxnChg>
        <pc:cxnChg chg="add mod">
          <ac:chgData name="Kencin Autry" userId="a6c17a38-3403-4b9b-b01e-849711fc5fbf" providerId="ADAL" clId="{082659E4-D9E0-4610-B4E4-9B8D758FE963}" dt="2023-10-10T02:48:31.921" v="2386" actId="208"/>
          <ac:cxnSpMkLst>
            <pc:docMk/>
            <pc:sldMk cId="3711136031" sldId="296"/>
            <ac:cxnSpMk id="55" creationId="{39A55403-6069-2F59-B3DE-FC5ABCB22B74}"/>
          </ac:cxnSpMkLst>
        </pc:cxnChg>
        <pc:cxnChg chg="add del mod">
          <ac:chgData name="Kencin Autry" userId="a6c17a38-3403-4b9b-b01e-849711fc5fbf" providerId="ADAL" clId="{082659E4-D9E0-4610-B4E4-9B8D758FE963}" dt="2023-10-10T02:55:47.613" v="2425" actId="478"/>
          <ac:cxnSpMkLst>
            <pc:docMk/>
            <pc:sldMk cId="3711136031" sldId="296"/>
            <ac:cxnSpMk id="64" creationId="{E56BB909-25E7-840E-F306-8B2CCEA6AB85}"/>
          </ac:cxnSpMkLst>
        </pc:cxnChg>
        <pc:cxnChg chg="add del mod">
          <ac:chgData name="Kencin Autry" userId="a6c17a38-3403-4b9b-b01e-849711fc5fbf" providerId="ADAL" clId="{082659E4-D9E0-4610-B4E4-9B8D758FE963}" dt="2023-10-10T02:55:58.026" v="2427" actId="478"/>
          <ac:cxnSpMkLst>
            <pc:docMk/>
            <pc:sldMk cId="3711136031" sldId="296"/>
            <ac:cxnSpMk id="66" creationId="{5FC8486B-D419-1C52-0CAE-3AA454081318}"/>
          </ac:cxnSpMkLst>
        </pc:cxnChg>
        <pc:cxnChg chg="add del mod">
          <ac:chgData name="Kencin Autry" userId="a6c17a38-3403-4b9b-b01e-849711fc5fbf" providerId="ADAL" clId="{082659E4-D9E0-4610-B4E4-9B8D758FE963}" dt="2023-10-10T02:57:38.323" v="2446" actId="478"/>
          <ac:cxnSpMkLst>
            <pc:docMk/>
            <pc:sldMk cId="3711136031" sldId="296"/>
            <ac:cxnSpMk id="68" creationId="{7A9FFA48-4DDC-82C7-A294-FC49CD53621C}"/>
          </ac:cxnSpMkLst>
        </pc:cxnChg>
        <pc:cxnChg chg="add del mod">
          <ac:chgData name="Kencin Autry" userId="a6c17a38-3403-4b9b-b01e-849711fc5fbf" providerId="ADAL" clId="{082659E4-D9E0-4610-B4E4-9B8D758FE963}" dt="2023-10-10T02:58:43.183" v="2455" actId="11529"/>
          <ac:cxnSpMkLst>
            <pc:docMk/>
            <pc:sldMk cId="3711136031" sldId="296"/>
            <ac:cxnSpMk id="75" creationId="{AE3C5C66-8245-B46E-A176-4C79648912B7}"/>
          </ac:cxnSpMkLst>
        </pc:cxnChg>
        <pc:cxnChg chg="add mod topLvl">
          <ac:chgData name="Kencin Autry" userId="a6c17a38-3403-4b9b-b01e-849711fc5fbf" providerId="ADAL" clId="{082659E4-D9E0-4610-B4E4-9B8D758FE963}" dt="2023-10-12T03:05:26.054" v="8783" actId="14100"/>
          <ac:cxnSpMkLst>
            <pc:docMk/>
            <pc:sldMk cId="3711136031" sldId="296"/>
            <ac:cxnSpMk id="253" creationId="{67678710-DD36-FAE6-9E38-37D9FA31B942}"/>
          </ac:cxnSpMkLst>
        </pc:cxnChg>
      </pc:sldChg>
      <pc:sldChg chg="modSp new mod modTransition modShow">
        <pc:chgData name="Kencin Autry" userId="a6c17a38-3403-4b9b-b01e-849711fc5fbf" providerId="ADAL" clId="{082659E4-D9E0-4610-B4E4-9B8D758FE963}" dt="2023-10-16T21:22:24.043" v="15613" actId="729"/>
        <pc:sldMkLst>
          <pc:docMk/>
          <pc:sldMk cId="3550235207" sldId="297"/>
        </pc:sldMkLst>
        <pc:spChg chg="mod">
          <ac:chgData name="Kencin Autry" userId="a6c17a38-3403-4b9b-b01e-849711fc5fbf" providerId="ADAL" clId="{082659E4-D9E0-4610-B4E4-9B8D758FE963}" dt="2023-10-12T00:07:58.354" v="6386" actId="20577"/>
          <ac:spMkLst>
            <pc:docMk/>
            <pc:sldMk cId="3550235207" sldId="297"/>
            <ac:spMk id="2" creationId="{3E3B7733-DAC9-03F7-2FDF-A1135972E852}"/>
          </ac:spMkLst>
        </pc:spChg>
        <pc:spChg chg="mod">
          <ac:chgData name="Kencin Autry" userId="a6c17a38-3403-4b9b-b01e-849711fc5fbf" providerId="ADAL" clId="{082659E4-D9E0-4610-B4E4-9B8D758FE963}" dt="2023-10-09T15:13:34.499" v="1396" actId="20577"/>
          <ac:spMkLst>
            <pc:docMk/>
            <pc:sldMk cId="3550235207" sldId="297"/>
            <ac:spMk id="5" creationId="{FEAF16AC-5E8B-D736-2B10-837C5B81A2C7}"/>
          </ac:spMkLst>
        </pc:spChg>
        <pc:graphicFrameChg chg="mod">
          <ac:chgData name="Kencin Autry" userId="a6c17a38-3403-4b9b-b01e-849711fc5fbf" providerId="ADAL" clId="{082659E4-D9E0-4610-B4E4-9B8D758FE963}" dt="2023-10-16T16:59:03.830" v="14495" actId="2711"/>
          <ac:graphicFrameMkLst>
            <pc:docMk/>
            <pc:sldMk cId="3550235207" sldId="297"/>
            <ac:graphicFrameMk id="10" creationId="{F998CFA1-47BA-8617-2EDA-3AC0E9A47D5D}"/>
          </ac:graphicFrameMkLst>
        </pc:graphicFrameChg>
      </pc:sldChg>
      <pc:sldChg chg="addSp delSp modSp add mod ord modTransition delAnim modAnim modShow delCm">
        <pc:chgData name="Kencin Autry" userId="a6c17a38-3403-4b9b-b01e-849711fc5fbf" providerId="ADAL" clId="{082659E4-D9E0-4610-B4E4-9B8D758FE963}" dt="2023-10-17T03:54:07.348" v="16413" actId="1035"/>
        <pc:sldMkLst>
          <pc:docMk/>
          <pc:sldMk cId="1211535569" sldId="298"/>
        </pc:sldMkLst>
        <pc:spChg chg="add mod">
          <ac:chgData name="Kencin Autry" userId="a6c17a38-3403-4b9b-b01e-849711fc5fbf" providerId="ADAL" clId="{082659E4-D9E0-4610-B4E4-9B8D758FE963}" dt="2023-10-17T03:54:07.348" v="16413" actId="1035"/>
          <ac:spMkLst>
            <pc:docMk/>
            <pc:sldMk cId="1211535569" sldId="298"/>
            <ac:spMk id="2" creationId="{E8E02017-52C4-96D7-33B5-F4364227B1BC}"/>
          </ac:spMkLst>
        </pc:spChg>
        <pc:spChg chg="mod">
          <ac:chgData name="Kencin Autry" userId="a6c17a38-3403-4b9b-b01e-849711fc5fbf" providerId="ADAL" clId="{082659E4-D9E0-4610-B4E4-9B8D758FE963}" dt="2023-10-12T19:48:32.443" v="10580"/>
          <ac:spMkLst>
            <pc:docMk/>
            <pc:sldMk cId="1211535569" sldId="298"/>
            <ac:spMk id="5" creationId="{1F921B3A-DC72-C30D-E3A3-E5DAB33ED2C2}"/>
          </ac:spMkLst>
        </pc:spChg>
        <pc:spChg chg="mod">
          <ac:chgData name="Kencin Autry" userId="a6c17a38-3403-4b9b-b01e-849711fc5fbf" providerId="ADAL" clId="{082659E4-D9E0-4610-B4E4-9B8D758FE963}" dt="2023-10-12T19:48:32.443" v="10580"/>
          <ac:spMkLst>
            <pc:docMk/>
            <pc:sldMk cId="1211535569" sldId="298"/>
            <ac:spMk id="6" creationId="{CDB46B95-8322-BEBB-47DF-7D9938C9A877}"/>
          </ac:spMkLst>
        </pc:spChg>
        <pc:spChg chg="mod">
          <ac:chgData name="Kencin Autry" userId="a6c17a38-3403-4b9b-b01e-849711fc5fbf" providerId="ADAL" clId="{082659E4-D9E0-4610-B4E4-9B8D758FE963}" dt="2023-10-12T19:48:32.443" v="10580"/>
          <ac:spMkLst>
            <pc:docMk/>
            <pc:sldMk cId="1211535569" sldId="298"/>
            <ac:spMk id="8" creationId="{45859F9A-4100-56F3-56FF-57F177FF54FF}"/>
          </ac:spMkLst>
        </pc:spChg>
        <pc:spChg chg="mod">
          <ac:chgData name="Kencin Autry" userId="a6c17a38-3403-4b9b-b01e-849711fc5fbf" providerId="ADAL" clId="{082659E4-D9E0-4610-B4E4-9B8D758FE963}" dt="2023-10-12T23:59:49.420" v="11726" actId="554"/>
          <ac:spMkLst>
            <pc:docMk/>
            <pc:sldMk cId="1211535569" sldId="298"/>
            <ac:spMk id="9" creationId="{76636B5F-E76A-C1CD-EB73-88E5E6137252}"/>
          </ac:spMkLst>
        </pc:spChg>
        <pc:spChg chg="mod">
          <ac:chgData name="Kencin Autry" userId="a6c17a38-3403-4b9b-b01e-849711fc5fbf" providerId="ADAL" clId="{082659E4-D9E0-4610-B4E4-9B8D758FE963}" dt="2023-10-12T19:50:36.276" v="10594" actId="20577"/>
          <ac:spMkLst>
            <pc:docMk/>
            <pc:sldMk cId="1211535569" sldId="298"/>
            <ac:spMk id="11" creationId="{29980CAF-BDB2-B497-A347-AB21E447C0E7}"/>
          </ac:spMkLst>
        </pc:spChg>
        <pc:spChg chg="mod">
          <ac:chgData name="Kencin Autry" userId="a6c17a38-3403-4b9b-b01e-849711fc5fbf" providerId="ADAL" clId="{082659E4-D9E0-4610-B4E4-9B8D758FE963}" dt="2023-10-12T19:48:42.010" v="10582"/>
          <ac:spMkLst>
            <pc:docMk/>
            <pc:sldMk cId="1211535569" sldId="298"/>
            <ac:spMk id="12" creationId="{1F0E0B67-9970-9F72-3981-E5146072FC84}"/>
          </ac:spMkLst>
        </pc:spChg>
        <pc:spChg chg="mod">
          <ac:chgData name="Kencin Autry" userId="a6c17a38-3403-4b9b-b01e-849711fc5fbf" providerId="ADAL" clId="{082659E4-D9E0-4610-B4E4-9B8D758FE963}" dt="2023-10-12T19:48:42.010" v="10582"/>
          <ac:spMkLst>
            <pc:docMk/>
            <pc:sldMk cId="1211535569" sldId="298"/>
            <ac:spMk id="13" creationId="{DF9B5084-DA05-593C-56D1-7C024AC2AC9F}"/>
          </ac:spMkLst>
        </pc:spChg>
        <pc:spChg chg="mod">
          <ac:chgData name="Kencin Autry" userId="a6c17a38-3403-4b9b-b01e-849711fc5fbf" providerId="ADAL" clId="{082659E4-D9E0-4610-B4E4-9B8D758FE963}" dt="2023-10-12T19:48:42.010" v="10582"/>
          <ac:spMkLst>
            <pc:docMk/>
            <pc:sldMk cId="1211535569" sldId="298"/>
            <ac:spMk id="14" creationId="{35037DE0-9F05-8E25-385C-9A36D645090D}"/>
          </ac:spMkLst>
        </pc:spChg>
        <pc:spChg chg="mod">
          <ac:chgData name="Kencin Autry" userId="a6c17a38-3403-4b9b-b01e-849711fc5fbf" providerId="ADAL" clId="{082659E4-D9E0-4610-B4E4-9B8D758FE963}" dt="2023-10-12T19:48:42.010" v="10582"/>
          <ac:spMkLst>
            <pc:docMk/>
            <pc:sldMk cId="1211535569" sldId="298"/>
            <ac:spMk id="15" creationId="{65838759-63AF-7C97-A9E9-E0EF8761EE05}"/>
          </ac:spMkLst>
        </pc:spChg>
        <pc:spChg chg="mod">
          <ac:chgData name="Kencin Autry" userId="a6c17a38-3403-4b9b-b01e-849711fc5fbf" providerId="ADAL" clId="{082659E4-D9E0-4610-B4E4-9B8D758FE963}" dt="2023-10-12T19:48:42.010" v="10582"/>
          <ac:spMkLst>
            <pc:docMk/>
            <pc:sldMk cId="1211535569" sldId="298"/>
            <ac:spMk id="16" creationId="{C6F41490-36DD-A990-9990-F91C198734EB}"/>
          </ac:spMkLst>
        </pc:spChg>
        <pc:spChg chg="mod">
          <ac:chgData name="Kencin Autry" userId="a6c17a38-3403-4b9b-b01e-849711fc5fbf" providerId="ADAL" clId="{082659E4-D9E0-4610-B4E4-9B8D758FE963}" dt="2023-10-12T19:48:42.010" v="10582"/>
          <ac:spMkLst>
            <pc:docMk/>
            <pc:sldMk cId="1211535569" sldId="298"/>
            <ac:spMk id="17" creationId="{AA0816FD-781A-BAEB-DEF9-8A6B08D20415}"/>
          </ac:spMkLst>
        </pc:spChg>
        <pc:spChg chg="mod">
          <ac:chgData name="Kencin Autry" userId="a6c17a38-3403-4b9b-b01e-849711fc5fbf" providerId="ADAL" clId="{082659E4-D9E0-4610-B4E4-9B8D758FE963}" dt="2023-10-12T19:48:42.010" v="10582"/>
          <ac:spMkLst>
            <pc:docMk/>
            <pc:sldMk cId="1211535569" sldId="298"/>
            <ac:spMk id="19" creationId="{CE6FF198-4F69-4EF6-EEF4-12E6E1FA8D72}"/>
          </ac:spMkLst>
        </pc:spChg>
        <pc:spChg chg="mod">
          <ac:chgData name="Kencin Autry" userId="a6c17a38-3403-4b9b-b01e-849711fc5fbf" providerId="ADAL" clId="{082659E4-D9E0-4610-B4E4-9B8D758FE963}" dt="2023-10-12T19:48:42.010" v="10582"/>
          <ac:spMkLst>
            <pc:docMk/>
            <pc:sldMk cId="1211535569" sldId="298"/>
            <ac:spMk id="20" creationId="{C3F9D1DA-8D06-300E-48E0-E82F87683896}"/>
          </ac:spMkLst>
        </pc:spChg>
        <pc:spChg chg="mod">
          <ac:chgData name="Kencin Autry" userId="a6c17a38-3403-4b9b-b01e-849711fc5fbf" providerId="ADAL" clId="{082659E4-D9E0-4610-B4E4-9B8D758FE963}" dt="2023-10-12T19:48:42.010" v="10582"/>
          <ac:spMkLst>
            <pc:docMk/>
            <pc:sldMk cId="1211535569" sldId="298"/>
            <ac:spMk id="21" creationId="{73FEE241-2039-94C5-A085-3802CFC4F40E}"/>
          </ac:spMkLst>
        </pc:spChg>
        <pc:spChg chg="add del mod">
          <ac:chgData name="Kencin Autry" userId="a6c17a38-3403-4b9b-b01e-849711fc5fbf" providerId="ADAL" clId="{082659E4-D9E0-4610-B4E4-9B8D758FE963}" dt="2023-10-12T19:50:35.098" v="10593" actId="478"/>
          <ac:spMkLst>
            <pc:docMk/>
            <pc:sldMk cId="1211535569" sldId="298"/>
            <ac:spMk id="41" creationId="{F7F409B5-19FB-D42A-815B-5C9D1D3B4776}"/>
          </ac:spMkLst>
        </pc:spChg>
        <pc:spChg chg="mod">
          <ac:chgData name="Kencin Autry" userId="a6c17a38-3403-4b9b-b01e-849711fc5fbf" providerId="ADAL" clId="{082659E4-D9E0-4610-B4E4-9B8D758FE963}" dt="2023-10-16T17:51:21.875" v="14619" actId="2711"/>
          <ac:spMkLst>
            <pc:docMk/>
            <pc:sldMk cId="1211535569" sldId="298"/>
            <ac:spMk id="66" creationId="{B0720124-AD85-743A-0FF7-3F67818761FF}"/>
          </ac:spMkLst>
        </pc:spChg>
        <pc:spChg chg="mod">
          <ac:chgData name="Kencin Autry" userId="a6c17a38-3403-4b9b-b01e-849711fc5fbf" providerId="ADAL" clId="{082659E4-D9E0-4610-B4E4-9B8D758FE963}" dt="2023-10-16T17:51:21.875" v="14619" actId="2711"/>
          <ac:spMkLst>
            <pc:docMk/>
            <pc:sldMk cId="1211535569" sldId="298"/>
            <ac:spMk id="68" creationId="{D2856BB8-36C2-201E-BB42-912A5B857C53}"/>
          </ac:spMkLst>
        </pc:spChg>
        <pc:spChg chg="mod">
          <ac:chgData name="Kencin Autry" userId="a6c17a38-3403-4b9b-b01e-849711fc5fbf" providerId="ADAL" clId="{082659E4-D9E0-4610-B4E4-9B8D758FE963}" dt="2023-10-16T17:51:21.875" v="14619" actId="2711"/>
          <ac:spMkLst>
            <pc:docMk/>
            <pc:sldMk cId="1211535569" sldId="298"/>
            <ac:spMk id="69" creationId="{5DA19D75-EDB8-0B60-2AE1-7FE7C18DA858}"/>
          </ac:spMkLst>
        </pc:spChg>
        <pc:spChg chg="mod">
          <ac:chgData name="Kencin Autry" userId="a6c17a38-3403-4b9b-b01e-849711fc5fbf" providerId="ADAL" clId="{082659E4-D9E0-4610-B4E4-9B8D758FE963}" dt="2023-10-16T17:51:21.875" v="14619" actId="2711"/>
          <ac:spMkLst>
            <pc:docMk/>
            <pc:sldMk cId="1211535569" sldId="298"/>
            <ac:spMk id="70" creationId="{BED07B25-7541-709A-9D31-BB6B1C9A3E7E}"/>
          </ac:spMkLst>
        </pc:spChg>
        <pc:spChg chg="mod">
          <ac:chgData name="Kencin Autry" userId="a6c17a38-3403-4b9b-b01e-849711fc5fbf" providerId="ADAL" clId="{082659E4-D9E0-4610-B4E4-9B8D758FE963}" dt="2023-10-16T17:51:21.875" v="14619" actId="2711"/>
          <ac:spMkLst>
            <pc:docMk/>
            <pc:sldMk cId="1211535569" sldId="298"/>
            <ac:spMk id="71" creationId="{097571ED-AB4B-D7AB-B8BE-D2E91F68F1C0}"/>
          </ac:spMkLst>
        </pc:spChg>
        <pc:spChg chg="mod">
          <ac:chgData name="Kencin Autry" userId="a6c17a38-3403-4b9b-b01e-849711fc5fbf" providerId="ADAL" clId="{082659E4-D9E0-4610-B4E4-9B8D758FE963}" dt="2023-10-16T17:51:21.875" v="14619" actId="2711"/>
          <ac:spMkLst>
            <pc:docMk/>
            <pc:sldMk cId="1211535569" sldId="298"/>
            <ac:spMk id="72" creationId="{5C3D1959-DC4C-ADC7-86A0-BA1D23EFC0C0}"/>
          </ac:spMkLst>
        </pc:spChg>
        <pc:spChg chg="mod">
          <ac:chgData name="Kencin Autry" userId="a6c17a38-3403-4b9b-b01e-849711fc5fbf" providerId="ADAL" clId="{082659E4-D9E0-4610-B4E4-9B8D758FE963}" dt="2023-10-16T17:51:21.875" v="14619" actId="2711"/>
          <ac:spMkLst>
            <pc:docMk/>
            <pc:sldMk cId="1211535569" sldId="298"/>
            <ac:spMk id="73" creationId="{5EFFCA11-B81A-E551-2D87-F1BE4C17AD37}"/>
          </ac:spMkLst>
        </pc:spChg>
        <pc:spChg chg="mod">
          <ac:chgData name="Kencin Autry" userId="a6c17a38-3403-4b9b-b01e-849711fc5fbf" providerId="ADAL" clId="{082659E4-D9E0-4610-B4E4-9B8D758FE963}" dt="2023-10-16T17:51:21.875" v="14619" actId="2711"/>
          <ac:spMkLst>
            <pc:docMk/>
            <pc:sldMk cId="1211535569" sldId="298"/>
            <ac:spMk id="74" creationId="{A4E5D5D4-15B4-8C50-2749-9A8FE83D0EF2}"/>
          </ac:spMkLst>
        </pc:spChg>
        <pc:spChg chg="mod">
          <ac:chgData name="Kencin Autry" userId="a6c17a38-3403-4b9b-b01e-849711fc5fbf" providerId="ADAL" clId="{082659E4-D9E0-4610-B4E4-9B8D758FE963}" dt="2023-10-16T17:51:21.875" v="14619" actId="2711"/>
          <ac:spMkLst>
            <pc:docMk/>
            <pc:sldMk cId="1211535569" sldId="298"/>
            <ac:spMk id="75" creationId="{7AC418D7-7F1E-0EEA-08CE-66D56DC59232}"/>
          </ac:spMkLst>
        </pc:spChg>
        <pc:spChg chg="mod">
          <ac:chgData name="Kencin Autry" userId="a6c17a38-3403-4b9b-b01e-849711fc5fbf" providerId="ADAL" clId="{082659E4-D9E0-4610-B4E4-9B8D758FE963}" dt="2023-10-16T17:51:21.875" v="14619" actId="2711"/>
          <ac:spMkLst>
            <pc:docMk/>
            <pc:sldMk cId="1211535569" sldId="298"/>
            <ac:spMk id="76" creationId="{4F46986A-63D3-3BB2-7940-29E321D84C8A}"/>
          </ac:spMkLst>
        </pc:spChg>
        <pc:spChg chg="mod">
          <ac:chgData name="Kencin Autry" userId="a6c17a38-3403-4b9b-b01e-849711fc5fbf" providerId="ADAL" clId="{082659E4-D9E0-4610-B4E4-9B8D758FE963}" dt="2023-10-16T17:51:21.875" v="14619" actId="2711"/>
          <ac:spMkLst>
            <pc:docMk/>
            <pc:sldMk cId="1211535569" sldId="298"/>
            <ac:spMk id="77" creationId="{F2FB5376-1BF2-0444-ECAC-0848DD538C6D}"/>
          </ac:spMkLst>
        </pc:spChg>
        <pc:grpChg chg="add del mod">
          <ac:chgData name="Kencin Autry" userId="a6c17a38-3403-4b9b-b01e-849711fc5fbf" providerId="ADAL" clId="{082659E4-D9E0-4610-B4E4-9B8D758FE963}" dt="2023-10-12T19:48:34.068" v="10581" actId="478"/>
          <ac:grpSpMkLst>
            <pc:docMk/>
            <pc:sldMk cId="1211535569" sldId="298"/>
            <ac:grpSpMk id="2" creationId="{A0CA1930-E615-BAA3-5516-60C5F07C8C8F}"/>
          </ac:grpSpMkLst>
        </pc:grpChg>
        <pc:grpChg chg="mod">
          <ac:chgData name="Kencin Autry" userId="a6c17a38-3403-4b9b-b01e-849711fc5fbf" providerId="ADAL" clId="{082659E4-D9E0-4610-B4E4-9B8D758FE963}" dt="2023-10-12T19:48:32.443" v="10580"/>
          <ac:grpSpMkLst>
            <pc:docMk/>
            <pc:sldMk cId="1211535569" sldId="298"/>
            <ac:grpSpMk id="3" creationId="{45A1AD9A-02A7-4A3E-2440-AA4B3DFA3DFF}"/>
          </ac:grpSpMkLst>
        </pc:grpChg>
        <pc:grpChg chg="add del mod">
          <ac:chgData name="Kencin Autry" userId="a6c17a38-3403-4b9b-b01e-849711fc5fbf" providerId="ADAL" clId="{082659E4-D9E0-4610-B4E4-9B8D758FE963}" dt="2023-10-12T19:50:37.028" v="10595" actId="478"/>
          <ac:grpSpMkLst>
            <pc:docMk/>
            <pc:sldMk cId="1211535569" sldId="298"/>
            <ac:grpSpMk id="10" creationId="{8FC836BA-F650-F480-F21C-3C9599B5F385}"/>
          </ac:grpSpMkLst>
        </pc:grpChg>
        <pc:graphicFrameChg chg="del">
          <ac:chgData name="Kencin Autry" userId="a6c17a38-3403-4b9b-b01e-849711fc5fbf" providerId="ADAL" clId="{082659E4-D9E0-4610-B4E4-9B8D758FE963}" dt="2023-10-12T19:50:29.519" v="10591" actId="478"/>
          <ac:graphicFrameMkLst>
            <pc:docMk/>
            <pc:sldMk cId="1211535569" sldId="298"/>
            <ac:graphicFrameMk id="7" creationId="{05EA409F-4FDE-7F59-6CAA-3310A4CF31FE}"/>
          </ac:graphicFrameMkLst>
        </pc:graphicFrameChg>
        <pc:cxnChg chg="mod">
          <ac:chgData name="Kencin Autry" userId="a6c17a38-3403-4b9b-b01e-849711fc5fbf" providerId="ADAL" clId="{082659E4-D9E0-4610-B4E4-9B8D758FE963}" dt="2023-10-12T19:50:37.028" v="10595" actId="478"/>
          <ac:cxnSpMkLst>
            <pc:docMk/>
            <pc:sldMk cId="1211535569" sldId="298"/>
            <ac:cxnSpMk id="22" creationId="{11E32B64-6BA5-EE5A-525F-6919A2E1973B}"/>
          </ac:cxnSpMkLst>
        </pc:cxnChg>
        <pc:cxnChg chg="mod">
          <ac:chgData name="Kencin Autry" userId="a6c17a38-3403-4b9b-b01e-849711fc5fbf" providerId="ADAL" clId="{082659E4-D9E0-4610-B4E4-9B8D758FE963}" dt="2023-10-12T19:48:42.010" v="10582"/>
          <ac:cxnSpMkLst>
            <pc:docMk/>
            <pc:sldMk cId="1211535569" sldId="298"/>
            <ac:cxnSpMk id="23" creationId="{F5659564-994E-AB21-F0C6-9F018D61EAE7}"/>
          </ac:cxnSpMkLst>
        </pc:cxnChg>
        <pc:cxnChg chg="mod">
          <ac:chgData name="Kencin Autry" userId="a6c17a38-3403-4b9b-b01e-849711fc5fbf" providerId="ADAL" clId="{082659E4-D9E0-4610-B4E4-9B8D758FE963}" dt="2023-10-12T19:48:42.010" v="10582"/>
          <ac:cxnSpMkLst>
            <pc:docMk/>
            <pc:sldMk cId="1211535569" sldId="298"/>
            <ac:cxnSpMk id="24" creationId="{DDBBA870-EAA1-93A1-2DAC-50F7D3E70E24}"/>
          </ac:cxnSpMkLst>
        </pc:cxnChg>
        <pc:cxnChg chg="mod">
          <ac:chgData name="Kencin Autry" userId="a6c17a38-3403-4b9b-b01e-849711fc5fbf" providerId="ADAL" clId="{082659E4-D9E0-4610-B4E4-9B8D758FE963}" dt="2023-10-12T19:50:37.028" v="10595" actId="478"/>
          <ac:cxnSpMkLst>
            <pc:docMk/>
            <pc:sldMk cId="1211535569" sldId="298"/>
            <ac:cxnSpMk id="25" creationId="{9F8CBC9A-0FB8-8E0B-D487-0E978FDCBD87}"/>
          </ac:cxnSpMkLst>
        </pc:cxnChg>
        <pc:cxnChg chg="mod">
          <ac:chgData name="Kencin Autry" userId="a6c17a38-3403-4b9b-b01e-849711fc5fbf" providerId="ADAL" clId="{082659E4-D9E0-4610-B4E4-9B8D758FE963}" dt="2023-10-12T19:50:37.028" v="10595" actId="478"/>
          <ac:cxnSpMkLst>
            <pc:docMk/>
            <pc:sldMk cId="1211535569" sldId="298"/>
            <ac:cxnSpMk id="26" creationId="{7F29DD4F-04FF-8435-7BB7-C95D27671756}"/>
          </ac:cxnSpMkLst>
        </pc:cxnChg>
        <pc:cxnChg chg="mod">
          <ac:chgData name="Kencin Autry" userId="a6c17a38-3403-4b9b-b01e-849711fc5fbf" providerId="ADAL" clId="{082659E4-D9E0-4610-B4E4-9B8D758FE963}" dt="2023-10-12T19:48:42.010" v="10582"/>
          <ac:cxnSpMkLst>
            <pc:docMk/>
            <pc:sldMk cId="1211535569" sldId="298"/>
            <ac:cxnSpMk id="27" creationId="{1BE01648-321E-C3E7-6A5C-B7FD9A1443BF}"/>
          </ac:cxnSpMkLst>
        </pc:cxnChg>
        <pc:cxnChg chg="mod">
          <ac:chgData name="Kencin Autry" userId="a6c17a38-3403-4b9b-b01e-849711fc5fbf" providerId="ADAL" clId="{082659E4-D9E0-4610-B4E4-9B8D758FE963}" dt="2023-10-12T19:50:37.028" v="10595" actId="478"/>
          <ac:cxnSpMkLst>
            <pc:docMk/>
            <pc:sldMk cId="1211535569" sldId="298"/>
            <ac:cxnSpMk id="28" creationId="{D8A8B69F-B330-1E4C-1091-D4F3020B92FC}"/>
          </ac:cxnSpMkLst>
        </pc:cxnChg>
        <pc:cxnChg chg="mod">
          <ac:chgData name="Kencin Autry" userId="a6c17a38-3403-4b9b-b01e-849711fc5fbf" providerId="ADAL" clId="{082659E4-D9E0-4610-B4E4-9B8D758FE963}" dt="2023-10-12T19:50:37.028" v="10595" actId="478"/>
          <ac:cxnSpMkLst>
            <pc:docMk/>
            <pc:sldMk cId="1211535569" sldId="298"/>
            <ac:cxnSpMk id="29" creationId="{0D0817EC-FABA-802B-57CE-291A3C087357}"/>
          </ac:cxnSpMkLst>
        </pc:cxnChg>
        <pc:cxnChg chg="mod">
          <ac:chgData name="Kencin Autry" userId="a6c17a38-3403-4b9b-b01e-849711fc5fbf" providerId="ADAL" clId="{082659E4-D9E0-4610-B4E4-9B8D758FE963}" dt="2023-10-12T19:50:37.028" v="10595" actId="478"/>
          <ac:cxnSpMkLst>
            <pc:docMk/>
            <pc:sldMk cId="1211535569" sldId="298"/>
            <ac:cxnSpMk id="30" creationId="{66EB080E-9E38-0621-9ABF-89884562F889}"/>
          </ac:cxnSpMkLst>
        </pc:cxnChg>
        <pc:cxnChg chg="mod">
          <ac:chgData name="Kencin Autry" userId="a6c17a38-3403-4b9b-b01e-849711fc5fbf" providerId="ADAL" clId="{082659E4-D9E0-4610-B4E4-9B8D758FE963}" dt="2023-10-12T19:50:37.028" v="10595" actId="478"/>
          <ac:cxnSpMkLst>
            <pc:docMk/>
            <pc:sldMk cId="1211535569" sldId="298"/>
            <ac:cxnSpMk id="31" creationId="{4C53E371-D304-1F3B-C1CD-9DC8D6A1F488}"/>
          </ac:cxnSpMkLst>
        </pc:cxnChg>
        <pc:cxnChg chg="mod">
          <ac:chgData name="Kencin Autry" userId="a6c17a38-3403-4b9b-b01e-849711fc5fbf" providerId="ADAL" clId="{082659E4-D9E0-4610-B4E4-9B8D758FE963}" dt="2023-10-12T19:50:37.028" v="10595" actId="478"/>
          <ac:cxnSpMkLst>
            <pc:docMk/>
            <pc:sldMk cId="1211535569" sldId="298"/>
            <ac:cxnSpMk id="32" creationId="{6A5A9011-4CA6-49CF-A90A-B09ECC5369F4}"/>
          </ac:cxnSpMkLst>
        </pc:cxnChg>
        <pc:cxnChg chg="mod">
          <ac:chgData name="Kencin Autry" userId="a6c17a38-3403-4b9b-b01e-849711fc5fbf" providerId="ADAL" clId="{082659E4-D9E0-4610-B4E4-9B8D758FE963}" dt="2023-10-12T19:50:37.028" v="10595" actId="478"/>
          <ac:cxnSpMkLst>
            <pc:docMk/>
            <pc:sldMk cId="1211535569" sldId="298"/>
            <ac:cxnSpMk id="33" creationId="{E3EAFC7A-51BF-4CA4-8D6E-315D8610F267}"/>
          </ac:cxnSpMkLst>
        </pc:cxnChg>
        <pc:cxnChg chg="mod">
          <ac:chgData name="Kencin Autry" userId="a6c17a38-3403-4b9b-b01e-849711fc5fbf" providerId="ADAL" clId="{082659E4-D9E0-4610-B4E4-9B8D758FE963}" dt="2023-10-12T19:50:37.028" v="10595" actId="478"/>
          <ac:cxnSpMkLst>
            <pc:docMk/>
            <pc:sldMk cId="1211535569" sldId="298"/>
            <ac:cxnSpMk id="34" creationId="{DDF3255B-4E1E-45FE-5639-9FB3A3A94BAA}"/>
          </ac:cxnSpMkLst>
        </pc:cxnChg>
        <pc:cxnChg chg="mod">
          <ac:chgData name="Kencin Autry" userId="a6c17a38-3403-4b9b-b01e-849711fc5fbf" providerId="ADAL" clId="{082659E4-D9E0-4610-B4E4-9B8D758FE963}" dt="2023-10-12T19:50:37.028" v="10595" actId="478"/>
          <ac:cxnSpMkLst>
            <pc:docMk/>
            <pc:sldMk cId="1211535569" sldId="298"/>
            <ac:cxnSpMk id="35" creationId="{7D9D74B5-6893-EB31-3D38-C5ECA461058D}"/>
          </ac:cxnSpMkLst>
        </pc:cxnChg>
        <pc:cxnChg chg="mod">
          <ac:chgData name="Kencin Autry" userId="a6c17a38-3403-4b9b-b01e-849711fc5fbf" providerId="ADAL" clId="{082659E4-D9E0-4610-B4E4-9B8D758FE963}" dt="2023-10-12T19:48:42.010" v="10582"/>
          <ac:cxnSpMkLst>
            <pc:docMk/>
            <pc:sldMk cId="1211535569" sldId="298"/>
            <ac:cxnSpMk id="36" creationId="{E4737EE6-66E6-E538-3F77-80598116EE3D}"/>
          </ac:cxnSpMkLst>
        </pc:cxnChg>
        <pc:cxnChg chg="mod">
          <ac:chgData name="Kencin Autry" userId="a6c17a38-3403-4b9b-b01e-849711fc5fbf" providerId="ADAL" clId="{082659E4-D9E0-4610-B4E4-9B8D758FE963}" dt="2023-10-12T19:50:37.028" v="10595" actId="478"/>
          <ac:cxnSpMkLst>
            <pc:docMk/>
            <pc:sldMk cId="1211535569" sldId="298"/>
            <ac:cxnSpMk id="37" creationId="{E078E459-1E40-C106-B69B-931540DBEC3E}"/>
          </ac:cxnSpMkLst>
        </pc:cxnChg>
        <pc:cxnChg chg="mod">
          <ac:chgData name="Kencin Autry" userId="a6c17a38-3403-4b9b-b01e-849711fc5fbf" providerId="ADAL" clId="{082659E4-D9E0-4610-B4E4-9B8D758FE963}" dt="2023-10-12T19:48:42.010" v="10582"/>
          <ac:cxnSpMkLst>
            <pc:docMk/>
            <pc:sldMk cId="1211535569" sldId="298"/>
            <ac:cxnSpMk id="38" creationId="{105353ED-93CA-4048-F2C5-5A606B77B3E0}"/>
          </ac:cxnSpMkLst>
        </pc:cxnChg>
        <pc:cxnChg chg="mod">
          <ac:chgData name="Kencin Autry" userId="a6c17a38-3403-4b9b-b01e-849711fc5fbf" providerId="ADAL" clId="{082659E4-D9E0-4610-B4E4-9B8D758FE963}" dt="2023-10-12T19:50:37.028" v="10595" actId="478"/>
          <ac:cxnSpMkLst>
            <pc:docMk/>
            <pc:sldMk cId="1211535569" sldId="298"/>
            <ac:cxnSpMk id="39" creationId="{DB794AEA-5EF2-77B8-2815-905C2CFEF78E}"/>
          </ac:cxnSpMkLst>
        </pc:cxnChg>
        <pc:extLst>
          <p:ext xmlns:p="http://schemas.openxmlformats.org/presentationml/2006/main" uri="{D6D511B9-2390-475A-947B-AFAB55BFBCF1}">
            <pc226:cmChg xmlns:pc226="http://schemas.microsoft.com/office/powerpoint/2022/06/main/command" chg="del">
              <pc226:chgData name="Kencin Autry" userId="a6c17a38-3403-4b9b-b01e-849711fc5fbf" providerId="ADAL" clId="{082659E4-D9E0-4610-B4E4-9B8D758FE963}" dt="2023-10-13T01:00:42.775" v="12090"/>
              <pc2:cmMkLst xmlns:pc2="http://schemas.microsoft.com/office/powerpoint/2019/9/main/command">
                <pc:docMk/>
                <pc:sldMk cId="1211535569" sldId="298"/>
                <pc2:cmMk id="{FBA19971-D398-4465-BD82-0DCE0D6BA8F2}"/>
              </pc2:cmMkLst>
            </pc226:cmChg>
          </p:ext>
        </pc:extLst>
      </pc:sldChg>
      <pc:sldChg chg="addSp delSp modSp add del mod modTransition">
        <pc:chgData name="Kencin Autry" userId="a6c17a38-3403-4b9b-b01e-849711fc5fbf" providerId="ADAL" clId="{082659E4-D9E0-4610-B4E4-9B8D758FE963}" dt="2023-10-12T23:17:25.917" v="11238" actId="47"/>
        <pc:sldMkLst>
          <pc:docMk/>
          <pc:sldMk cId="1467068816" sldId="299"/>
        </pc:sldMkLst>
        <pc:spChg chg="add mod">
          <ac:chgData name="Kencin Autry" userId="a6c17a38-3403-4b9b-b01e-849711fc5fbf" providerId="ADAL" clId="{082659E4-D9E0-4610-B4E4-9B8D758FE963}" dt="2023-10-12T20:11:03.810" v="10692" actId="255"/>
          <ac:spMkLst>
            <pc:docMk/>
            <pc:sldMk cId="1467068816" sldId="299"/>
            <ac:spMk id="2" creationId="{3CD37C64-F7DF-2BD9-5A4B-EFED82CE4A60}"/>
          </ac:spMkLst>
        </pc:spChg>
        <pc:spChg chg="add mod">
          <ac:chgData name="Kencin Autry" userId="a6c17a38-3403-4b9b-b01e-849711fc5fbf" providerId="ADAL" clId="{082659E4-D9E0-4610-B4E4-9B8D758FE963}" dt="2023-10-12T20:10:52.250" v="10689" actId="255"/>
          <ac:spMkLst>
            <pc:docMk/>
            <pc:sldMk cId="1467068816" sldId="299"/>
            <ac:spMk id="3" creationId="{AE2DB1A9-8CA8-6B40-A739-E11B48A39829}"/>
          </ac:spMkLst>
        </pc:spChg>
        <pc:spChg chg="add mod">
          <ac:chgData name="Kencin Autry" userId="a6c17a38-3403-4b9b-b01e-849711fc5fbf" providerId="ADAL" clId="{082659E4-D9E0-4610-B4E4-9B8D758FE963}" dt="2023-10-12T20:10:42.443" v="10686" actId="14100"/>
          <ac:spMkLst>
            <pc:docMk/>
            <pc:sldMk cId="1467068816" sldId="299"/>
            <ac:spMk id="5" creationId="{8ECFECC8-7690-74D2-AD22-F98C3BD4372C}"/>
          </ac:spMkLst>
        </pc:spChg>
        <pc:spChg chg="mod">
          <ac:chgData name="Kencin Autry" userId="a6c17a38-3403-4b9b-b01e-849711fc5fbf" providerId="ADAL" clId="{082659E4-D9E0-4610-B4E4-9B8D758FE963}" dt="2023-10-12T23:16:04.253" v="11226" actId="554"/>
          <ac:spMkLst>
            <pc:docMk/>
            <pc:sldMk cId="1467068816" sldId="299"/>
            <ac:spMk id="9" creationId="{76636B5F-E76A-C1CD-EB73-88E5E6137252}"/>
          </ac:spMkLst>
        </pc:spChg>
        <pc:spChg chg="add del mod">
          <ac:chgData name="Kencin Autry" userId="a6c17a38-3403-4b9b-b01e-849711fc5fbf" providerId="ADAL" clId="{082659E4-D9E0-4610-B4E4-9B8D758FE963}" dt="2023-10-12T20:10:13.688" v="10678" actId="478"/>
          <ac:spMkLst>
            <pc:docMk/>
            <pc:sldMk cId="1467068816" sldId="299"/>
            <ac:spMk id="15" creationId="{B7904238-85E2-250A-EE46-42D8E170FE80}"/>
          </ac:spMkLst>
        </pc:spChg>
        <pc:spChg chg="add del mod">
          <ac:chgData name="Kencin Autry" userId="a6c17a38-3403-4b9b-b01e-849711fc5fbf" providerId="ADAL" clId="{082659E4-D9E0-4610-B4E4-9B8D758FE963}" dt="2023-10-12T20:17:56.328" v="10785" actId="478"/>
          <ac:spMkLst>
            <pc:docMk/>
            <pc:sldMk cId="1467068816" sldId="299"/>
            <ac:spMk id="19" creationId="{0BAF7EB4-668D-3082-6866-D8CA1DE7F783}"/>
          </ac:spMkLst>
        </pc:spChg>
        <pc:spChg chg="add del mod">
          <ac:chgData name="Kencin Autry" userId="a6c17a38-3403-4b9b-b01e-849711fc5fbf" providerId="ADAL" clId="{082659E4-D9E0-4610-B4E4-9B8D758FE963}" dt="2023-10-12T20:13:40.844" v="10701" actId="478"/>
          <ac:spMkLst>
            <pc:docMk/>
            <pc:sldMk cId="1467068816" sldId="299"/>
            <ac:spMk id="20" creationId="{C231416E-0DC9-D0BB-831F-CA4084708237}"/>
          </ac:spMkLst>
        </pc:spChg>
        <pc:spChg chg="add del mod">
          <ac:chgData name="Kencin Autry" userId="a6c17a38-3403-4b9b-b01e-849711fc5fbf" providerId="ADAL" clId="{082659E4-D9E0-4610-B4E4-9B8D758FE963}" dt="2023-10-12T20:13:40.844" v="10701" actId="478"/>
          <ac:spMkLst>
            <pc:docMk/>
            <pc:sldMk cId="1467068816" sldId="299"/>
            <ac:spMk id="21" creationId="{1873531F-F53E-B5DD-BC3F-AFE171FFBA01}"/>
          </ac:spMkLst>
        </pc:spChg>
        <pc:spChg chg="add del mod">
          <ac:chgData name="Kencin Autry" userId="a6c17a38-3403-4b9b-b01e-849711fc5fbf" providerId="ADAL" clId="{082659E4-D9E0-4610-B4E4-9B8D758FE963}" dt="2023-10-12T20:13:40.844" v="10701" actId="478"/>
          <ac:spMkLst>
            <pc:docMk/>
            <pc:sldMk cId="1467068816" sldId="299"/>
            <ac:spMk id="22" creationId="{38E17F81-7600-D43A-225F-19362BA0493B}"/>
          </ac:spMkLst>
        </pc:spChg>
        <pc:spChg chg="add mod topLvl">
          <ac:chgData name="Kencin Autry" userId="a6c17a38-3403-4b9b-b01e-849711fc5fbf" providerId="ADAL" clId="{082659E4-D9E0-4610-B4E4-9B8D758FE963}" dt="2023-10-12T23:14:29.825" v="11208" actId="165"/>
          <ac:spMkLst>
            <pc:docMk/>
            <pc:sldMk cId="1467068816" sldId="299"/>
            <ac:spMk id="24" creationId="{9C933334-ACBD-16A6-B8BE-C77FBE1C3BEC}"/>
          </ac:spMkLst>
        </pc:spChg>
        <pc:spChg chg="add mod">
          <ac:chgData name="Kencin Autry" userId="a6c17a38-3403-4b9b-b01e-849711fc5fbf" providerId="ADAL" clId="{082659E4-D9E0-4610-B4E4-9B8D758FE963}" dt="2023-10-12T23:15:19.389" v="11220" actId="1076"/>
          <ac:spMkLst>
            <pc:docMk/>
            <pc:sldMk cId="1467068816" sldId="299"/>
            <ac:spMk id="25" creationId="{A4FBBE82-E1A3-5B8E-1AC2-761587D4E1C2}"/>
          </ac:spMkLst>
        </pc:spChg>
        <pc:spChg chg="add mod">
          <ac:chgData name="Kencin Autry" userId="a6c17a38-3403-4b9b-b01e-849711fc5fbf" providerId="ADAL" clId="{082659E4-D9E0-4610-B4E4-9B8D758FE963}" dt="2023-10-12T23:14:51.935" v="11214" actId="1076"/>
          <ac:spMkLst>
            <pc:docMk/>
            <pc:sldMk cId="1467068816" sldId="299"/>
            <ac:spMk id="26" creationId="{0E9E4F7E-D057-3822-4B55-10446FF41422}"/>
          </ac:spMkLst>
        </pc:spChg>
        <pc:spChg chg="add mod">
          <ac:chgData name="Kencin Autry" userId="a6c17a38-3403-4b9b-b01e-849711fc5fbf" providerId="ADAL" clId="{082659E4-D9E0-4610-B4E4-9B8D758FE963}" dt="2023-10-12T23:14:56.563" v="11215" actId="14100"/>
          <ac:spMkLst>
            <pc:docMk/>
            <pc:sldMk cId="1467068816" sldId="299"/>
            <ac:spMk id="27" creationId="{60BBACD0-42A0-30C0-4051-62FA8B24D84B}"/>
          </ac:spMkLst>
        </pc:spChg>
        <pc:spChg chg="add del mod">
          <ac:chgData name="Kencin Autry" userId="a6c17a38-3403-4b9b-b01e-849711fc5fbf" providerId="ADAL" clId="{082659E4-D9E0-4610-B4E4-9B8D758FE963}" dt="2023-10-12T23:17:20.102" v="11237" actId="478"/>
          <ac:spMkLst>
            <pc:docMk/>
            <pc:sldMk cId="1467068816" sldId="299"/>
            <ac:spMk id="35" creationId="{2289CD4D-9E11-B0B7-8AFE-BCA6EFBD03A1}"/>
          </ac:spMkLst>
        </pc:spChg>
        <pc:grpChg chg="add del mod">
          <ac:chgData name="Kencin Autry" userId="a6c17a38-3403-4b9b-b01e-849711fc5fbf" providerId="ADAL" clId="{082659E4-D9E0-4610-B4E4-9B8D758FE963}" dt="2023-10-12T20:17:57.319" v="10786" actId="478"/>
          <ac:grpSpMkLst>
            <pc:docMk/>
            <pc:sldMk cId="1467068816" sldId="299"/>
            <ac:grpSpMk id="16" creationId="{3FA2B28A-2A39-E444-8C5D-CF3ED2A8376C}"/>
          </ac:grpSpMkLst>
        </pc:grpChg>
        <pc:grpChg chg="add mod topLvl">
          <ac:chgData name="Kencin Autry" userId="a6c17a38-3403-4b9b-b01e-849711fc5fbf" providerId="ADAL" clId="{082659E4-D9E0-4610-B4E4-9B8D758FE963}" dt="2023-10-12T23:14:38.208" v="11209" actId="164"/>
          <ac:grpSpMkLst>
            <pc:docMk/>
            <pc:sldMk cId="1467068816" sldId="299"/>
            <ac:grpSpMk id="33" creationId="{35263850-6F56-9B9B-2BBD-38D1E5311200}"/>
          </ac:grpSpMkLst>
        </pc:grpChg>
        <pc:grpChg chg="add del mod">
          <ac:chgData name="Kencin Autry" userId="a6c17a38-3403-4b9b-b01e-849711fc5fbf" providerId="ADAL" clId="{082659E4-D9E0-4610-B4E4-9B8D758FE963}" dt="2023-10-12T23:14:29.825" v="11208" actId="165"/>
          <ac:grpSpMkLst>
            <pc:docMk/>
            <pc:sldMk cId="1467068816" sldId="299"/>
            <ac:grpSpMk id="34" creationId="{7E32BA6E-9469-AB17-B596-29F8EDF51AC0}"/>
          </ac:grpSpMkLst>
        </pc:grpChg>
        <pc:grpChg chg="add mod">
          <ac:chgData name="Kencin Autry" userId="a6c17a38-3403-4b9b-b01e-849711fc5fbf" providerId="ADAL" clId="{082659E4-D9E0-4610-B4E4-9B8D758FE963}" dt="2023-10-12T23:14:38.208" v="11209" actId="164"/>
          <ac:grpSpMkLst>
            <pc:docMk/>
            <pc:sldMk cId="1467068816" sldId="299"/>
            <ac:grpSpMk id="37" creationId="{9637B420-5BEC-DDF7-DB68-63DD8CD330BC}"/>
          </ac:grpSpMkLst>
        </pc:grpChg>
        <pc:graphicFrameChg chg="del">
          <ac:chgData name="Kencin Autry" userId="a6c17a38-3403-4b9b-b01e-849711fc5fbf" providerId="ADAL" clId="{082659E4-D9E0-4610-B4E4-9B8D758FE963}" dt="2023-10-12T20:10:09.892" v="10676" actId="478"/>
          <ac:graphicFrameMkLst>
            <pc:docMk/>
            <pc:sldMk cId="1467068816" sldId="299"/>
            <ac:graphicFrameMk id="7" creationId="{05EA409F-4FDE-7F59-6CAA-3310A4CF31FE}"/>
          </ac:graphicFrameMkLst>
        </pc:graphicFrameChg>
        <pc:graphicFrameChg chg="add del mod modGraphic">
          <ac:chgData name="Kencin Autry" userId="a6c17a38-3403-4b9b-b01e-849711fc5fbf" providerId="ADAL" clId="{082659E4-D9E0-4610-B4E4-9B8D758FE963}" dt="2023-10-12T20:19:41.643" v="10803" actId="478"/>
          <ac:graphicFrameMkLst>
            <pc:docMk/>
            <pc:sldMk cId="1467068816" sldId="299"/>
            <ac:graphicFrameMk id="23" creationId="{60F074E7-CA4B-DE1E-C518-0DD990B9AAB1}"/>
          </ac:graphicFrameMkLst>
        </pc:graphicFrameChg>
        <pc:cxnChg chg="add mod">
          <ac:chgData name="Kencin Autry" userId="a6c17a38-3403-4b9b-b01e-849711fc5fbf" providerId="ADAL" clId="{082659E4-D9E0-4610-B4E4-9B8D758FE963}" dt="2023-10-12T20:10:20.416" v="10679" actId="164"/>
          <ac:cxnSpMkLst>
            <pc:docMk/>
            <pc:sldMk cId="1467068816" sldId="299"/>
            <ac:cxnSpMk id="6" creationId="{8A49B103-FD53-3072-0B7A-56686063561D}"/>
          </ac:cxnSpMkLst>
        </pc:cxnChg>
        <pc:cxnChg chg="add mod">
          <ac:chgData name="Kencin Autry" userId="a6c17a38-3403-4b9b-b01e-849711fc5fbf" providerId="ADAL" clId="{082659E4-D9E0-4610-B4E4-9B8D758FE963}" dt="2023-10-12T20:17:57.319" v="10786" actId="478"/>
          <ac:cxnSpMkLst>
            <pc:docMk/>
            <pc:sldMk cId="1467068816" sldId="299"/>
            <ac:cxnSpMk id="8" creationId="{435E20AA-7B6D-3BB4-253E-95C711163E6C}"/>
          </ac:cxnSpMkLst>
        </pc:cxnChg>
        <pc:cxnChg chg="add mod">
          <ac:chgData name="Kencin Autry" userId="a6c17a38-3403-4b9b-b01e-849711fc5fbf" providerId="ADAL" clId="{082659E4-D9E0-4610-B4E4-9B8D758FE963}" dt="2023-10-12T20:17:57.319" v="10786" actId="478"/>
          <ac:cxnSpMkLst>
            <pc:docMk/>
            <pc:sldMk cId="1467068816" sldId="299"/>
            <ac:cxnSpMk id="10" creationId="{7C2300DE-489A-3392-7A1B-B6832ACFCD43}"/>
          </ac:cxnSpMkLst>
        </pc:cxnChg>
        <pc:cxnChg chg="add mod">
          <ac:chgData name="Kencin Autry" userId="a6c17a38-3403-4b9b-b01e-849711fc5fbf" providerId="ADAL" clId="{082659E4-D9E0-4610-B4E4-9B8D758FE963}" dt="2023-10-12T20:17:57.319" v="10786" actId="478"/>
          <ac:cxnSpMkLst>
            <pc:docMk/>
            <pc:sldMk cId="1467068816" sldId="299"/>
            <ac:cxnSpMk id="11" creationId="{5C80AC45-9434-5CEC-24DC-EEE4C59B46B4}"/>
          </ac:cxnSpMkLst>
        </pc:cxnChg>
        <pc:cxnChg chg="add del mod">
          <ac:chgData name="Kencin Autry" userId="a6c17a38-3403-4b9b-b01e-849711fc5fbf" providerId="ADAL" clId="{082659E4-D9E0-4610-B4E4-9B8D758FE963}" dt="2023-10-12T20:13:43.562" v="10702" actId="478"/>
          <ac:cxnSpMkLst>
            <pc:docMk/>
            <pc:sldMk cId="1467068816" sldId="299"/>
            <ac:cxnSpMk id="12" creationId="{87DA1CB3-3150-ACB6-86DA-21F67E54A817}"/>
          </ac:cxnSpMkLst>
        </pc:cxnChg>
        <pc:cxnChg chg="add del mod">
          <ac:chgData name="Kencin Autry" userId="a6c17a38-3403-4b9b-b01e-849711fc5fbf" providerId="ADAL" clId="{082659E4-D9E0-4610-B4E4-9B8D758FE963}" dt="2023-10-12T20:13:45.723" v="10703" actId="478"/>
          <ac:cxnSpMkLst>
            <pc:docMk/>
            <pc:sldMk cId="1467068816" sldId="299"/>
            <ac:cxnSpMk id="13" creationId="{AFAA01FE-A359-EBC5-9C1A-8245B296A820}"/>
          </ac:cxnSpMkLst>
        </pc:cxnChg>
        <pc:cxnChg chg="add mod topLvl">
          <ac:chgData name="Kencin Autry" userId="a6c17a38-3403-4b9b-b01e-849711fc5fbf" providerId="ADAL" clId="{082659E4-D9E0-4610-B4E4-9B8D758FE963}" dt="2023-10-12T23:14:38.208" v="11209" actId="164"/>
          <ac:cxnSpMkLst>
            <pc:docMk/>
            <pc:sldMk cId="1467068816" sldId="299"/>
            <ac:cxnSpMk id="28" creationId="{7B28B368-C135-FF70-C79C-22908CDD3DA5}"/>
          </ac:cxnSpMkLst>
        </pc:cxnChg>
        <pc:cxnChg chg="add mod">
          <ac:chgData name="Kencin Autry" userId="a6c17a38-3403-4b9b-b01e-849711fc5fbf" providerId="ADAL" clId="{082659E4-D9E0-4610-B4E4-9B8D758FE963}" dt="2023-10-12T23:15:24.555" v="11221" actId="14100"/>
          <ac:cxnSpMkLst>
            <pc:docMk/>
            <pc:sldMk cId="1467068816" sldId="299"/>
            <ac:cxnSpMk id="29" creationId="{BAB0A065-6AC8-8A2D-891C-1E10EC7D9A75}"/>
          </ac:cxnSpMkLst>
        </pc:cxnChg>
        <pc:cxnChg chg="add mod">
          <ac:chgData name="Kencin Autry" userId="a6c17a38-3403-4b9b-b01e-849711fc5fbf" providerId="ADAL" clId="{082659E4-D9E0-4610-B4E4-9B8D758FE963}" dt="2023-10-12T23:14:56.563" v="11215" actId="14100"/>
          <ac:cxnSpMkLst>
            <pc:docMk/>
            <pc:sldMk cId="1467068816" sldId="299"/>
            <ac:cxnSpMk id="30" creationId="{B7B632CD-1A76-E18D-DC73-C93C420B9D3F}"/>
          </ac:cxnSpMkLst>
        </pc:cxnChg>
        <pc:cxnChg chg="add mod">
          <ac:chgData name="Kencin Autry" userId="a6c17a38-3403-4b9b-b01e-849711fc5fbf" providerId="ADAL" clId="{082659E4-D9E0-4610-B4E4-9B8D758FE963}" dt="2023-10-12T23:14:51.935" v="11214" actId="1076"/>
          <ac:cxnSpMkLst>
            <pc:docMk/>
            <pc:sldMk cId="1467068816" sldId="299"/>
            <ac:cxnSpMk id="31" creationId="{1819783F-9347-156C-9121-7DC2B6C69144}"/>
          </ac:cxnSpMkLst>
        </pc:cxnChg>
        <pc:cxnChg chg="add mod">
          <ac:chgData name="Kencin Autry" userId="a6c17a38-3403-4b9b-b01e-849711fc5fbf" providerId="ADAL" clId="{082659E4-D9E0-4610-B4E4-9B8D758FE963}" dt="2023-10-12T23:15:46.600" v="11224" actId="14100"/>
          <ac:cxnSpMkLst>
            <pc:docMk/>
            <pc:sldMk cId="1467068816" sldId="299"/>
            <ac:cxnSpMk id="32" creationId="{54423EEA-14A7-3E3C-52F5-3D15F008DF7D}"/>
          </ac:cxnSpMkLst>
        </pc:cxnChg>
      </pc:sldChg>
      <pc:sldChg chg="addSp delSp modSp add mod ord modTransition addAnim delAnim modAnim modShow modNotesTx">
        <pc:chgData name="Kencin Autry" userId="a6c17a38-3403-4b9b-b01e-849711fc5fbf" providerId="ADAL" clId="{082659E4-D9E0-4610-B4E4-9B8D758FE963}" dt="2023-10-13T01:32:20.897" v="12473"/>
        <pc:sldMkLst>
          <pc:docMk/>
          <pc:sldMk cId="3176382826" sldId="300"/>
        </pc:sldMkLst>
        <pc:spChg chg="add del mod">
          <ac:chgData name="Kencin Autry" userId="a6c17a38-3403-4b9b-b01e-849711fc5fbf" providerId="ADAL" clId="{082659E4-D9E0-4610-B4E4-9B8D758FE963}" dt="2023-10-12T01:27:47.282" v="7481" actId="478"/>
          <ac:spMkLst>
            <pc:docMk/>
            <pc:sldMk cId="3176382826" sldId="300"/>
            <ac:spMk id="2" creationId="{D391E840-D876-516D-0273-F72A8BCAC3F1}"/>
          </ac:spMkLst>
        </pc:spChg>
        <pc:spChg chg="del mod">
          <ac:chgData name="Kencin Autry" userId="a6c17a38-3403-4b9b-b01e-849711fc5fbf" providerId="ADAL" clId="{082659E4-D9E0-4610-B4E4-9B8D758FE963}" dt="2023-10-12T17:37:24.860" v="10040" actId="478"/>
          <ac:spMkLst>
            <pc:docMk/>
            <pc:sldMk cId="3176382826" sldId="300"/>
            <ac:spMk id="3" creationId="{F229FD89-8799-93EA-C009-23F813BBA201}"/>
          </ac:spMkLst>
        </pc:spChg>
        <pc:spChg chg="add mod">
          <ac:chgData name="Kencin Autry" userId="a6c17a38-3403-4b9b-b01e-849711fc5fbf" providerId="ADAL" clId="{082659E4-D9E0-4610-B4E4-9B8D758FE963}" dt="2023-10-12T18:08:03.385" v="10238" actId="1076"/>
          <ac:spMkLst>
            <pc:docMk/>
            <pc:sldMk cId="3176382826" sldId="300"/>
            <ac:spMk id="5" creationId="{6028DA55-95EA-0811-1E64-761D7D13492B}"/>
          </ac:spMkLst>
        </pc:spChg>
        <pc:spChg chg="add del mod">
          <ac:chgData name="Kencin Autry" userId="a6c17a38-3403-4b9b-b01e-849711fc5fbf" providerId="ADAL" clId="{082659E4-D9E0-4610-B4E4-9B8D758FE963}" dt="2023-10-12T17:58:02.592" v="10225" actId="1076"/>
          <ac:spMkLst>
            <pc:docMk/>
            <pc:sldMk cId="3176382826" sldId="300"/>
            <ac:spMk id="6" creationId="{2B476DF0-EC67-2B0E-5704-3A9968B5A8AB}"/>
          </ac:spMkLst>
        </pc:spChg>
        <pc:spChg chg="add del mod">
          <ac:chgData name="Kencin Autry" userId="a6c17a38-3403-4b9b-b01e-849711fc5fbf" providerId="ADAL" clId="{082659E4-D9E0-4610-B4E4-9B8D758FE963}" dt="2023-10-12T17:43:16.298" v="10085" actId="478"/>
          <ac:spMkLst>
            <pc:docMk/>
            <pc:sldMk cId="3176382826" sldId="300"/>
            <ac:spMk id="8" creationId="{E3BCDD11-B102-F9A7-078F-C05890611322}"/>
          </ac:spMkLst>
        </pc:spChg>
        <pc:spChg chg="mod">
          <ac:chgData name="Kencin Autry" userId="a6c17a38-3403-4b9b-b01e-849711fc5fbf" providerId="ADAL" clId="{082659E4-D9E0-4610-B4E4-9B8D758FE963}" dt="2023-10-12T17:43:59.036" v="10089" actId="20577"/>
          <ac:spMkLst>
            <pc:docMk/>
            <pc:sldMk cId="3176382826" sldId="300"/>
            <ac:spMk id="9" creationId="{76636B5F-E76A-C1CD-EB73-88E5E6137252}"/>
          </ac:spMkLst>
        </pc:spChg>
        <pc:spChg chg="add del mod">
          <ac:chgData name="Kencin Autry" userId="a6c17a38-3403-4b9b-b01e-849711fc5fbf" providerId="ADAL" clId="{082659E4-D9E0-4610-B4E4-9B8D758FE963}" dt="2023-10-12T17:43:19.039" v="10086" actId="478"/>
          <ac:spMkLst>
            <pc:docMk/>
            <pc:sldMk cId="3176382826" sldId="300"/>
            <ac:spMk id="10" creationId="{1C59C7AE-52F6-0176-184C-C26F91757EB6}"/>
          </ac:spMkLst>
        </pc:spChg>
        <pc:spChg chg="add del mod">
          <ac:chgData name="Kencin Autry" userId="a6c17a38-3403-4b9b-b01e-849711fc5fbf" providerId="ADAL" clId="{082659E4-D9E0-4610-B4E4-9B8D758FE963}" dt="2023-10-12T17:43:14.653" v="10084" actId="478"/>
          <ac:spMkLst>
            <pc:docMk/>
            <pc:sldMk cId="3176382826" sldId="300"/>
            <ac:spMk id="11" creationId="{75C1FC4F-9490-98A4-D58B-BCC0CA69BC76}"/>
          </ac:spMkLst>
        </pc:spChg>
        <pc:spChg chg="add del">
          <ac:chgData name="Kencin Autry" userId="a6c17a38-3403-4b9b-b01e-849711fc5fbf" providerId="ADAL" clId="{082659E4-D9E0-4610-B4E4-9B8D758FE963}" dt="2023-10-12T17:43:57.144" v="10088" actId="478"/>
          <ac:spMkLst>
            <pc:docMk/>
            <pc:sldMk cId="3176382826" sldId="300"/>
            <ac:spMk id="12" creationId="{4F8086DB-4338-02C5-AD9F-E14DB4980239}"/>
          </ac:spMkLst>
        </pc:spChg>
        <pc:graphicFrameChg chg="add del mod modGraphic">
          <ac:chgData name="Kencin Autry" userId="a6c17a38-3403-4b9b-b01e-849711fc5fbf" providerId="ADAL" clId="{082659E4-D9E0-4610-B4E4-9B8D758FE963}" dt="2023-10-10T16:32:51.600" v="4587" actId="478"/>
          <ac:graphicFrameMkLst>
            <pc:docMk/>
            <pc:sldMk cId="3176382826" sldId="300"/>
            <ac:graphicFrameMk id="2" creationId="{C525A411-9780-7AA6-3BA6-9602701DA531}"/>
          </ac:graphicFrameMkLst>
        </pc:graphicFrameChg>
        <pc:graphicFrameChg chg="add del mod modGraphic">
          <ac:chgData name="Kencin Autry" userId="a6c17a38-3403-4b9b-b01e-849711fc5fbf" providerId="ADAL" clId="{082659E4-D9E0-4610-B4E4-9B8D758FE963}" dt="2023-10-12T17:40:01.544" v="10057" actId="478"/>
          <ac:graphicFrameMkLst>
            <pc:docMk/>
            <pc:sldMk cId="3176382826" sldId="300"/>
            <ac:graphicFrameMk id="2" creationId="{D6B24D66-2BEA-8063-A289-B0C159BD4095}"/>
          </ac:graphicFrameMkLst>
        </pc:graphicFrameChg>
        <pc:graphicFrameChg chg="add del modGraphic">
          <ac:chgData name="Kencin Autry" userId="a6c17a38-3403-4b9b-b01e-849711fc5fbf" providerId="ADAL" clId="{082659E4-D9E0-4610-B4E4-9B8D758FE963}" dt="2023-10-10T14:14:24.562" v="4115" actId="478"/>
          <ac:graphicFrameMkLst>
            <pc:docMk/>
            <pc:sldMk cId="3176382826" sldId="300"/>
            <ac:graphicFrameMk id="3" creationId="{44EB9EAF-9AAE-2F36-CB22-13CA2E9507BD}"/>
          </ac:graphicFrameMkLst>
        </pc:graphicFrameChg>
      </pc:sldChg>
      <pc:sldChg chg="addSp delSp modSp new mod ord modTransition modShow">
        <pc:chgData name="Kencin Autry" userId="a6c17a38-3403-4b9b-b01e-849711fc5fbf" providerId="ADAL" clId="{082659E4-D9E0-4610-B4E4-9B8D758FE963}" dt="2023-10-13T01:32:20.897" v="12473"/>
        <pc:sldMkLst>
          <pc:docMk/>
          <pc:sldMk cId="3516423276" sldId="301"/>
        </pc:sldMkLst>
        <pc:spChg chg="add mod">
          <ac:chgData name="Kencin Autry" userId="a6c17a38-3403-4b9b-b01e-849711fc5fbf" providerId="ADAL" clId="{082659E4-D9E0-4610-B4E4-9B8D758FE963}" dt="2023-10-10T13:53:38.321" v="3724" actId="1076"/>
          <ac:spMkLst>
            <pc:docMk/>
            <pc:sldMk cId="3516423276" sldId="301"/>
            <ac:spMk id="2" creationId="{106B3977-38FF-43C1-04AB-97059C7753F2}"/>
          </ac:spMkLst>
        </pc:spChg>
        <pc:spChg chg="del">
          <ac:chgData name="Kencin Autry" userId="a6c17a38-3403-4b9b-b01e-849711fc5fbf" providerId="ADAL" clId="{082659E4-D9E0-4610-B4E4-9B8D758FE963}" dt="2023-10-09T15:35:26.560" v="1751" actId="931"/>
          <ac:spMkLst>
            <pc:docMk/>
            <pc:sldMk cId="3516423276" sldId="301"/>
            <ac:spMk id="2" creationId="{E541E0B6-E821-ECA2-8A12-6784BE3466EB}"/>
          </ac:spMkLst>
        </pc:spChg>
        <pc:spChg chg="mod">
          <ac:chgData name="Kencin Autry" userId="a6c17a38-3403-4b9b-b01e-849711fc5fbf" providerId="ADAL" clId="{082659E4-D9E0-4610-B4E4-9B8D758FE963}" dt="2023-10-09T15:26:47.007" v="1750" actId="20577"/>
          <ac:spMkLst>
            <pc:docMk/>
            <pc:sldMk cId="3516423276" sldId="301"/>
            <ac:spMk id="5" creationId="{57BD3373-01A8-4F25-B911-6A347E2F0ECC}"/>
          </ac:spMkLst>
        </pc:spChg>
        <pc:spChg chg="add del">
          <ac:chgData name="Kencin Autry" userId="a6c17a38-3403-4b9b-b01e-849711fc5fbf" providerId="ADAL" clId="{082659E4-D9E0-4610-B4E4-9B8D758FE963}" dt="2023-10-10T03:45:47.424" v="3226" actId="22"/>
          <ac:spMkLst>
            <pc:docMk/>
            <pc:sldMk cId="3516423276" sldId="301"/>
            <ac:spMk id="6" creationId="{5487B06B-10BA-1FE6-1DD8-98A373D59B69}"/>
          </ac:spMkLst>
        </pc:spChg>
        <pc:spChg chg="add del">
          <ac:chgData name="Kencin Autry" userId="a6c17a38-3403-4b9b-b01e-849711fc5fbf" providerId="ADAL" clId="{082659E4-D9E0-4610-B4E4-9B8D758FE963}" dt="2023-10-10T13:58:36.921" v="3794" actId="478"/>
          <ac:spMkLst>
            <pc:docMk/>
            <pc:sldMk cId="3516423276" sldId="301"/>
            <ac:spMk id="7" creationId="{B5D85A0C-B8C2-4FF3-22C0-FFCFA0EB5422}"/>
          </ac:spMkLst>
        </pc:spChg>
        <pc:spChg chg="add mod">
          <ac:chgData name="Kencin Autry" userId="a6c17a38-3403-4b9b-b01e-849711fc5fbf" providerId="ADAL" clId="{082659E4-D9E0-4610-B4E4-9B8D758FE963}" dt="2023-10-10T14:07:00.553" v="4019" actId="14100"/>
          <ac:spMkLst>
            <pc:docMk/>
            <pc:sldMk cId="3516423276" sldId="301"/>
            <ac:spMk id="11" creationId="{945EC806-D4FB-44B6-DCFF-99BA76BA3582}"/>
          </ac:spMkLst>
        </pc:spChg>
        <pc:spChg chg="add del mod">
          <ac:chgData name="Kencin Autry" userId="a6c17a38-3403-4b9b-b01e-849711fc5fbf" providerId="ADAL" clId="{082659E4-D9E0-4610-B4E4-9B8D758FE963}" dt="2023-10-09T15:37:00.702" v="1761" actId="931"/>
          <ac:spMkLst>
            <pc:docMk/>
            <pc:sldMk cId="3516423276" sldId="301"/>
            <ac:spMk id="43" creationId="{7F59DFDA-0F6C-E8C2-B2C5-D42E44311905}"/>
          </ac:spMkLst>
        </pc:spChg>
        <pc:picChg chg="add del mod">
          <ac:chgData name="Kencin Autry" userId="a6c17a38-3403-4b9b-b01e-849711fc5fbf" providerId="ADAL" clId="{082659E4-D9E0-4610-B4E4-9B8D758FE963}" dt="2023-10-09T15:36:22.064" v="1760" actId="478"/>
          <ac:picMkLst>
            <pc:docMk/>
            <pc:sldMk cId="3516423276" sldId="301"/>
            <ac:picMk id="7" creationId="{B5651DBA-BBC4-D9F3-57E1-DDDC1CCC2413}"/>
          </ac:picMkLst>
        </pc:picChg>
        <pc:picChg chg="add del mod">
          <ac:chgData name="Kencin Autry" userId="a6c17a38-3403-4b9b-b01e-849711fc5fbf" providerId="ADAL" clId="{082659E4-D9E0-4610-B4E4-9B8D758FE963}" dt="2023-10-10T03:46:23.602" v="3230" actId="478"/>
          <ac:picMkLst>
            <pc:docMk/>
            <pc:sldMk cId="3516423276" sldId="301"/>
            <ac:picMk id="8" creationId="{6D7BF69D-324F-8E74-06C8-65FC0610F0F6}"/>
          </ac:picMkLst>
        </pc:picChg>
        <pc:picChg chg="add del mod">
          <ac:chgData name="Kencin Autry" userId="a6c17a38-3403-4b9b-b01e-849711fc5fbf" providerId="ADAL" clId="{082659E4-D9E0-4610-B4E4-9B8D758FE963}" dt="2023-10-09T15:36:22.064" v="1760" actId="478"/>
          <ac:picMkLst>
            <pc:docMk/>
            <pc:sldMk cId="3516423276" sldId="301"/>
            <ac:picMk id="9" creationId="{2B0E4C96-4FE1-CB72-E22B-C5CFFB8160A8}"/>
          </ac:picMkLst>
        </pc:picChg>
        <pc:picChg chg="add mod modCrop">
          <ac:chgData name="Kencin Autry" userId="a6c17a38-3403-4b9b-b01e-849711fc5fbf" providerId="ADAL" clId="{082659E4-D9E0-4610-B4E4-9B8D758FE963}" dt="2023-10-10T14:06:51.044" v="4014" actId="1076"/>
          <ac:picMkLst>
            <pc:docMk/>
            <pc:sldMk cId="3516423276" sldId="301"/>
            <ac:picMk id="9" creationId="{B96FA540-5CCE-2DC4-580D-A152382E96E9}"/>
          </ac:picMkLst>
        </pc:picChg>
        <pc:picChg chg="add mod modCrop">
          <ac:chgData name="Kencin Autry" userId="a6c17a38-3403-4b9b-b01e-849711fc5fbf" providerId="ADAL" clId="{082659E4-D9E0-4610-B4E4-9B8D758FE963}" dt="2023-10-10T03:46:53.263" v="3238" actId="1076"/>
          <ac:picMkLst>
            <pc:docMk/>
            <pc:sldMk cId="3516423276" sldId="301"/>
            <ac:picMk id="10" creationId="{DC1C9705-8514-7D74-F076-7B382119542A}"/>
          </ac:picMkLst>
        </pc:picChg>
        <pc:picChg chg="add del mod">
          <ac:chgData name="Kencin Autry" userId="a6c17a38-3403-4b9b-b01e-849711fc5fbf" providerId="ADAL" clId="{082659E4-D9E0-4610-B4E4-9B8D758FE963}" dt="2023-10-09T15:36:22.064" v="1760" actId="478"/>
          <ac:picMkLst>
            <pc:docMk/>
            <pc:sldMk cId="3516423276" sldId="301"/>
            <ac:picMk id="11" creationId="{6995D5C5-907D-CDFD-7E6A-A614DF7D8616}"/>
          </ac:picMkLst>
        </pc:picChg>
        <pc:picChg chg="add mod modCrop">
          <ac:chgData name="Kencin Autry" userId="a6c17a38-3403-4b9b-b01e-849711fc5fbf" providerId="ADAL" clId="{082659E4-D9E0-4610-B4E4-9B8D758FE963}" dt="2023-10-10T03:47:49.430" v="3246" actId="14100"/>
          <ac:picMkLst>
            <pc:docMk/>
            <pc:sldMk cId="3516423276" sldId="301"/>
            <ac:picMk id="12" creationId="{5C362E8D-2EB5-71B0-0494-1FAF57269687}"/>
          </ac:picMkLst>
        </pc:picChg>
        <pc:picChg chg="add del mod">
          <ac:chgData name="Kencin Autry" userId="a6c17a38-3403-4b9b-b01e-849711fc5fbf" providerId="ADAL" clId="{082659E4-D9E0-4610-B4E4-9B8D758FE963}" dt="2023-10-09T15:36:22.064" v="1760" actId="478"/>
          <ac:picMkLst>
            <pc:docMk/>
            <pc:sldMk cId="3516423276" sldId="301"/>
            <ac:picMk id="13" creationId="{640298EF-0163-3EF9-8ABD-88B25AE596DC}"/>
          </ac:picMkLst>
        </pc:picChg>
        <pc:picChg chg="add mod modCrop">
          <ac:chgData name="Kencin Autry" userId="a6c17a38-3403-4b9b-b01e-849711fc5fbf" providerId="ADAL" clId="{082659E4-D9E0-4610-B4E4-9B8D758FE963}" dt="2023-10-10T03:48:52.319" v="3255" actId="1076"/>
          <ac:picMkLst>
            <pc:docMk/>
            <pc:sldMk cId="3516423276" sldId="301"/>
            <ac:picMk id="14" creationId="{4DA8E5CD-D606-F6DD-6ECB-43D04C418971}"/>
          </ac:picMkLst>
        </pc:picChg>
        <pc:picChg chg="add del mod">
          <ac:chgData name="Kencin Autry" userId="a6c17a38-3403-4b9b-b01e-849711fc5fbf" providerId="ADAL" clId="{082659E4-D9E0-4610-B4E4-9B8D758FE963}" dt="2023-10-09T15:36:22.064" v="1760" actId="478"/>
          <ac:picMkLst>
            <pc:docMk/>
            <pc:sldMk cId="3516423276" sldId="301"/>
            <ac:picMk id="15" creationId="{ABDB6F9B-7BAA-DBEB-B4D1-2D05ECCB4012}"/>
          </ac:picMkLst>
        </pc:picChg>
        <pc:picChg chg="add mod modCrop">
          <ac:chgData name="Kencin Autry" userId="a6c17a38-3403-4b9b-b01e-849711fc5fbf" providerId="ADAL" clId="{082659E4-D9E0-4610-B4E4-9B8D758FE963}" dt="2023-10-10T03:50:36.072" v="3264" actId="1076"/>
          <ac:picMkLst>
            <pc:docMk/>
            <pc:sldMk cId="3516423276" sldId="301"/>
            <ac:picMk id="16" creationId="{9519370A-6B25-6FFC-0D5D-FE6C1CD37067}"/>
          </ac:picMkLst>
        </pc:picChg>
        <pc:picChg chg="add del mod">
          <ac:chgData name="Kencin Autry" userId="a6c17a38-3403-4b9b-b01e-849711fc5fbf" providerId="ADAL" clId="{082659E4-D9E0-4610-B4E4-9B8D758FE963}" dt="2023-10-09T15:36:22.064" v="1760" actId="478"/>
          <ac:picMkLst>
            <pc:docMk/>
            <pc:sldMk cId="3516423276" sldId="301"/>
            <ac:picMk id="17" creationId="{76A0BB31-92EE-40C3-9852-7DE155E489F0}"/>
          </ac:picMkLst>
        </pc:picChg>
        <pc:picChg chg="add mod modCrop">
          <ac:chgData name="Kencin Autry" userId="a6c17a38-3403-4b9b-b01e-849711fc5fbf" providerId="ADAL" clId="{082659E4-D9E0-4610-B4E4-9B8D758FE963}" dt="2023-10-10T03:52:37.813" v="3275" actId="14100"/>
          <ac:picMkLst>
            <pc:docMk/>
            <pc:sldMk cId="3516423276" sldId="301"/>
            <ac:picMk id="18" creationId="{4CBCAABF-5C7C-7644-27DC-4D94F6828F6B}"/>
          </ac:picMkLst>
        </pc:picChg>
        <pc:picChg chg="add del mod">
          <ac:chgData name="Kencin Autry" userId="a6c17a38-3403-4b9b-b01e-849711fc5fbf" providerId="ADAL" clId="{082659E4-D9E0-4610-B4E4-9B8D758FE963}" dt="2023-10-09T15:36:22.064" v="1760" actId="478"/>
          <ac:picMkLst>
            <pc:docMk/>
            <pc:sldMk cId="3516423276" sldId="301"/>
            <ac:picMk id="19" creationId="{660A87E3-28EE-DFA6-62D7-B9847A80DE3C}"/>
          </ac:picMkLst>
        </pc:picChg>
        <pc:picChg chg="add del mod">
          <ac:chgData name="Kencin Autry" userId="a6c17a38-3403-4b9b-b01e-849711fc5fbf" providerId="ADAL" clId="{082659E4-D9E0-4610-B4E4-9B8D758FE963}" dt="2023-10-09T15:36:22.064" v="1760" actId="478"/>
          <ac:picMkLst>
            <pc:docMk/>
            <pc:sldMk cId="3516423276" sldId="301"/>
            <ac:picMk id="21" creationId="{8B7D52A3-C000-FD76-9768-11174043A3CA}"/>
          </ac:picMkLst>
        </pc:picChg>
        <pc:picChg chg="add del mod">
          <ac:chgData name="Kencin Autry" userId="a6c17a38-3403-4b9b-b01e-849711fc5fbf" providerId="ADAL" clId="{082659E4-D9E0-4610-B4E4-9B8D758FE963}" dt="2023-10-09T15:36:22.064" v="1760" actId="478"/>
          <ac:picMkLst>
            <pc:docMk/>
            <pc:sldMk cId="3516423276" sldId="301"/>
            <ac:picMk id="23" creationId="{9DCDA4F9-5192-252B-00B5-AFF92A7A338C}"/>
          </ac:picMkLst>
        </pc:picChg>
        <pc:picChg chg="add del mod">
          <ac:chgData name="Kencin Autry" userId="a6c17a38-3403-4b9b-b01e-849711fc5fbf" providerId="ADAL" clId="{082659E4-D9E0-4610-B4E4-9B8D758FE963}" dt="2023-10-09T15:36:22.064" v="1760" actId="478"/>
          <ac:picMkLst>
            <pc:docMk/>
            <pc:sldMk cId="3516423276" sldId="301"/>
            <ac:picMk id="25" creationId="{C25559DA-34CD-9EAA-4389-C9A0E4C16610}"/>
          </ac:picMkLst>
        </pc:picChg>
        <pc:picChg chg="add del mod">
          <ac:chgData name="Kencin Autry" userId="a6c17a38-3403-4b9b-b01e-849711fc5fbf" providerId="ADAL" clId="{082659E4-D9E0-4610-B4E4-9B8D758FE963}" dt="2023-10-09T15:36:22.064" v="1760" actId="478"/>
          <ac:picMkLst>
            <pc:docMk/>
            <pc:sldMk cId="3516423276" sldId="301"/>
            <ac:picMk id="27" creationId="{93F4FEFC-D783-0762-2417-619D0F47C815}"/>
          </ac:picMkLst>
        </pc:picChg>
        <pc:picChg chg="add del mod">
          <ac:chgData name="Kencin Autry" userId="a6c17a38-3403-4b9b-b01e-849711fc5fbf" providerId="ADAL" clId="{082659E4-D9E0-4610-B4E4-9B8D758FE963}" dt="2023-10-09T15:36:22.064" v="1760" actId="478"/>
          <ac:picMkLst>
            <pc:docMk/>
            <pc:sldMk cId="3516423276" sldId="301"/>
            <ac:picMk id="29" creationId="{993BC2EF-66EE-D6E0-28A1-6B74FFB68EF8}"/>
          </ac:picMkLst>
        </pc:picChg>
        <pc:picChg chg="add del mod">
          <ac:chgData name="Kencin Autry" userId="a6c17a38-3403-4b9b-b01e-849711fc5fbf" providerId="ADAL" clId="{082659E4-D9E0-4610-B4E4-9B8D758FE963}" dt="2023-10-09T15:36:22.064" v="1760" actId="478"/>
          <ac:picMkLst>
            <pc:docMk/>
            <pc:sldMk cId="3516423276" sldId="301"/>
            <ac:picMk id="31" creationId="{99DE12B6-46A3-0A72-08BD-74FA9BF6BF83}"/>
          </ac:picMkLst>
        </pc:picChg>
        <pc:picChg chg="add del mod">
          <ac:chgData name="Kencin Autry" userId="a6c17a38-3403-4b9b-b01e-849711fc5fbf" providerId="ADAL" clId="{082659E4-D9E0-4610-B4E4-9B8D758FE963}" dt="2023-10-09T15:36:22.064" v="1760" actId="478"/>
          <ac:picMkLst>
            <pc:docMk/>
            <pc:sldMk cId="3516423276" sldId="301"/>
            <ac:picMk id="33" creationId="{3E00C0BA-D278-F4ED-D5BF-F7DBC817A318}"/>
          </ac:picMkLst>
        </pc:picChg>
        <pc:picChg chg="add del mod">
          <ac:chgData name="Kencin Autry" userId="a6c17a38-3403-4b9b-b01e-849711fc5fbf" providerId="ADAL" clId="{082659E4-D9E0-4610-B4E4-9B8D758FE963}" dt="2023-10-09T15:36:22.064" v="1760" actId="478"/>
          <ac:picMkLst>
            <pc:docMk/>
            <pc:sldMk cId="3516423276" sldId="301"/>
            <ac:picMk id="35" creationId="{2FB27ADE-3C30-511C-33A2-DDBD89276D01}"/>
          </ac:picMkLst>
        </pc:picChg>
        <pc:picChg chg="add del mod">
          <ac:chgData name="Kencin Autry" userId="a6c17a38-3403-4b9b-b01e-849711fc5fbf" providerId="ADAL" clId="{082659E4-D9E0-4610-B4E4-9B8D758FE963}" dt="2023-10-09T15:36:22.064" v="1760" actId="478"/>
          <ac:picMkLst>
            <pc:docMk/>
            <pc:sldMk cId="3516423276" sldId="301"/>
            <ac:picMk id="37" creationId="{3F5E1D3A-1884-B742-B857-F2B3F630CB6E}"/>
          </ac:picMkLst>
        </pc:picChg>
        <pc:picChg chg="add del mod">
          <ac:chgData name="Kencin Autry" userId="a6c17a38-3403-4b9b-b01e-849711fc5fbf" providerId="ADAL" clId="{082659E4-D9E0-4610-B4E4-9B8D758FE963}" dt="2023-10-09T15:36:22.064" v="1760" actId="478"/>
          <ac:picMkLst>
            <pc:docMk/>
            <pc:sldMk cId="3516423276" sldId="301"/>
            <ac:picMk id="39" creationId="{A84AFD9A-1218-3464-9B5D-69AC1B3A28CE}"/>
          </ac:picMkLst>
        </pc:picChg>
        <pc:picChg chg="add del mod">
          <ac:chgData name="Kencin Autry" userId="a6c17a38-3403-4b9b-b01e-849711fc5fbf" providerId="ADAL" clId="{082659E4-D9E0-4610-B4E4-9B8D758FE963}" dt="2023-10-09T15:36:22.064" v="1760" actId="478"/>
          <ac:picMkLst>
            <pc:docMk/>
            <pc:sldMk cId="3516423276" sldId="301"/>
            <ac:picMk id="41" creationId="{71E9692D-26DE-5986-E2F0-602E875B521D}"/>
          </ac:picMkLst>
        </pc:picChg>
        <pc:picChg chg="add mod">
          <ac:chgData name="Kencin Autry" userId="a6c17a38-3403-4b9b-b01e-849711fc5fbf" providerId="ADAL" clId="{082659E4-D9E0-4610-B4E4-9B8D758FE963}" dt="2023-10-09T15:37:02.933" v="1762" actId="1076"/>
          <ac:picMkLst>
            <pc:docMk/>
            <pc:sldMk cId="3516423276" sldId="301"/>
            <ac:picMk id="45" creationId="{E76A48B5-0BA5-D581-8EDA-D8AE6437EA21}"/>
          </ac:picMkLst>
        </pc:picChg>
        <pc:picChg chg="add del mod">
          <ac:chgData name="Kencin Autry" userId="a6c17a38-3403-4b9b-b01e-849711fc5fbf" providerId="ADAL" clId="{082659E4-D9E0-4610-B4E4-9B8D758FE963}" dt="2023-10-09T15:37:37.569" v="1767" actId="478"/>
          <ac:picMkLst>
            <pc:docMk/>
            <pc:sldMk cId="3516423276" sldId="301"/>
            <ac:picMk id="47" creationId="{DBFFF055-1668-0A41-B1AA-9AB24A609173}"/>
          </ac:picMkLst>
        </pc:picChg>
        <pc:picChg chg="add del mod">
          <ac:chgData name="Kencin Autry" userId="a6c17a38-3403-4b9b-b01e-849711fc5fbf" providerId="ADAL" clId="{082659E4-D9E0-4610-B4E4-9B8D758FE963}" dt="2023-10-09T15:37:37.569" v="1767" actId="478"/>
          <ac:picMkLst>
            <pc:docMk/>
            <pc:sldMk cId="3516423276" sldId="301"/>
            <ac:picMk id="49" creationId="{746B2C20-9A26-E807-2D38-24EE1F4CDA91}"/>
          </ac:picMkLst>
        </pc:picChg>
        <pc:picChg chg="add mod">
          <ac:chgData name="Kencin Autry" userId="a6c17a38-3403-4b9b-b01e-849711fc5fbf" providerId="ADAL" clId="{082659E4-D9E0-4610-B4E4-9B8D758FE963}" dt="2023-10-09T15:37:52.306" v="1769" actId="1076"/>
          <ac:picMkLst>
            <pc:docMk/>
            <pc:sldMk cId="3516423276" sldId="301"/>
            <ac:picMk id="51" creationId="{5C842D80-824C-60CE-4004-C555AFAD25BD}"/>
          </ac:picMkLst>
        </pc:picChg>
        <pc:picChg chg="add mod">
          <ac:chgData name="Kencin Autry" userId="a6c17a38-3403-4b9b-b01e-849711fc5fbf" providerId="ADAL" clId="{082659E4-D9E0-4610-B4E4-9B8D758FE963}" dt="2023-10-09T15:38:06.775" v="1771" actId="1076"/>
          <ac:picMkLst>
            <pc:docMk/>
            <pc:sldMk cId="3516423276" sldId="301"/>
            <ac:picMk id="53" creationId="{4E96A66D-01B2-FAD5-2542-DE78C65F3D72}"/>
          </ac:picMkLst>
        </pc:picChg>
        <pc:picChg chg="add mod">
          <ac:chgData name="Kencin Autry" userId="a6c17a38-3403-4b9b-b01e-849711fc5fbf" providerId="ADAL" clId="{082659E4-D9E0-4610-B4E4-9B8D758FE963}" dt="2023-10-09T16:11:10.016" v="1949" actId="1076"/>
          <ac:picMkLst>
            <pc:docMk/>
            <pc:sldMk cId="3516423276" sldId="301"/>
            <ac:picMk id="55" creationId="{84252014-42B8-C702-5032-EB3D271E1DFF}"/>
          </ac:picMkLst>
        </pc:picChg>
        <pc:picChg chg="add mod">
          <ac:chgData name="Kencin Autry" userId="a6c17a38-3403-4b9b-b01e-849711fc5fbf" providerId="ADAL" clId="{082659E4-D9E0-4610-B4E4-9B8D758FE963}" dt="2023-10-09T15:39:45.265" v="1775" actId="1076"/>
          <ac:picMkLst>
            <pc:docMk/>
            <pc:sldMk cId="3516423276" sldId="301"/>
            <ac:picMk id="57" creationId="{79508A87-CD76-8B23-C674-5380A77A9329}"/>
          </ac:picMkLst>
        </pc:picChg>
        <pc:picChg chg="add mod">
          <ac:chgData name="Kencin Autry" userId="a6c17a38-3403-4b9b-b01e-849711fc5fbf" providerId="ADAL" clId="{082659E4-D9E0-4610-B4E4-9B8D758FE963}" dt="2023-10-09T15:40:51.323" v="1777" actId="1076"/>
          <ac:picMkLst>
            <pc:docMk/>
            <pc:sldMk cId="3516423276" sldId="301"/>
            <ac:picMk id="59" creationId="{8BB8D957-3FCC-4335-744B-A022663A0168}"/>
          </ac:picMkLst>
        </pc:picChg>
        <pc:picChg chg="add del mod">
          <ac:chgData name="Kencin Autry" userId="a6c17a38-3403-4b9b-b01e-849711fc5fbf" providerId="ADAL" clId="{082659E4-D9E0-4610-B4E4-9B8D758FE963}" dt="2023-10-09T15:43:07.592" v="1779" actId="478"/>
          <ac:picMkLst>
            <pc:docMk/>
            <pc:sldMk cId="3516423276" sldId="301"/>
            <ac:picMk id="61" creationId="{3E5EF549-5A69-D43E-70CD-F0313173DCDE}"/>
          </ac:picMkLst>
        </pc:picChg>
        <pc:picChg chg="add mod modCrop">
          <ac:chgData name="Kencin Autry" userId="a6c17a38-3403-4b9b-b01e-849711fc5fbf" providerId="ADAL" clId="{082659E4-D9E0-4610-B4E4-9B8D758FE963}" dt="2023-10-09T15:45:33.054" v="1817" actId="1076"/>
          <ac:picMkLst>
            <pc:docMk/>
            <pc:sldMk cId="3516423276" sldId="301"/>
            <ac:picMk id="63" creationId="{FF89F4E8-1D05-B964-B511-BCA1A6CEB7EE}"/>
          </ac:picMkLst>
        </pc:picChg>
        <pc:picChg chg="add mod modCrop">
          <ac:chgData name="Kencin Autry" userId="a6c17a38-3403-4b9b-b01e-849711fc5fbf" providerId="ADAL" clId="{082659E4-D9E0-4610-B4E4-9B8D758FE963}" dt="2023-10-09T15:47:09.495" v="1843" actId="1076"/>
          <ac:picMkLst>
            <pc:docMk/>
            <pc:sldMk cId="3516423276" sldId="301"/>
            <ac:picMk id="65" creationId="{467013B4-1D59-415F-7958-B61B19C3FAC2}"/>
          </ac:picMkLst>
        </pc:picChg>
        <pc:picChg chg="add mod modCrop">
          <ac:chgData name="Kencin Autry" userId="a6c17a38-3403-4b9b-b01e-849711fc5fbf" providerId="ADAL" clId="{082659E4-D9E0-4610-B4E4-9B8D758FE963}" dt="2023-10-09T15:48:52.962" v="1853" actId="1076"/>
          <ac:picMkLst>
            <pc:docMk/>
            <pc:sldMk cId="3516423276" sldId="301"/>
            <ac:picMk id="67" creationId="{64413AC4-6C84-D598-83C3-ED3AFA0103C8}"/>
          </ac:picMkLst>
        </pc:picChg>
        <pc:picChg chg="add mod modCrop">
          <ac:chgData name="Kencin Autry" userId="a6c17a38-3403-4b9b-b01e-849711fc5fbf" providerId="ADAL" clId="{082659E4-D9E0-4610-B4E4-9B8D758FE963}" dt="2023-10-09T15:49:48.415" v="1862" actId="1076"/>
          <ac:picMkLst>
            <pc:docMk/>
            <pc:sldMk cId="3516423276" sldId="301"/>
            <ac:picMk id="69" creationId="{66F64D7D-6141-53EB-EAD3-9ABA21AA117D}"/>
          </ac:picMkLst>
        </pc:picChg>
        <pc:picChg chg="add mod modCrop">
          <ac:chgData name="Kencin Autry" userId="a6c17a38-3403-4b9b-b01e-849711fc5fbf" providerId="ADAL" clId="{082659E4-D9E0-4610-B4E4-9B8D758FE963}" dt="2023-10-09T15:51:54.363" v="1872" actId="1076"/>
          <ac:picMkLst>
            <pc:docMk/>
            <pc:sldMk cId="3516423276" sldId="301"/>
            <ac:picMk id="71" creationId="{D3E39AB1-64FB-B277-46A3-69E2F6D8307A}"/>
          </ac:picMkLst>
        </pc:picChg>
        <pc:picChg chg="add mod">
          <ac:chgData name="Kencin Autry" userId="a6c17a38-3403-4b9b-b01e-849711fc5fbf" providerId="ADAL" clId="{082659E4-D9E0-4610-B4E4-9B8D758FE963}" dt="2023-10-10T03:43:56.047" v="3218" actId="1076"/>
          <ac:picMkLst>
            <pc:docMk/>
            <pc:sldMk cId="3516423276" sldId="301"/>
            <ac:picMk id="73" creationId="{57111C06-AC48-174F-F373-3A63F4245618}"/>
          </ac:picMkLst>
        </pc:picChg>
        <pc:picChg chg="add mod modCrop">
          <ac:chgData name="Kencin Autry" userId="a6c17a38-3403-4b9b-b01e-849711fc5fbf" providerId="ADAL" clId="{082659E4-D9E0-4610-B4E4-9B8D758FE963}" dt="2023-10-09T15:53:20.599" v="1884" actId="14100"/>
          <ac:picMkLst>
            <pc:docMk/>
            <pc:sldMk cId="3516423276" sldId="301"/>
            <ac:picMk id="75" creationId="{CB8D2EA7-AAE4-D396-3128-E87948DD15FF}"/>
          </ac:picMkLst>
        </pc:picChg>
        <pc:picChg chg="add mod modCrop">
          <ac:chgData name="Kencin Autry" userId="a6c17a38-3403-4b9b-b01e-849711fc5fbf" providerId="ADAL" clId="{082659E4-D9E0-4610-B4E4-9B8D758FE963}" dt="2023-10-09T15:54:12.043" v="1893" actId="1076"/>
          <ac:picMkLst>
            <pc:docMk/>
            <pc:sldMk cId="3516423276" sldId="301"/>
            <ac:picMk id="77" creationId="{02C7624E-45C9-18A9-DFD2-3A94076DD2AB}"/>
          </ac:picMkLst>
        </pc:picChg>
        <pc:picChg chg="add mod modCrop">
          <ac:chgData name="Kencin Autry" userId="a6c17a38-3403-4b9b-b01e-849711fc5fbf" providerId="ADAL" clId="{082659E4-D9E0-4610-B4E4-9B8D758FE963}" dt="2023-10-09T15:57:47.600" v="1906" actId="1076"/>
          <ac:picMkLst>
            <pc:docMk/>
            <pc:sldMk cId="3516423276" sldId="301"/>
            <ac:picMk id="79" creationId="{45DB3693-74A6-13BD-FE78-6F4534EAD0D9}"/>
          </ac:picMkLst>
        </pc:picChg>
        <pc:picChg chg="add mod">
          <ac:chgData name="Kencin Autry" userId="a6c17a38-3403-4b9b-b01e-849711fc5fbf" providerId="ADAL" clId="{082659E4-D9E0-4610-B4E4-9B8D758FE963}" dt="2023-10-09T15:57:48.944" v="1907" actId="1076"/>
          <ac:picMkLst>
            <pc:docMk/>
            <pc:sldMk cId="3516423276" sldId="301"/>
            <ac:picMk id="81" creationId="{734FD9F4-3C51-AD43-4C87-806D7B0B3F6D}"/>
          </ac:picMkLst>
        </pc:picChg>
        <pc:picChg chg="add mod modCrop">
          <ac:chgData name="Kencin Autry" userId="a6c17a38-3403-4b9b-b01e-849711fc5fbf" providerId="ADAL" clId="{082659E4-D9E0-4610-B4E4-9B8D758FE963}" dt="2023-10-09T15:58:48.124" v="1915" actId="1076"/>
          <ac:picMkLst>
            <pc:docMk/>
            <pc:sldMk cId="3516423276" sldId="301"/>
            <ac:picMk id="83" creationId="{0AC9A542-76EC-4F30-947D-062DC65FA416}"/>
          </ac:picMkLst>
        </pc:picChg>
        <pc:picChg chg="add mod modCrop">
          <ac:chgData name="Kencin Autry" userId="a6c17a38-3403-4b9b-b01e-849711fc5fbf" providerId="ADAL" clId="{082659E4-D9E0-4610-B4E4-9B8D758FE963}" dt="2023-10-09T16:00:06.130" v="1925" actId="1076"/>
          <ac:picMkLst>
            <pc:docMk/>
            <pc:sldMk cId="3516423276" sldId="301"/>
            <ac:picMk id="85" creationId="{99931D8C-71BD-FE9A-7E40-D69AC34395E4}"/>
          </ac:picMkLst>
        </pc:picChg>
        <pc:picChg chg="add mod modCrop">
          <ac:chgData name="Kencin Autry" userId="a6c17a38-3403-4b9b-b01e-849711fc5fbf" providerId="ADAL" clId="{082659E4-D9E0-4610-B4E4-9B8D758FE963}" dt="2023-10-09T16:01:56.625" v="1932" actId="1076"/>
          <ac:picMkLst>
            <pc:docMk/>
            <pc:sldMk cId="3516423276" sldId="301"/>
            <ac:picMk id="87" creationId="{D5699355-2A90-5CB7-3689-4A4C1648C15B}"/>
          </ac:picMkLst>
        </pc:picChg>
        <pc:picChg chg="add mod modCrop">
          <ac:chgData name="Kencin Autry" userId="a6c17a38-3403-4b9b-b01e-849711fc5fbf" providerId="ADAL" clId="{082659E4-D9E0-4610-B4E4-9B8D758FE963}" dt="2023-10-09T16:05:30.694" v="1944" actId="1076"/>
          <ac:picMkLst>
            <pc:docMk/>
            <pc:sldMk cId="3516423276" sldId="301"/>
            <ac:picMk id="89" creationId="{AC5835CD-44EA-AF36-BBAE-A1837BF03F51}"/>
          </ac:picMkLst>
        </pc:picChg>
      </pc:sldChg>
      <pc:sldChg chg="delSp modSp add del mod modTransition">
        <pc:chgData name="Kencin Autry" userId="a6c17a38-3403-4b9b-b01e-849711fc5fbf" providerId="ADAL" clId="{082659E4-D9E0-4610-B4E4-9B8D758FE963}" dt="2023-10-12T23:25:56.159" v="11321" actId="2696"/>
        <pc:sldMkLst>
          <pc:docMk/>
          <pc:sldMk cId="915020180" sldId="302"/>
        </pc:sldMkLst>
        <pc:spChg chg="mod">
          <ac:chgData name="Kencin Autry" userId="a6c17a38-3403-4b9b-b01e-849711fc5fbf" providerId="ADAL" clId="{082659E4-D9E0-4610-B4E4-9B8D758FE963}" dt="2023-10-12T17:44:26.078" v="10119" actId="20577"/>
          <ac:spMkLst>
            <pc:docMk/>
            <pc:sldMk cId="915020180" sldId="302"/>
            <ac:spMk id="9" creationId="{76636B5F-E76A-C1CD-EB73-88E5E6137252}"/>
          </ac:spMkLst>
        </pc:spChg>
        <pc:graphicFrameChg chg="del mod">
          <ac:chgData name="Kencin Autry" userId="a6c17a38-3403-4b9b-b01e-849711fc5fbf" providerId="ADAL" clId="{082659E4-D9E0-4610-B4E4-9B8D758FE963}" dt="2023-10-12T17:44:18.343" v="10093" actId="478"/>
          <ac:graphicFrameMkLst>
            <pc:docMk/>
            <pc:sldMk cId="915020180" sldId="302"/>
            <ac:graphicFrameMk id="2" creationId="{C525A411-9780-7AA6-3BA6-9602701DA531}"/>
          </ac:graphicFrameMkLst>
        </pc:graphicFrameChg>
        <pc:picChg chg="mod">
          <ac:chgData name="Kencin Autry" userId="a6c17a38-3403-4b9b-b01e-849711fc5fbf" providerId="ADAL" clId="{082659E4-D9E0-4610-B4E4-9B8D758FE963}" dt="2023-10-12T18:30:16.487" v="10309" actId="1038"/>
          <ac:picMkLst>
            <pc:docMk/>
            <pc:sldMk cId="915020180" sldId="302"/>
            <ac:picMk id="8" creationId="{542A7CEF-22B6-62CA-0B18-2AFDE8448417}"/>
          </ac:picMkLst>
        </pc:picChg>
      </pc:sldChg>
      <pc:sldChg chg="modSp new mod modTransition modShow">
        <pc:chgData name="Kencin Autry" userId="a6c17a38-3403-4b9b-b01e-849711fc5fbf" providerId="ADAL" clId="{082659E4-D9E0-4610-B4E4-9B8D758FE963}" dt="2023-10-13T01:32:35.536" v="12474"/>
        <pc:sldMkLst>
          <pc:docMk/>
          <pc:sldMk cId="9167705" sldId="303"/>
        </pc:sldMkLst>
        <pc:spChg chg="mod">
          <ac:chgData name="Kencin Autry" userId="a6c17a38-3403-4b9b-b01e-849711fc5fbf" providerId="ADAL" clId="{082659E4-D9E0-4610-B4E4-9B8D758FE963}" dt="2023-10-12T02:02:16.179" v="7886"/>
          <ac:spMkLst>
            <pc:docMk/>
            <pc:sldMk cId="9167705" sldId="303"/>
            <ac:spMk id="2" creationId="{480B5E54-3761-8817-7ED9-69AB275AAED5}"/>
          </ac:spMkLst>
        </pc:spChg>
        <pc:spChg chg="mod">
          <ac:chgData name="Kencin Autry" userId="a6c17a38-3403-4b9b-b01e-849711fc5fbf" providerId="ADAL" clId="{082659E4-D9E0-4610-B4E4-9B8D758FE963}" dt="2023-10-09T15:46:47.235" v="1838" actId="20577"/>
          <ac:spMkLst>
            <pc:docMk/>
            <pc:sldMk cId="9167705" sldId="303"/>
            <ac:spMk id="5" creationId="{0C78F445-3A72-C4E2-5347-34E587D48DA7}"/>
          </ac:spMkLst>
        </pc:spChg>
      </pc:sldChg>
      <pc:sldChg chg="addSp delSp modSp add mod ord modTransition modShow">
        <pc:chgData name="Kencin Autry" userId="a6c17a38-3403-4b9b-b01e-849711fc5fbf" providerId="ADAL" clId="{082659E4-D9E0-4610-B4E4-9B8D758FE963}" dt="2023-10-13T01:32:20.897" v="12473"/>
        <pc:sldMkLst>
          <pc:docMk/>
          <pc:sldMk cId="1445155181" sldId="304"/>
        </pc:sldMkLst>
        <pc:spChg chg="add del mod">
          <ac:chgData name="Kencin Autry" userId="a6c17a38-3403-4b9b-b01e-849711fc5fbf" providerId="ADAL" clId="{082659E4-D9E0-4610-B4E4-9B8D758FE963}" dt="2023-10-10T01:55:00.489" v="2064" actId="21"/>
          <ac:spMkLst>
            <pc:docMk/>
            <pc:sldMk cId="1445155181" sldId="304"/>
            <ac:spMk id="3" creationId="{B24BA486-4F47-398D-44B0-57D0914271FC}"/>
          </ac:spMkLst>
        </pc:spChg>
        <pc:spChg chg="del mod">
          <ac:chgData name="Kencin Autry" userId="a6c17a38-3403-4b9b-b01e-849711fc5fbf" providerId="ADAL" clId="{082659E4-D9E0-4610-B4E4-9B8D758FE963}" dt="2023-10-13T01:11:47.503" v="12274" actId="478"/>
          <ac:spMkLst>
            <pc:docMk/>
            <pc:sldMk cId="1445155181" sldId="304"/>
            <ac:spMk id="5" creationId="{1F32D40B-030E-1805-BB6A-719E82FB10D8}"/>
          </ac:spMkLst>
        </pc:spChg>
        <pc:spChg chg="add del mod">
          <ac:chgData name="Kencin Autry" userId="a6c17a38-3403-4b9b-b01e-849711fc5fbf" providerId="ADAL" clId="{082659E4-D9E0-4610-B4E4-9B8D758FE963}" dt="2023-10-10T02:01:42.939" v="2110" actId="478"/>
          <ac:spMkLst>
            <pc:docMk/>
            <pc:sldMk cId="1445155181" sldId="304"/>
            <ac:spMk id="6" creationId="{155E035B-C63C-547A-0740-D070CC7934AC}"/>
          </ac:spMkLst>
        </pc:spChg>
        <pc:spChg chg="add del">
          <ac:chgData name="Kencin Autry" userId="a6c17a38-3403-4b9b-b01e-849711fc5fbf" providerId="ADAL" clId="{082659E4-D9E0-4610-B4E4-9B8D758FE963}" dt="2023-10-10T13:51:50.288" v="3711" actId="478"/>
          <ac:spMkLst>
            <pc:docMk/>
            <pc:sldMk cId="1445155181" sldId="304"/>
            <ac:spMk id="7" creationId="{08502561-E122-135C-50C2-43848E997175}"/>
          </ac:spMkLst>
        </pc:spChg>
        <pc:spChg chg="add del mod">
          <ac:chgData name="Kencin Autry" userId="a6c17a38-3403-4b9b-b01e-849711fc5fbf" providerId="ADAL" clId="{082659E4-D9E0-4610-B4E4-9B8D758FE963}" dt="2023-10-10T02:01:42.939" v="2110" actId="478"/>
          <ac:spMkLst>
            <pc:docMk/>
            <pc:sldMk cId="1445155181" sldId="304"/>
            <ac:spMk id="8" creationId="{CA6256E6-22E9-3D94-9C5B-37A08BE66DC9}"/>
          </ac:spMkLst>
        </pc:spChg>
        <pc:spChg chg="add del mod">
          <ac:chgData name="Kencin Autry" userId="a6c17a38-3403-4b9b-b01e-849711fc5fbf" providerId="ADAL" clId="{082659E4-D9E0-4610-B4E4-9B8D758FE963}" dt="2023-10-10T13:52:59.012" v="3714" actId="478"/>
          <ac:spMkLst>
            <pc:docMk/>
            <pc:sldMk cId="1445155181" sldId="304"/>
            <ac:spMk id="8" creationId="{E70EA4CC-1F4A-AD65-45D6-3EF61C00933E}"/>
          </ac:spMkLst>
        </pc:spChg>
        <pc:spChg chg="add del mod">
          <ac:chgData name="Kencin Autry" userId="a6c17a38-3403-4b9b-b01e-849711fc5fbf" providerId="ADAL" clId="{082659E4-D9E0-4610-B4E4-9B8D758FE963}" dt="2023-10-10T02:01:40.833" v="2109" actId="478"/>
          <ac:spMkLst>
            <pc:docMk/>
            <pc:sldMk cId="1445155181" sldId="304"/>
            <ac:spMk id="9" creationId="{166CEFCC-64EA-E2C1-B51E-93AE02ADFCF3}"/>
          </ac:spMkLst>
        </pc:spChg>
        <pc:spChg chg="add del mod">
          <ac:chgData name="Kencin Autry" userId="a6c17a38-3403-4b9b-b01e-849711fc5fbf" providerId="ADAL" clId="{082659E4-D9E0-4610-B4E4-9B8D758FE963}" dt="2023-10-10T02:01:40.833" v="2109" actId="478"/>
          <ac:spMkLst>
            <pc:docMk/>
            <pc:sldMk cId="1445155181" sldId="304"/>
            <ac:spMk id="10" creationId="{1AED9C40-F09D-91C8-735E-A7487FC53C40}"/>
          </ac:spMkLst>
        </pc:spChg>
        <pc:spChg chg="add del mod">
          <ac:chgData name="Kencin Autry" userId="a6c17a38-3403-4b9b-b01e-849711fc5fbf" providerId="ADAL" clId="{082659E4-D9E0-4610-B4E4-9B8D758FE963}" dt="2023-10-10T01:56:04.915" v="2078" actId="478"/>
          <ac:spMkLst>
            <pc:docMk/>
            <pc:sldMk cId="1445155181" sldId="304"/>
            <ac:spMk id="11" creationId="{002C5333-3A5E-00C8-8731-60B7F3DAD3D3}"/>
          </ac:spMkLst>
        </pc:spChg>
        <pc:spChg chg="add del mod">
          <ac:chgData name="Kencin Autry" userId="a6c17a38-3403-4b9b-b01e-849711fc5fbf" providerId="ADAL" clId="{082659E4-D9E0-4610-B4E4-9B8D758FE963}" dt="2023-10-10T01:56:05.725" v="2080" actId="478"/>
          <ac:spMkLst>
            <pc:docMk/>
            <pc:sldMk cId="1445155181" sldId="304"/>
            <ac:spMk id="12" creationId="{F4E79E15-F9B4-CAE4-CDDF-6EEBBBCEC03A}"/>
          </ac:spMkLst>
        </pc:spChg>
        <pc:spChg chg="add del mod">
          <ac:chgData name="Kencin Autry" userId="a6c17a38-3403-4b9b-b01e-849711fc5fbf" providerId="ADAL" clId="{082659E4-D9E0-4610-B4E4-9B8D758FE963}" dt="2023-10-10T02:01:37.998" v="2108" actId="478"/>
          <ac:spMkLst>
            <pc:docMk/>
            <pc:sldMk cId="1445155181" sldId="304"/>
            <ac:spMk id="13" creationId="{B8B1ED0C-8A56-E3DD-0997-AD8E20CFEA29}"/>
          </ac:spMkLst>
        </pc:spChg>
        <pc:spChg chg="add del mod">
          <ac:chgData name="Kencin Autry" userId="a6c17a38-3403-4b9b-b01e-849711fc5fbf" providerId="ADAL" clId="{082659E4-D9E0-4610-B4E4-9B8D758FE963}" dt="2023-10-10T02:01:37.998" v="2108" actId="478"/>
          <ac:spMkLst>
            <pc:docMk/>
            <pc:sldMk cId="1445155181" sldId="304"/>
            <ac:spMk id="14" creationId="{D0B089CD-1E1A-A48E-6970-733B9947BF9C}"/>
          </ac:spMkLst>
        </pc:spChg>
        <pc:spChg chg="add del mod">
          <ac:chgData name="Kencin Autry" userId="a6c17a38-3403-4b9b-b01e-849711fc5fbf" providerId="ADAL" clId="{082659E4-D9E0-4610-B4E4-9B8D758FE963}" dt="2023-10-10T02:01:44.831" v="2111" actId="478"/>
          <ac:spMkLst>
            <pc:docMk/>
            <pc:sldMk cId="1445155181" sldId="304"/>
            <ac:spMk id="15" creationId="{EFDAD27C-F789-CFDF-0CAE-A0CEF3074D54}"/>
          </ac:spMkLst>
        </pc:spChg>
        <pc:spChg chg="add del mod">
          <ac:chgData name="Kencin Autry" userId="a6c17a38-3403-4b9b-b01e-849711fc5fbf" providerId="ADAL" clId="{082659E4-D9E0-4610-B4E4-9B8D758FE963}" dt="2023-10-10T02:01:44.831" v="2111" actId="478"/>
          <ac:spMkLst>
            <pc:docMk/>
            <pc:sldMk cId="1445155181" sldId="304"/>
            <ac:spMk id="16" creationId="{9CD86D71-CED7-1934-C318-EC6B4F6D097D}"/>
          </ac:spMkLst>
        </pc:spChg>
        <pc:spChg chg="add del mod">
          <ac:chgData name="Kencin Autry" userId="a6c17a38-3403-4b9b-b01e-849711fc5fbf" providerId="ADAL" clId="{082659E4-D9E0-4610-B4E4-9B8D758FE963}" dt="2023-10-10T02:10:47.262" v="2169" actId="478"/>
          <ac:spMkLst>
            <pc:docMk/>
            <pc:sldMk cId="1445155181" sldId="304"/>
            <ac:spMk id="17" creationId="{62842B14-7C6A-AAC0-AC97-2854046A0D20}"/>
          </ac:spMkLst>
        </pc:spChg>
        <pc:spChg chg="add del mod">
          <ac:chgData name="Kencin Autry" userId="a6c17a38-3403-4b9b-b01e-849711fc5fbf" providerId="ADAL" clId="{082659E4-D9E0-4610-B4E4-9B8D758FE963}" dt="2023-10-10T02:10:45.758" v="2168" actId="478"/>
          <ac:spMkLst>
            <pc:docMk/>
            <pc:sldMk cId="1445155181" sldId="304"/>
            <ac:spMk id="18" creationId="{8562487A-7E47-CDE7-E5C9-1A34C50644E8}"/>
          </ac:spMkLst>
        </pc:spChg>
        <pc:spChg chg="add del mod">
          <ac:chgData name="Kencin Autry" userId="a6c17a38-3403-4b9b-b01e-849711fc5fbf" providerId="ADAL" clId="{082659E4-D9E0-4610-B4E4-9B8D758FE963}" dt="2023-10-10T02:10:48.512" v="2170" actId="478"/>
          <ac:spMkLst>
            <pc:docMk/>
            <pc:sldMk cId="1445155181" sldId="304"/>
            <ac:spMk id="19" creationId="{EDE35376-8C74-678E-9649-261FEA7C3F5B}"/>
          </ac:spMkLst>
        </pc:spChg>
        <pc:spChg chg="add del mod">
          <ac:chgData name="Kencin Autry" userId="a6c17a38-3403-4b9b-b01e-849711fc5fbf" providerId="ADAL" clId="{082659E4-D9E0-4610-B4E4-9B8D758FE963}" dt="2023-10-10T02:10:45.758" v="2168" actId="478"/>
          <ac:spMkLst>
            <pc:docMk/>
            <pc:sldMk cId="1445155181" sldId="304"/>
            <ac:spMk id="22" creationId="{D59AF0E6-5EEF-8072-D508-35F0F157415A}"/>
          </ac:spMkLst>
        </pc:spChg>
        <pc:spChg chg="add del mod">
          <ac:chgData name="Kencin Autry" userId="a6c17a38-3403-4b9b-b01e-849711fc5fbf" providerId="ADAL" clId="{082659E4-D9E0-4610-B4E4-9B8D758FE963}" dt="2023-10-10T02:20:24.430" v="2273" actId="478"/>
          <ac:spMkLst>
            <pc:docMk/>
            <pc:sldMk cId="1445155181" sldId="304"/>
            <ac:spMk id="23" creationId="{289D6FC0-EA39-C4DB-ED65-6D82D8F39843}"/>
          </ac:spMkLst>
        </pc:spChg>
        <pc:spChg chg="add del mod">
          <ac:chgData name="Kencin Autry" userId="a6c17a38-3403-4b9b-b01e-849711fc5fbf" providerId="ADAL" clId="{082659E4-D9E0-4610-B4E4-9B8D758FE963}" dt="2023-10-10T02:20:24.430" v="2273" actId="478"/>
          <ac:spMkLst>
            <pc:docMk/>
            <pc:sldMk cId="1445155181" sldId="304"/>
            <ac:spMk id="28" creationId="{3B6FD06F-1F35-273C-C022-CB28D4EFE070}"/>
          </ac:spMkLst>
        </pc:spChg>
        <pc:graphicFrameChg chg="del mod">
          <ac:chgData name="Kencin Autry" userId="a6c17a38-3403-4b9b-b01e-849711fc5fbf" providerId="ADAL" clId="{082659E4-D9E0-4610-B4E4-9B8D758FE963}" dt="2023-10-10T01:52:57.430" v="2061" actId="478"/>
          <ac:graphicFrameMkLst>
            <pc:docMk/>
            <pc:sldMk cId="1445155181" sldId="304"/>
            <ac:graphicFrameMk id="7" creationId="{5F4B019B-B97D-9A6A-E5CE-6B537E5315C5}"/>
          </ac:graphicFrameMkLst>
        </pc:graphicFrameChg>
        <pc:picChg chg="add del mod">
          <ac:chgData name="Kencin Autry" userId="a6c17a38-3403-4b9b-b01e-849711fc5fbf" providerId="ADAL" clId="{082659E4-D9E0-4610-B4E4-9B8D758FE963}" dt="2023-10-10T13:47:51.245" v="3680" actId="478"/>
          <ac:picMkLst>
            <pc:docMk/>
            <pc:sldMk cId="1445155181" sldId="304"/>
            <ac:picMk id="2" creationId="{C0652A01-B768-BB52-7345-C556E55BBE1E}"/>
          </ac:picMkLst>
        </pc:picChg>
        <pc:picChg chg="add del mod">
          <ac:chgData name="Kencin Autry" userId="a6c17a38-3403-4b9b-b01e-849711fc5fbf" providerId="ADAL" clId="{082659E4-D9E0-4610-B4E4-9B8D758FE963}" dt="2023-10-10T13:47:54.003" v="3681" actId="478"/>
          <ac:picMkLst>
            <pc:docMk/>
            <pc:sldMk cId="1445155181" sldId="304"/>
            <ac:picMk id="6" creationId="{E0714BA0-7241-5572-6C57-5AD89FD18032}"/>
          </ac:picMkLst>
        </pc:picChg>
        <pc:picChg chg="add del mod">
          <ac:chgData name="Kencin Autry" userId="a6c17a38-3403-4b9b-b01e-849711fc5fbf" providerId="ADAL" clId="{082659E4-D9E0-4610-B4E4-9B8D758FE963}" dt="2023-10-10T02:10:45.758" v="2168" actId="478"/>
          <ac:picMkLst>
            <pc:docMk/>
            <pc:sldMk cId="1445155181" sldId="304"/>
            <ac:picMk id="21" creationId="{5B348505-944B-62E4-FE51-E38993768B36}"/>
          </ac:picMkLst>
        </pc:picChg>
        <pc:picChg chg="add del mod">
          <ac:chgData name="Kencin Autry" userId="a6c17a38-3403-4b9b-b01e-849711fc5fbf" providerId="ADAL" clId="{082659E4-D9E0-4610-B4E4-9B8D758FE963}" dt="2023-10-10T02:13:28.761" v="2221" actId="478"/>
          <ac:picMkLst>
            <pc:docMk/>
            <pc:sldMk cId="1445155181" sldId="304"/>
            <ac:picMk id="25" creationId="{8791765C-2B80-8498-D94A-249D4A81438A}"/>
          </ac:picMkLst>
        </pc:picChg>
        <pc:picChg chg="add del mod">
          <ac:chgData name="Kencin Autry" userId="a6c17a38-3403-4b9b-b01e-849711fc5fbf" providerId="ADAL" clId="{082659E4-D9E0-4610-B4E4-9B8D758FE963}" dt="2023-10-10T02:20:24.430" v="2273" actId="478"/>
          <ac:picMkLst>
            <pc:docMk/>
            <pc:sldMk cId="1445155181" sldId="304"/>
            <ac:picMk id="27" creationId="{BCCAD1B5-8DBE-4428-27F5-778325C71C0C}"/>
          </ac:picMkLst>
        </pc:picChg>
        <pc:picChg chg="add mod modCrop">
          <ac:chgData name="Kencin Autry" userId="a6c17a38-3403-4b9b-b01e-849711fc5fbf" providerId="ADAL" clId="{082659E4-D9E0-4610-B4E4-9B8D758FE963}" dt="2023-10-10T03:28:30.541" v="3121" actId="207"/>
          <ac:picMkLst>
            <pc:docMk/>
            <pc:sldMk cId="1445155181" sldId="304"/>
            <ac:picMk id="29" creationId="{8469629D-6DFE-260B-724E-10DD4490A468}"/>
          </ac:picMkLst>
        </pc:picChg>
      </pc:sldChg>
      <pc:sldChg chg="addSp delSp modSp add del mod modShow modNotesTx">
        <pc:chgData name="Kencin Autry" userId="a6c17a38-3403-4b9b-b01e-849711fc5fbf" providerId="ADAL" clId="{082659E4-D9E0-4610-B4E4-9B8D758FE963}" dt="2023-10-11T00:29:03.439" v="5161" actId="47"/>
        <pc:sldMkLst>
          <pc:docMk/>
          <pc:sldMk cId="3568483039" sldId="305"/>
        </pc:sldMkLst>
        <pc:spChg chg="add del mod">
          <ac:chgData name="Kencin Autry" userId="a6c17a38-3403-4b9b-b01e-849711fc5fbf" providerId="ADAL" clId="{082659E4-D9E0-4610-B4E4-9B8D758FE963}" dt="2023-10-10T03:17:15.978" v="2750" actId="478"/>
          <ac:spMkLst>
            <pc:docMk/>
            <pc:sldMk cId="3568483039" sldId="305"/>
            <ac:spMk id="2" creationId="{886F1A39-61BE-69C3-8DE6-AE3353EE76F8}"/>
          </ac:spMkLst>
        </pc:spChg>
        <pc:spChg chg="add del mod">
          <ac:chgData name="Kencin Autry" userId="a6c17a38-3403-4b9b-b01e-849711fc5fbf" providerId="ADAL" clId="{082659E4-D9E0-4610-B4E4-9B8D758FE963}" dt="2023-10-10T03:17:40.451" v="2753" actId="478"/>
          <ac:spMkLst>
            <pc:docMk/>
            <pc:sldMk cId="3568483039" sldId="305"/>
            <ac:spMk id="9" creationId="{78A9BFC6-BBB1-4BD4-B3AB-6788091696FD}"/>
          </ac:spMkLst>
        </pc:spChg>
        <pc:spChg chg="add mod">
          <ac:chgData name="Kencin Autry" userId="a6c17a38-3403-4b9b-b01e-849711fc5fbf" providerId="ADAL" clId="{082659E4-D9E0-4610-B4E4-9B8D758FE963}" dt="2023-10-10T03:25:53.593" v="3068" actId="20577"/>
          <ac:spMkLst>
            <pc:docMk/>
            <pc:sldMk cId="3568483039" sldId="305"/>
            <ac:spMk id="19" creationId="{2A6A4F88-E459-B136-5A57-C0B8AC66BB84}"/>
          </ac:spMkLst>
        </pc:spChg>
        <pc:spChg chg="del mod">
          <ac:chgData name="Kencin Autry" userId="a6c17a38-3403-4b9b-b01e-849711fc5fbf" providerId="ADAL" clId="{082659E4-D9E0-4610-B4E4-9B8D758FE963}" dt="2023-10-10T03:11:14.351" v="2562" actId="478"/>
          <ac:spMkLst>
            <pc:docMk/>
            <pc:sldMk cId="3568483039" sldId="305"/>
            <ac:spMk id="78" creationId="{AAE88CCF-9434-72EE-FC61-396371CC3DCD}"/>
          </ac:spMkLst>
        </pc:spChg>
        <pc:inkChg chg="add del mod">
          <ac:chgData name="Kencin Autry" userId="a6c17a38-3403-4b9b-b01e-849711fc5fbf" providerId="ADAL" clId="{082659E4-D9E0-4610-B4E4-9B8D758FE963}" dt="2023-10-10T03:23:59.685" v="2980" actId="478"/>
          <ac:inkMkLst>
            <pc:docMk/>
            <pc:sldMk cId="3568483039" sldId="305"/>
            <ac:inkMk id="11" creationId="{066EB69F-FEF4-3A85-C284-AC7F3593EFE6}"/>
          </ac:inkMkLst>
        </pc:inkChg>
        <pc:inkChg chg="add del">
          <ac:chgData name="Kencin Autry" userId="a6c17a38-3403-4b9b-b01e-849711fc5fbf" providerId="ADAL" clId="{082659E4-D9E0-4610-B4E4-9B8D758FE963}" dt="2023-10-10T03:24:01.887" v="2981" actId="478"/>
          <ac:inkMkLst>
            <pc:docMk/>
            <pc:sldMk cId="3568483039" sldId="305"/>
            <ac:inkMk id="12" creationId="{2A18B299-BA34-994A-62D5-C11E9653083C}"/>
          </ac:inkMkLst>
        </pc:inkChg>
        <pc:inkChg chg="add del mod">
          <ac:chgData name="Kencin Autry" userId="a6c17a38-3403-4b9b-b01e-849711fc5fbf" providerId="ADAL" clId="{082659E4-D9E0-4610-B4E4-9B8D758FE963}" dt="2023-10-10T03:23:57.995" v="2978" actId="478"/>
          <ac:inkMkLst>
            <pc:docMk/>
            <pc:sldMk cId="3568483039" sldId="305"/>
            <ac:inkMk id="13" creationId="{6CCE859D-0F8D-B888-19D8-4A31203CC5FF}"/>
          </ac:inkMkLst>
        </pc:inkChg>
        <pc:inkChg chg="add del">
          <ac:chgData name="Kencin Autry" userId="a6c17a38-3403-4b9b-b01e-849711fc5fbf" providerId="ADAL" clId="{082659E4-D9E0-4610-B4E4-9B8D758FE963}" dt="2023-10-10T03:24:55.314" v="2985"/>
          <ac:inkMkLst>
            <pc:docMk/>
            <pc:sldMk cId="3568483039" sldId="305"/>
            <ac:inkMk id="14" creationId="{B642A9B4-9A03-7EEB-0B47-26E4E5712412}"/>
          </ac:inkMkLst>
        </pc:inkChg>
        <pc:inkChg chg="add del">
          <ac:chgData name="Kencin Autry" userId="a6c17a38-3403-4b9b-b01e-849711fc5fbf" providerId="ADAL" clId="{082659E4-D9E0-4610-B4E4-9B8D758FE963}" dt="2023-10-10T03:24:54.177" v="2984"/>
          <ac:inkMkLst>
            <pc:docMk/>
            <pc:sldMk cId="3568483039" sldId="305"/>
            <ac:inkMk id="15" creationId="{C29E78C8-EBBA-18BF-CFA9-A6C098EFCF2E}"/>
          </ac:inkMkLst>
        </pc:inkChg>
        <pc:inkChg chg="add">
          <ac:chgData name="Kencin Autry" userId="a6c17a38-3403-4b9b-b01e-849711fc5fbf" providerId="ADAL" clId="{082659E4-D9E0-4610-B4E4-9B8D758FE963}" dt="2023-10-10T03:25:00.429" v="2986" actId="9405"/>
          <ac:inkMkLst>
            <pc:docMk/>
            <pc:sldMk cId="3568483039" sldId="305"/>
            <ac:inkMk id="16" creationId="{8F0D9250-4409-6BD3-8501-B31F5862E9E0}"/>
          </ac:inkMkLst>
        </pc:inkChg>
        <pc:inkChg chg="add">
          <ac:chgData name="Kencin Autry" userId="a6c17a38-3403-4b9b-b01e-849711fc5fbf" providerId="ADAL" clId="{082659E4-D9E0-4610-B4E4-9B8D758FE963}" dt="2023-10-10T03:25:05.024" v="2987" actId="9405"/>
          <ac:inkMkLst>
            <pc:docMk/>
            <pc:sldMk cId="3568483039" sldId="305"/>
            <ac:inkMk id="17" creationId="{4A2F4064-FE34-1963-4567-316262BEDB8B}"/>
          </ac:inkMkLst>
        </pc:inkChg>
        <pc:inkChg chg="add">
          <ac:chgData name="Kencin Autry" userId="a6c17a38-3403-4b9b-b01e-849711fc5fbf" providerId="ADAL" clId="{082659E4-D9E0-4610-B4E4-9B8D758FE963}" dt="2023-10-10T03:25:12.074" v="2988" actId="9405"/>
          <ac:inkMkLst>
            <pc:docMk/>
            <pc:sldMk cId="3568483039" sldId="305"/>
            <ac:inkMk id="18" creationId="{B4D2F025-D2EF-2021-459D-09D5BA56FEFC}"/>
          </ac:inkMkLst>
        </pc:inkChg>
      </pc:sldChg>
      <pc:sldChg chg="new del">
        <pc:chgData name="Kencin Autry" userId="a6c17a38-3403-4b9b-b01e-849711fc5fbf" providerId="ADAL" clId="{082659E4-D9E0-4610-B4E4-9B8D758FE963}" dt="2023-10-10T03:21:25.957" v="2819" actId="47"/>
        <pc:sldMkLst>
          <pc:docMk/>
          <pc:sldMk cId="2082452952" sldId="306"/>
        </pc:sldMkLst>
      </pc:sldChg>
      <pc:sldChg chg="new del">
        <pc:chgData name="Kencin Autry" userId="a6c17a38-3403-4b9b-b01e-849711fc5fbf" providerId="ADAL" clId="{082659E4-D9E0-4610-B4E4-9B8D758FE963}" dt="2023-10-10T03:19:50.929" v="2776" actId="47"/>
        <pc:sldMkLst>
          <pc:docMk/>
          <pc:sldMk cId="3830266258" sldId="306"/>
        </pc:sldMkLst>
      </pc:sldChg>
      <pc:sldChg chg="addSp delSp modSp new del mod ord modTransition modShow modNotesTx">
        <pc:chgData name="Kencin Autry" userId="a6c17a38-3403-4b9b-b01e-849711fc5fbf" providerId="ADAL" clId="{082659E4-D9E0-4610-B4E4-9B8D758FE963}" dt="2023-10-17T02:21:55.547" v="16068" actId="2696"/>
        <pc:sldMkLst>
          <pc:docMk/>
          <pc:sldMk cId="3874941703" sldId="306"/>
        </pc:sldMkLst>
        <pc:spChg chg="del">
          <ac:chgData name="Kencin Autry" userId="a6c17a38-3403-4b9b-b01e-849711fc5fbf" providerId="ADAL" clId="{082659E4-D9E0-4610-B4E4-9B8D758FE963}" dt="2023-10-10T03:21:37.136" v="2821" actId="478"/>
          <ac:spMkLst>
            <pc:docMk/>
            <pc:sldMk cId="3874941703" sldId="306"/>
            <ac:spMk id="2" creationId="{22E708FB-D82D-DC8B-588D-3E4AE08B699F}"/>
          </ac:spMkLst>
        </pc:spChg>
        <pc:spChg chg="mod">
          <ac:chgData name="Kencin Autry" userId="a6c17a38-3403-4b9b-b01e-849711fc5fbf" providerId="ADAL" clId="{082659E4-D9E0-4610-B4E4-9B8D758FE963}" dt="2023-10-11T00:25:58.041" v="5126" actId="164"/>
          <ac:spMkLst>
            <pc:docMk/>
            <pc:sldMk cId="3874941703" sldId="306"/>
            <ac:spMk id="6" creationId="{05C889FA-550A-D01F-920F-072A842E9A7D}"/>
          </ac:spMkLst>
        </pc:spChg>
        <pc:spChg chg="mod">
          <ac:chgData name="Kencin Autry" userId="a6c17a38-3403-4b9b-b01e-849711fc5fbf" providerId="ADAL" clId="{082659E4-D9E0-4610-B4E4-9B8D758FE963}" dt="2023-10-11T00:25:58.041" v="5126" actId="164"/>
          <ac:spMkLst>
            <pc:docMk/>
            <pc:sldMk cId="3874941703" sldId="306"/>
            <ac:spMk id="7" creationId="{3932D4B4-01B3-F302-585D-3A5DC50106CF}"/>
          </ac:spMkLst>
        </pc:spChg>
        <pc:spChg chg="mod">
          <ac:chgData name="Kencin Autry" userId="a6c17a38-3403-4b9b-b01e-849711fc5fbf" providerId="ADAL" clId="{082659E4-D9E0-4610-B4E4-9B8D758FE963}" dt="2023-10-10T03:21:39.315" v="2822"/>
          <ac:spMkLst>
            <pc:docMk/>
            <pc:sldMk cId="3874941703" sldId="306"/>
            <ac:spMk id="7" creationId="{FB7D7AC4-6CA0-FAD8-CA09-F7AF4A32CF2F}"/>
          </ac:spMkLst>
        </pc:spChg>
        <pc:spChg chg="mod">
          <ac:chgData name="Kencin Autry" userId="a6c17a38-3403-4b9b-b01e-849711fc5fbf" providerId="ADAL" clId="{082659E4-D9E0-4610-B4E4-9B8D758FE963}" dt="2023-10-10T03:21:39.315" v="2822"/>
          <ac:spMkLst>
            <pc:docMk/>
            <pc:sldMk cId="3874941703" sldId="306"/>
            <ac:spMk id="8" creationId="{40210A7F-8049-47D5-B078-5226A168B65F}"/>
          </ac:spMkLst>
        </pc:spChg>
        <pc:spChg chg="mod">
          <ac:chgData name="Kencin Autry" userId="a6c17a38-3403-4b9b-b01e-849711fc5fbf" providerId="ADAL" clId="{082659E4-D9E0-4610-B4E4-9B8D758FE963}" dt="2023-10-11T00:25:58.041" v="5126" actId="164"/>
          <ac:spMkLst>
            <pc:docMk/>
            <pc:sldMk cId="3874941703" sldId="306"/>
            <ac:spMk id="8" creationId="{A79BE46B-9247-2840-FAE7-17DA0933EADD}"/>
          </ac:spMkLst>
        </pc:spChg>
        <pc:spChg chg="mod">
          <ac:chgData name="Kencin Autry" userId="a6c17a38-3403-4b9b-b01e-849711fc5fbf" providerId="ADAL" clId="{082659E4-D9E0-4610-B4E4-9B8D758FE963}" dt="2023-10-10T03:21:39.315" v="2822"/>
          <ac:spMkLst>
            <pc:docMk/>
            <pc:sldMk cId="3874941703" sldId="306"/>
            <ac:spMk id="9" creationId="{52DF128C-5A26-63C1-CDDD-8379CB937E67}"/>
          </ac:spMkLst>
        </pc:spChg>
        <pc:spChg chg="mod">
          <ac:chgData name="Kencin Autry" userId="a6c17a38-3403-4b9b-b01e-849711fc5fbf" providerId="ADAL" clId="{082659E4-D9E0-4610-B4E4-9B8D758FE963}" dt="2023-10-11T00:25:58.041" v="5126" actId="164"/>
          <ac:spMkLst>
            <pc:docMk/>
            <pc:sldMk cId="3874941703" sldId="306"/>
            <ac:spMk id="12" creationId="{C1E1C629-4763-C65F-6854-1D8273F38D66}"/>
          </ac:spMkLst>
        </pc:spChg>
        <pc:spChg chg="mod">
          <ac:chgData name="Kencin Autry" userId="a6c17a38-3403-4b9b-b01e-849711fc5fbf" providerId="ADAL" clId="{082659E4-D9E0-4610-B4E4-9B8D758FE963}" dt="2023-10-11T00:25:58.041" v="5126" actId="164"/>
          <ac:spMkLst>
            <pc:docMk/>
            <pc:sldMk cId="3874941703" sldId="306"/>
            <ac:spMk id="13" creationId="{13DE62A8-E899-21F5-5EF8-D38ED1E960E8}"/>
          </ac:spMkLst>
        </pc:spChg>
        <pc:spChg chg="mod">
          <ac:chgData name="Kencin Autry" userId="a6c17a38-3403-4b9b-b01e-849711fc5fbf" providerId="ADAL" clId="{082659E4-D9E0-4610-B4E4-9B8D758FE963}" dt="2023-10-11T00:25:58.041" v="5126" actId="164"/>
          <ac:spMkLst>
            <pc:docMk/>
            <pc:sldMk cId="3874941703" sldId="306"/>
            <ac:spMk id="14" creationId="{FA9B0D9B-7639-3C9B-74E7-7042012C5650}"/>
          </ac:spMkLst>
        </pc:spChg>
        <pc:spChg chg="mod">
          <ac:chgData name="Kencin Autry" userId="a6c17a38-3403-4b9b-b01e-849711fc5fbf" providerId="ADAL" clId="{082659E4-D9E0-4610-B4E4-9B8D758FE963}" dt="2023-10-11T00:25:58.041" v="5126" actId="164"/>
          <ac:spMkLst>
            <pc:docMk/>
            <pc:sldMk cId="3874941703" sldId="306"/>
            <ac:spMk id="15" creationId="{66D80596-DBF3-CFFF-4086-592734E94DE6}"/>
          </ac:spMkLst>
        </pc:spChg>
        <pc:spChg chg="mod">
          <ac:chgData name="Kencin Autry" userId="a6c17a38-3403-4b9b-b01e-849711fc5fbf" providerId="ADAL" clId="{082659E4-D9E0-4610-B4E4-9B8D758FE963}" dt="2023-10-11T00:25:58.041" v="5126" actId="164"/>
          <ac:spMkLst>
            <pc:docMk/>
            <pc:sldMk cId="3874941703" sldId="306"/>
            <ac:spMk id="18" creationId="{7DAD1CBC-8FE5-2E8C-C242-62F4B418DEF6}"/>
          </ac:spMkLst>
        </pc:spChg>
        <pc:spChg chg="mod">
          <ac:chgData name="Kencin Autry" userId="a6c17a38-3403-4b9b-b01e-849711fc5fbf" providerId="ADAL" clId="{082659E4-D9E0-4610-B4E4-9B8D758FE963}" dt="2023-10-11T00:25:58.041" v="5126" actId="164"/>
          <ac:spMkLst>
            <pc:docMk/>
            <pc:sldMk cId="3874941703" sldId="306"/>
            <ac:spMk id="19" creationId="{A2E8EB58-A9EC-C019-61C9-FD992A961DA7}"/>
          </ac:spMkLst>
        </pc:spChg>
        <pc:spChg chg="mod">
          <ac:chgData name="Kencin Autry" userId="a6c17a38-3403-4b9b-b01e-849711fc5fbf" providerId="ADAL" clId="{082659E4-D9E0-4610-B4E4-9B8D758FE963}" dt="2023-10-11T00:25:58.041" v="5126" actId="164"/>
          <ac:spMkLst>
            <pc:docMk/>
            <pc:sldMk cId="3874941703" sldId="306"/>
            <ac:spMk id="20" creationId="{91437821-E025-51B8-D44D-192EFF32C306}"/>
          </ac:spMkLst>
        </pc:spChg>
        <pc:spChg chg="mod">
          <ac:chgData name="Kencin Autry" userId="a6c17a38-3403-4b9b-b01e-849711fc5fbf" providerId="ADAL" clId="{082659E4-D9E0-4610-B4E4-9B8D758FE963}" dt="2023-10-11T00:25:58.041" v="5126" actId="164"/>
          <ac:spMkLst>
            <pc:docMk/>
            <pc:sldMk cId="3874941703" sldId="306"/>
            <ac:spMk id="21" creationId="{181EBC65-3A71-1FDC-FA24-FA9553C28898}"/>
          </ac:spMkLst>
        </pc:spChg>
        <pc:spChg chg="add del mod">
          <ac:chgData name="Kencin Autry" userId="a6c17a38-3403-4b9b-b01e-849711fc5fbf" providerId="ADAL" clId="{082659E4-D9E0-4610-B4E4-9B8D758FE963}" dt="2023-10-11T00:26:02.926" v="5127" actId="478"/>
          <ac:spMkLst>
            <pc:docMk/>
            <pc:sldMk cId="3874941703" sldId="306"/>
            <ac:spMk id="27" creationId="{1A4FCEBC-58E4-AC1C-ABAF-DA3D4EB8D9F0}"/>
          </ac:spMkLst>
        </pc:spChg>
        <pc:spChg chg="add del mod">
          <ac:chgData name="Kencin Autry" userId="a6c17a38-3403-4b9b-b01e-849711fc5fbf" providerId="ADAL" clId="{082659E4-D9E0-4610-B4E4-9B8D758FE963}" dt="2023-10-11T00:26:05.716" v="5128" actId="478"/>
          <ac:spMkLst>
            <pc:docMk/>
            <pc:sldMk cId="3874941703" sldId="306"/>
            <ac:spMk id="28" creationId="{5B97F9B2-7AB7-EFB4-E23A-0BA0D7A29D1A}"/>
          </ac:spMkLst>
        </pc:spChg>
        <pc:spChg chg="add del mod">
          <ac:chgData name="Kencin Autry" userId="a6c17a38-3403-4b9b-b01e-849711fc5fbf" providerId="ADAL" clId="{082659E4-D9E0-4610-B4E4-9B8D758FE963}" dt="2023-10-11T00:26:09.183" v="5130" actId="478"/>
          <ac:spMkLst>
            <pc:docMk/>
            <pc:sldMk cId="3874941703" sldId="306"/>
            <ac:spMk id="29" creationId="{78E0B349-1D96-911B-FA5E-D7448F1D35F1}"/>
          </ac:spMkLst>
        </pc:spChg>
        <pc:spChg chg="mod">
          <ac:chgData name="Kencin Autry" userId="a6c17a38-3403-4b9b-b01e-849711fc5fbf" providerId="ADAL" clId="{082659E4-D9E0-4610-B4E4-9B8D758FE963}" dt="2023-10-11T00:13:21.442" v="5011"/>
          <ac:spMkLst>
            <pc:docMk/>
            <pc:sldMk cId="3874941703" sldId="306"/>
            <ac:spMk id="30" creationId="{1F900496-C16F-7A97-9275-3C075996A19B}"/>
          </ac:spMkLst>
        </pc:spChg>
        <pc:spChg chg="mod">
          <ac:chgData name="Kencin Autry" userId="a6c17a38-3403-4b9b-b01e-849711fc5fbf" providerId="ADAL" clId="{082659E4-D9E0-4610-B4E4-9B8D758FE963}" dt="2023-10-11T00:13:21.442" v="5011"/>
          <ac:spMkLst>
            <pc:docMk/>
            <pc:sldMk cId="3874941703" sldId="306"/>
            <ac:spMk id="31" creationId="{A70B1411-9715-A701-5706-6E71EF63ED66}"/>
          </ac:spMkLst>
        </pc:spChg>
        <pc:spChg chg="mod">
          <ac:chgData name="Kencin Autry" userId="a6c17a38-3403-4b9b-b01e-849711fc5fbf" providerId="ADAL" clId="{082659E4-D9E0-4610-B4E4-9B8D758FE963}" dt="2023-10-11T00:13:21.442" v="5011"/>
          <ac:spMkLst>
            <pc:docMk/>
            <pc:sldMk cId="3874941703" sldId="306"/>
            <ac:spMk id="32" creationId="{3F0C2EBA-E396-DA6B-6C80-8947C78BD762}"/>
          </ac:spMkLst>
        </pc:spChg>
        <pc:spChg chg="add mod">
          <ac:chgData name="Kencin Autry" userId="a6c17a38-3403-4b9b-b01e-849711fc5fbf" providerId="ADAL" clId="{082659E4-D9E0-4610-B4E4-9B8D758FE963}" dt="2023-10-11T00:25:58.041" v="5126" actId="164"/>
          <ac:spMkLst>
            <pc:docMk/>
            <pc:sldMk cId="3874941703" sldId="306"/>
            <ac:spMk id="33" creationId="{901D039F-23B9-9846-7031-C725ADDB9F84}"/>
          </ac:spMkLst>
        </pc:spChg>
        <pc:spChg chg="add mod">
          <ac:chgData name="Kencin Autry" userId="a6c17a38-3403-4b9b-b01e-849711fc5fbf" providerId="ADAL" clId="{082659E4-D9E0-4610-B4E4-9B8D758FE963}" dt="2023-10-11T00:25:58.041" v="5126" actId="164"/>
          <ac:spMkLst>
            <pc:docMk/>
            <pc:sldMk cId="3874941703" sldId="306"/>
            <ac:spMk id="34" creationId="{BA605C32-BFBB-96AF-E562-42CCCCB18C1D}"/>
          </ac:spMkLst>
        </pc:spChg>
        <pc:spChg chg="add del">
          <ac:chgData name="Kencin Autry" userId="a6c17a38-3403-4b9b-b01e-849711fc5fbf" providerId="ADAL" clId="{082659E4-D9E0-4610-B4E4-9B8D758FE963}" dt="2023-10-11T00:21:25" v="5085" actId="478"/>
          <ac:spMkLst>
            <pc:docMk/>
            <pc:sldMk cId="3874941703" sldId="306"/>
            <ac:spMk id="36" creationId="{51000AC2-F72A-4374-9B79-A2BC6E401F21}"/>
          </ac:spMkLst>
        </pc:spChg>
        <pc:spChg chg="mod">
          <ac:chgData name="Kencin Autry" userId="a6c17a38-3403-4b9b-b01e-849711fc5fbf" providerId="ADAL" clId="{082659E4-D9E0-4610-B4E4-9B8D758FE963}" dt="2023-10-11T00:25:58.041" v="5126" actId="164"/>
          <ac:spMkLst>
            <pc:docMk/>
            <pc:sldMk cId="3874941703" sldId="306"/>
            <ac:spMk id="38" creationId="{F6212923-5B84-1879-03EB-88F7C7D6ECAC}"/>
          </ac:spMkLst>
        </pc:spChg>
        <pc:spChg chg="mod">
          <ac:chgData name="Kencin Autry" userId="a6c17a38-3403-4b9b-b01e-849711fc5fbf" providerId="ADAL" clId="{082659E4-D9E0-4610-B4E4-9B8D758FE963}" dt="2023-10-11T00:25:58.041" v="5126" actId="164"/>
          <ac:spMkLst>
            <pc:docMk/>
            <pc:sldMk cId="3874941703" sldId="306"/>
            <ac:spMk id="39" creationId="{1BF13B82-7AB7-0195-B52A-B6B3EB849F4E}"/>
          </ac:spMkLst>
        </pc:spChg>
        <pc:spChg chg="mod">
          <ac:chgData name="Kencin Autry" userId="a6c17a38-3403-4b9b-b01e-849711fc5fbf" providerId="ADAL" clId="{082659E4-D9E0-4610-B4E4-9B8D758FE963}" dt="2023-10-11T00:25:58.041" v="5126" actId="164"/>
          <ac:spMkLst>
            <pc:docMk/>
            <pc:sldMk cId="3874941703" sldId="306"/>
            <ac:spMk id="41" creationId="{44E43D03-281D-E2D3-B554-63DD890BE09E}"/>
          </ac:spMkLst>
        </pc:spChg>
        <pc:spChg chg="mod">
          <ac:chgData name="Kencin Autry" userId="a6c17a38-3403-4b9b-b01e-849711fc5fbf" providerId="ADAL" clId="{082659E4-D9E0-4610-B4E4-9B8D758FE963}" dt="2023-10-11T00:25:58.041" v="5126" actId="164"/>
          <ac:spMkLst>
            <pc:docMk/>
            <pc:sldMk cId="3874941703" sldId="306"/>
            <ac:spMk id="42" creationId="{A9DF2B63-995A-A136-DBAA-5E5D7FD72E2A}"/>
          </ac:spMkLst>
        </pc:spChg>
        <pc:spChg chg="add del mod">
          <ac:chgData name="Kencin Autry" userId="a6c17a38-3403-4b9b-b01e-849711fc5fbf" providerId="ADAL" clId="{082659E4-D9E0-4610-B4E4-9B8D758FE963}" dt="2023-10-11T00:26:49.122" v="5137"/>
          <ac:spMkLst>
            <pc:docMk/>
            <pc:sldMk cId="3874941703" sldId="306"/>
            <ac:spMk id="46" creationId="{7B41595B-96FA-CBB9-F78A-BB44BE1906CA}"/>
          </ac:spMkLst>
        </pc:spChg>
        <pc:grpChg chg="add mod ord">
          <ac:chgData name="Kencin Autry" userId="a6c17a38-3403-4b9b-b01e-849711fc5fbf" providerId="ADAL" clId="{082659E4-D9E0-4610-B4E4-9B8D758FE963}" dt="2023-10-11T00:26:16.616" v="5131" actId="164"/>
          <ac:grpSpMkLst>
            <pc:docMk/>
            <pc:sldMk cId="3874941703" sldId="306"/>
            <ac:grpSpMk id="2" creationId="{21AB2DBB-76E2-1E87-7F2E-F1176182944D}"/>
          </ac:grpSpMkLst>
        </pc:grpChg>
        <pc:grpChg chg="add del mod">
          <ac:chgData name="Kencin Autry" userId="a6c17a38-3403-4b9b-b01e-849711fc5fbf" providerId="ADAL" clId="{082659E4-D9E0-4610-B4E4-9B8D758FE963}" dt="2023-10-10T03:21:41.578" v="2823" actId="478"/>
          <ac:grpSpMkLst>
            <pc:docMk/>
            <pc:sldMk cId="3874941703" sldId="306"/>
            <ac:grpSpMk id="6" creationId="{7AE0C585-799F-A33D-4521-FF71E3BAD434}"/>
          </ac:grpSpMkLst>
        </pc:grpChg>
        <pc:grpChg chg="add mod ord">
          <ac:chgData name="Kencin Autry" userId="a6c17a38-3403-4b9b-b01e-849711fc5fbf" providerId="ADAL" clId="{082659E4-D9E0-4610-B4E4-9B8D758FE963}" dt="2023-10-11T00:26:16.616" v="5131" actId="164"/>
          <ac:grpSpMkLst>
            <pc:docMk/>
            <pc:sldMk cId="3874941703" sldId="306"/>
            <ac:grpSpMk id="9" creationId="{AD44C6B2-043B-3473-67E2-7024D70CB99F}"/>
          </ac:grpSpMkLst>
        </pc:grpChg>
        <pc:grpChg chg="add mod">
          <ac:chgData name="Kencin Autry" userId="a6c17a38-3403-4b9b-b01e-849711fc5fbf" providerId="ADAL" clId="{082659E4-D9E0-4610-B4E4-9B8D758FE963}" dt="2023-10-11T00:26:16.616" v="5131" actId="164"/>
          <ac:grpSpMkLst>
            <pc:docMk/>
            <pc:sldMk cId="3874941703" sldId="306"/>
            <ac:grpSpMk id="10" creationId="{9E9F7C3B-967C-0D55-0B52-598D16D17FAA}"/>
          </ac:grpSpMkLst>
        </pc:grpChg>
        <pc:grpChg chg="mod">
          <ac:chgData name="Kencin Autry" userId="a6c17a38-3403-4b9b-b01e-849711fc5fbf" providerId="ADAL" clId="{082659E4-D9E0-4610-B4E4-9B8D758FE963}" dt="2023-10-11T00:25:58.041" v="5126" actId="164"/>
          <ac:grpSpMkLst>
            <pc:docMk/>
            <pc:sldMk cId="3874941703" sldId="306"/>
            <ac:grpSpMk id="11" creationId="{7A61A1FA-856B-AA8D-0839-4D669991F73E}"/>
          </ac:grpSpMkLst>
        </pc:grpChg>
        <pc:grpChg chg="add mod">
          <ac:chgData name="Kencin Autry" userId="a6c17a38-3403-4b9b-b01e-849711fc5fbf" providerId="ADAL" clId="{082659E4-D9E0-4610-B4E4-9B8D758FE963}" dt="2023-10-11T00:26:16.616" v="5131" actId="164"/>
          <ac:grpSpMkLst>
            <pc:docMk/>
            <pc:sldMk cId="3874941703" sldId="306"/>
            <ac:grpSpMk id="16" creationId="{7C801257-9218-FF4C-0BD0-E2918512B46D}"/>
          </ac:grpSpMkLst>
        </pc:grpChg>
        <pc:grpChg chg="mod">
          <ac:chgData name="Kencin Autry" userId="a6c17a38-3403-4b9b-b01e-849711fc5fbf" providerId="ADAL" clId="{082659E4-D9E0-4610-B4E4-9B8D758FE963}" dt="2023-10-11T00:25:58.041" v="5126" actId="164"/>
          <ac:grpSpMkLst>
            <pc:docMk/>
            <pc:sldMk cId="3874941703" sldId="306"/>
            <ac:grpSpMk id="17" creationId="{53405A5C-6BAC-46F3-F0DD-83F6EFDEB80C}"/>
          </ac:grpSpMkLst>
        </pc:grpChg>
        <pc:grpChg chg="add mod ord">
          <ac:chgData name="Kencin Autry" userId="a6c17a38-3403-4b9b-b01e-849711fc5fbf" providerId="ADAL" clId="{082659E4-D9E0-4610-B4E4-9B8D758FE963}" dt="2023-10-11T00:25:58.041" v="5126" actId="164"/>
          <ac:grpSpMkLst>
            <pc:docMk/>
            <pc:sldMk cId="3874941703" sldId="306"/>
            <ac:grpSpMk id="35" creationId="{B9739A81-7FB5-C9A5-C639-B7D43E9E985A}"/>
          </ac:grpSpMkLst>
        </pc:grpChg>
        <pc:grpChg chg="add mod ord">
          <ac:chgData name="Kencin Autry" userId="a6c17a38-3403-4b9b-b01e-849711fc5fbf" providerId="ADAL" clId="{082659E4-D9E0-4610-B4E4-9B8D758FE963}" dt="2023-10-11T00:25:58.041" v="5126" actId="164"/>
          <ac:grpSpMkLst>
            <pc:docMk/>
            <pc:sldMk cId="3874941703" sldId="306"/>
            <ac:grpSpMk id="37" creationId="{2C01FA2F-685B-FE55-0D10-71941C5C8CB4}"/>
          </ac:grpSpMkLst>
        </pc:grpChg>
        <pc:grpChg chg="add mod ord">
          <ac:chgData name="Kencin Autry" userId="a6c17a38-3403-4b9b-b01e-849711fc5fbf" providerId="ADAL" clId="{082659E4-D9E0-4610-B4E4-9B8D758FE963}" dt="2023-10-11T00:25:58.041" v="5126" actId="164"/>
          <ac:grpSpMkLst>
            <pc:docMk/>
            <pc:sldMk cId="3874941703" sldId="306"/>
            <ac:grpSpMk id="40" creationId="{5963D36E-AAE1-827D-6513-9E762E0DDE83}"/>
          </ac:grpSpMkLst>
        </pc:grpChg>
        <pc:grpChg chg="add mod">
          <ac:chgData name="Kencin Autry" userId="a6c17a38-3403-4b9b-b01e-849711fc5fbf" providerId="ADAL" clId="{082659E4-D9E0-4610-B4E4-9B8D758FE963}" dt="2023-10-11T00:26:16.616" v="5131" actId="164"/>
          <ac:grpSpMkLst>
            <pc:docMk/>
            <pc:sldMk cId="3874941703" sldId="306"/>
            <ac:grpSpMk id="43" creationId="{919C65C6-C81B-78DB-0150-23E114068B1C}"/>
          </ac:grpSpMkLst>
        </pc:grpChg>
        <pc:grpChg chg="add mod">
          <ac:chgData name="Kencin Autry" userId="a6c17a38-3403-4b9b-b01e-849711fc5fbf" providerId="ADAL" clId="{082659E4-D9E0-4610-B4E4-9B8D758FE963}" dt="2023-10-11T00:25:58.041" v="5126" actId="164"/>
          <ac:grpSpMkLst>
            <pc:docMk/>
            <pc:sldMk cId="3874941703" sldId="306"/>
            <ac:grpSpMk id="44" creationId="{B3AD89A8-3D63-A13A-AD2E-EAF6E6AE5901}"/>
          </ac:grpSpMkLst>
        </pc:grpChg>
        <pc:grpChg chg="add mod">
          <ac:chgData name="Kencin Autry" userId="a6c17a38-3403-4b9b-b01e-849711fc5fbf" providerId="ADAL" clId="{082659E4-D9E0-4610-B4E4-9B8D758FE963}" dt="2023-10-11T00:27:28.610" v="5148" actId="1076"/>
          <ac:grpSpMkLst>
            <pc:docMk/>
            <pc:sldMk cId="3874941703" sldId="306"/>
            <ac:grpSpMk id="45" creationId="{B4207A65-0BF6-86B1-6E2E-45CC93214B12}"/>
          </ac:grpSpMkLst>
        </pc:grpChg>
        <pc:picChg chg="add mod">
          <ac:chgData name="Kencin Autry" userId="a6c17a38-3403-4b9b-b01e-849711fc5fbf" providerId="ADAL" clId="{082659E4-D9E0-4610-B4E4-9B8D758FE963}" dt="2023-10-11T00:27:10.898" v="5139" actId="1076"/>
          <ac:picMkLst>
            <pc:docMk/>
            <pc:sldMk cId="3874941703" sldId="306"/>
            <ac:picMk id="47" creationId="{A3B3EAF0-DE63-E7FF-2932-6A1266426EC3}"/>
          </ac:picMkLst>
        </pc:picChg>
        <pc:picChg chg="add mod">
          <ac:chgData name="Kencin Autry" userId="a6c17a38-3403-4b9b-b01e-849711fc5fbf" providerId="ADAL" clId="{082659E4-D9E0-4610-B4E4-9B8D758FE963}" dt="2023-10-11T00:27:15.028" v="5141" actId="1076"/>
          <ac:picMkLst>
            <pc:docMk/>
            <pc:sldMk cId="3874941703" sldId="306"/>
            <ac:picMk id="48" creationId="{4290A299-3336-ED0A-44FA-D070576D8221}"/>
          </ac:picMkLst>
        </pc:picChg>
        <pc:picChg chg="add mod">
          <ac:chgData name="Kencin Autry" userId="a6c17a38-3403-4b9b-b01e-849711fc5fbf" providerId="ADAL" clId="{082659E4-D9E0-4610-B4E4-9B8D758FE963}" dt="2023-10-11T00:27:20.242" v="5143" actId="1076"/>
          <ac:picMkLst>
            <pc:docMk/>
            <pc:sldMk cId="3874941703" sldId="306"/>
            <ac:picMk id="49" creationId="{6109076A-06AA-94EC-51BE-C23214500D21}"/>
          </ac:picMkLst>
        </pc:picChg>
        <pc:picChg chg="add mod">
          <ac:chgData name="Kencin Autry" userId="a6c17a38-3403-4b9b-b01e-849711fc5fbf" providerId="ADAL" clId="{082659E4-D9E0-4610-B4E4-9B8D758FE963}" dt="2023-10-11T00:27:33.957" v="5149" actId="1076"/>
          <ac:picMkLst>
            <pc:docMk/>
            <pc:sldMk cId="3874941703" sldId="306"/>
            <ac:picMk id="50" creationId="{D33538A9-420B-5200-0FA7-9652FE209CCB}"/>
          </ac:picMkLst>
        </pc:picChg>
        <pc:picChg chg="add mod">
          <ac:chgData name="Kencin Autry" userId="a6c17a38-3403-4b9b-b01e-849711fc5fbf" providerId="ADAL" clId="{082659E4-D9E0-4610-B4E4-9B8D758FE963}" dt="2023-10-11T00:27:42.840" v="5151" actId="1076"/>
          <ac:picMkLst>
            <pc:docMk/>
            <pc:sldMk cId="3874941703" sldId="306"/>
            <ac:picMk id="51" creationId="{94C65D28-A359-AF9F-978D-1BAEB773A51B}"/>
          </ac:picMkLst>
        </pc:picChg>
        <pc:inkChg chg="add del">
          <ac:chgData name="Kencin Autry" userId="a6c17a38-3403-4b9b-b01e-849711fc5fbf" providerId="ADAL" clId="{082659E4-D9E0-4610-B4E4-9B8D758FE963}" dt="2023-10-11T00:12:39.143" v="5007" actId="478"/>
          <ac:inkMkLst>
            <pc:docMk/>
            <pc:sldMk cId="3874941703" sldId="306"/>
            <ac:inkMk id="22" creationId="{4F8DBEBA-A0D7-B191-589B-422451B0DB49}"/>
          </ac:inkMkLst>
        </pc:inkChg>
        <pc:inkChg chg="add del">
          <ac:chgData name="Kencin Autry" userId="a6c17a38-3403-4b9b-b01e-849711fc5fbf" providerId="ADAL" clId="{082659E4-D9E0-4610-B4E4-9B8D758FE963}" dt="2023-10-11T00:20:15.908" v="5070" actId="478"/>
          <ac:inkMkLst>
            <pc:docMk/>
            <pc:sldMk cId="3874941703" sldId="306"/>
            <ac:inkMk id="23" creationId="{06D9E9C0-53B6-5BFC-70D7-EBFA0013C084}"/>
          </ac:inkMkLst>
        </pc:inkChg>
        <pc:inkChg chg="add del">
          <ac:chgData name="Kencin Autry" userId="a6c17a38-3403-4b9b-b01e-849711fc5fbf" providerId="ADAL" clId="{082659E4-D9E0-4610-B4E4-9B8D758FE963}" dt="2023-10-11T00:13:34.575" v="5015" actId="478"/>
          <ac:inkMkLst>
            <pc:docMk/>
            <pc:sldMk cId="3874941703" sldId="306"/>
            <ac:inkMk id="24" creationId="{CD407056-F27E-B800-002A-AB7DE7C1B61B}"/>
          </ac:inkMkLst>
        </pc:inkChg>
        <pc:inkChg chg="add del mod">
          <ac:chgData name="Kencin Autry" userId="a6c17a38-3403-4b9b-b01e-849711fc5fbf" providerId="ADAL" clId="{082659E4-D9E0-4610-B4E4-9B8D758FE963}" dt="2023-10-11T00:21:24.434" v="5084" actId="34122"/>
          <ac:inkMkLst>
            <pc:docMk/>
            <pc:sldMk cId="3874941703" sldId="306"/>
            <ac:inkMk id="25" creationId="{C04AE756-CA76-23A2-C2EE-1E4409E9CDD9}"/>
          </ac:inkMkLst>
        </pc:inkChg>
        <pc:inkChg chg="add del">
          <ac:chgData name="Kencin Autry" userId="a6c17a38-3403-4b9b-b01e-849711fc5fbf" providerId="ADAL" clId="{082659E4-D9E0-4610-B4E4-9B8D758FE963}" dt="2023-10-11T00:20:49.743" v="5075" actId="478"/>
          <ac:inkMkLst>
            <pc:docMk/>
            <pc:sldMk cId="3874941703" sldId="306"/>
            <ac:inkMk id="26" creationId="{C0BDFE9C-EF52-ACDB-41C6-347D1E9A2C8C}"/>
          </ac:inkMkLst>
        </pc:inkChg>
        <pc:cxnChg chg="add del">
          <ac:chgData name="Kencin Autry" userId="a6c17a38-3403-4b9b-b01e-849711fc5fbf" providerId="ADAL" clId="{082659E4-D9E0-4610-B4E4-9B8D758FE963}" dt="2023-10-11T00:27:59.780" v="5153" actId="478"/>
          <ac:cxnSpMkLst>
            <pc:docMk/>
            <pc:sldMk cId="3874941703" sldId="306"/>
            <ac:cxnSpMk id="53" creationId="{AE9D2183-763A-71C7-566C-90A93232379C}"/>
          </ac:cxnSpMkLst>
        </pc:cxnChg>
        <pc:cxnChg chg="add del mod">
          <ac:chgData name="Kencin Autry" userId="a6c17a38-3403-4b9b-b01e-849711fc5fbf" providerId="ADAL" clId="{082659E4-D9E0-4610-B4E4-9B8D758FE963}" dt="2023-10-11T00:28:33.281" v="5160" actId="478"/>
          <ac:cxnSpMkLst>
            <pc:docMk/>
            <pc:sldMk cId="3874941703" sldId="306"/>
            <ac:cxnSpMk id="55" creationId="{4BF40BA7-F319-25DE-DD07-3FBFFCABD1ED}"/>
          </ac:cxnSpMkLst>
        </pc:cxnChg>
      </pc:sldChg>
      <pc:sldChg chg="addSp delSp modSp add del mod modShow modNotesTx">
        <pc:chgData name="Kencin Autry" userId="a6c17a38-3403-4b9b-b01e-849711fc5fbf" providerId="ADAL" clId="{082659E4-D9E0-4610-B4E4-9B8D758FE963}" dt="2023-10-12T17:21:30.722" v="9777" actId="47"/>
        <pc:sldMkLst>
          <pc:docMk/>
          <pc:sldMk cId="2781248558" sldId="307"/>
        </pc:sldMkLst>
        <pc:spChg chg="add del mod">
          <ac:chgData name="Kencin Autry" userId="a6c17a38-3403-4b9b-b01e-849711fc5fbf" providerId="ADAL" clId="{082659E4-D9E0-4610-B4E4-9B8D758FE963}" dt="2023-10-10T03:30:05.611" v="3131" actId="478"/>
          <ac:spMkLst>
            <pc:docMk/>
            <pc:sldMk cId="2781248558" sldId="307"/>
            <ac:spMk id="2" creationId="{ECDA1999-5535-68CF-78CC-E5F4CFB74DE2}"/>
          </ac:spMkLst>
        </pc:spChg>
        <pc:spChg chg="add mod">
          <ac:chgData name="Kencin Autry" userId="a6c17a38-3403-4b9b-b01e-849711fc5fbf" providerId="ADAL" clId="{082659E4-D9E0-4610-B4E4-9B8D758FE963}" dt="2023-10-12T00:18:04.915" v="6616" actId="1076"/>
          <ac:spMkLst>
            <pc:docMk/>
            <pc:sldMk cId="2781248558" sldId="307"/>
            <ac:spMk id="3" creationId="{7EF0FC9B-9794-0B1E-379F-7B7FFBA11D90}"/>
          </ac:spMkLst>
        </pc:spChg>
        <pc:spChg chg="mod">
          <ac:chgData name="Kencin Autry" userId="a6c17a38-3403-4b9b-b01e-849711fc5fbf" providerId="ADAL" clId="{082659E4-D9E0-4610-B4E4-9B8D758FE963}" dt="2023-10-10T03:31:59.138" v="3141" actId="6549"/>
          <ac:spMkLst>
            <pc:docMk/>
            <pc:sldMk cId="2781248558" sldId="307"/>
            <ac:spMk id="5" creationId="{F15CE329-2467-11BA-6941-E43CFE8A151E}"/>
          </ac:spMkLst>
        </pc:spChg>
        <pc:spChg chg="add mod">
          <ac:chgData name="Kencin Autry" userId="a6c17a38-3403-4b9b-b01e-849711fc5fbf" providerId="ADAL" clId="{082659E4-D9E0-4610-B4E4-9B8D758FE963}" dt="2023-10-12T00:18:06.284" v="6621" actId="1076"/>
          <ac:spMkLst>
            <pc:docMk/>
            <pc:sldMk cId="2781248558" sldId="307"/>
            <ac:spMk id="6" creationId="{AF95B970-1A1B-A263-55D7-2CC788785C3C}"/>
          </ac:spMkLst>
        </pc:spChg>
        <pc:spChg chg="add mod">
          <ac:chgData name="Kencin Autry" userId="a6c17a38-3403-4b9b-b01e-849711fc5fbf" providerId="ADAL" clId="{082659E4-D9E0-4610-B4E4-9B8D758FE963}" dt="2023-10-12T00:18:03.897" v="6612" actId="1076"/>
          <ac:spMkLst>
            <pc:docMk/>
            <pc:sldMk cId="2781248558" sldId="307"/>
            <ac:spMk id="7" creationId="{2ACA802E-C522-33FE-1DD7-E8B6C2B92951}"/>
          </ac:spMkLst>
        </pc:spChg>
        <pc:spChg chg="add mod">
          <ac:chgData name="Kencin Autry" userId="a6c17a38-3403-4b9b-b01e-849711fc5fbf" providerId="ADAL" clId="{082659E4-D9E0-4610-B4E4-9B8D758FE963}" dt="2023-10-12T00:18:05.498" v="6618" actId="1076"/>
          <ac:spMkLst>
            <pc:docMk/>
            <pc:sldMk cId="2781248558" sldId="307"/>
            <ac:spMk id="8" creationId="{928BB526-D143-6C45-8D37-3E73BE3A36D3}"/>
          </ac:spMkLst>
        </pc:spChg>
        <pc:spChg chg="add mod">
          <ac:chgData name="Kencin Autry" userId="a6c17a38-3403-4b9b-b01e-849711fc5fbf" providerId="ADAL" clId="{082659E4-D9E0-4610-B4E4-9B8D758FE963}" dt="2023-10-12T00:18:04.199" v="6613" actId="1076"/>
          <ac:spMkLst>
            <pc:docMk/>
            <pc:sldMk cId="2781248558" sldId="307"/>
            <ac:spMk id="9" creationId="{38B166A6-82A4-B7F1-1D13-7E393BCC0225}"/>
          </ac:spMkLst>
        </pc:spChg>
        <pc:spChg chg="add del">
          <ac:chgData name="Kencin Autry" userId="a6c17a38-3403-4b9b-b01e-849711fc5fbf" providerId="ADAL" clId="{082659E4-D9E0-4610-B4E4-9B8D758FE963}" dt="2023-10-10T03:36:36.111" v="3192" actId="478"/>
          <ac:spMkLst>
            <pc:docMk/>
            <pc:sldMk cId="2781248558" sldId="307"/>
            <ac:spMk id="10" creationId="{7EB52279-F7A4-F6B3-D469-AA88F551C792}"/>
          </ac:spMkLst>
        </pc:spChg>
        <pc:spChg chg="add del">
          <ac:chgData name="Kencin Autry" userId="a6c17a38-3403-4b9b-b01e-849711fc5fbf" providerId="ADAL" clId="{082659E4-D9E0-4610-B4E4-9B8D758FE963}" dt="2023-10-10T03:42:47.438" v="3209" actId="478"/>
          <ac:spMkLst>
            <pc:docMk/>
            <pc:sldMk cId="2781248558" sldId="307"/>
            <ac:spMk id="17" creationId="{C70D90B5-D4F4-9927-1FA8-EE161FD2B870}"/>
          </ac:spMkLst>
        </pc:spChg>
        <pc:graphicFrameChg chg="add del modGraphic">
          <ac:chgData name="Kencin Autry" userId="a6c17a38-3403-4b9b-b01e-849711fc5fbf" providerId="ADAL" clId="{082659E4-D9E0-4610-B4E4-9B8D758FE963}" dt="2023-10-12T00:18:03.705" v="6611" actId="1032"/>
          <ac:graphicFrameMkLst>
            <pc:docMk/>
            <pc:sldMk cId="2781248558" sldId="307"/>
            <ac:graphicFrameMk id="10" creationId="{BC41234D-4F6D-24BE-5CD6-8584C53A33B0}"/>
          </ac:graphicFrameMkLst>
        </pc:graphicFrameChg>
        <pc:picChg chg="add mod">
          <ac:chgData name="Kencin Autry" userId="a6c17a38-3403-4b9b-b01e-849711fc5fbf" providerId="ADAL" clId="{082659E4-D9E0-4610-B4E4-9B8D758FE963}" dt="2023-10-12T00:18:07.050" v="6624" actId="1076"/>
          <ac:picMkLst>
            <pc:docMk/>
            <pc:sldMk cId="2781248558" sldId="307"/>
            <ac:picMk id="2" creationId="{10E3810E-6E48-A89F-6120-1783B345BB97}"/>
          </ac:picMkLst>
        </pc:picChg>
        <pc:picChg chg="add mod">
          <ac:chgData name="Kencin Autry" userId="a6c17a38-3403-4b9b-b01e-849711fc5fbf" providerId="ADAL" clId="{082659E4-D9E0-4610-B4E4-9B8D758FE963}" dt="2023-10-12T00:18:06.005" v="6620" actId="1076"/>
          <ac:picMkLst>
            <pc:docMk/>
            <pc:sldMk cId="2781248558" sldId="307"/>
            <ac:picMk id="11" creationId="{3702A4EB-9789-31D0-1297-3BB35C06997A}"/>
          </ac:picMkLst>
        </pc:picChg>
        <pc:picChg chg="add del mod">
          <ac:chgData name="Kencin Autry" userId="a6c17a38-3403-4b9b-b01e-849711fc5fbf" providerId="ADAL" clId="{082659E4-D9E0-4610-B4E4-9B8D758FE963}" dt="2023-10-10T03:37:40.431" v="3196" actId="931"/>
          <ac:picMkLst>
            <pc:docMk/>
            <pc:sldMk cId="2781248558" sldId="307"/>
            <ac:picMk id="12" creationId="{F5B4257D-E4DA-8BA2-334D-B3412397BCFE}"/>
          </ac:picMkLst>
        </pc:picChg>
        <pc:picChg chg="add mod">
          <ac:chgData name="Kencin Autry" userId="a6c17a38-3403-4b9b-b01e-849711fc5fbf" providerId="ADAL" clId="{082659E4-D9E0-4610-B4E4-9B8D758FE963}" dt="2023-10-12T00:18:05.082" v="6617" actId="1076"/>
          <ac:picMkLst>
            <pc:docMk/>
            <pc:sldMk cId="2781248558" sldId="307"/>
            <ac:picMk id="13" creationId="{05E1C694-6063-F249-E5DC-3BFE8F533F80}"/>
          </ac:picMkLst>
        </pc:picChg>
        <pc:picChg chg="add del mod modCrop">
          <ac:chgData name="Kencin Autry" userId="a6c17a38-3403-4b9b-b01e-849711fc5fbf" providerId="ADAL" clId="{082659E4-D9E0-4610-B4E4-9B8D758FE963}" dt="2023-10-10T03:39:03.957" v="3204" actId="478"/>
          <ac:picMkLst>
            <pc:docMk/>
            <pc:sldMk cId="2781248558" sldId="307"/>
            <ac:picMk id="14" creationId="{4187FCB7-2D8C-C5E4-F130-32A90D7D0C23}"/>
          </ac:picMkLst>
        </pc:picChg>
        <pc:picChg chg="add mod modCrop">
          <ac:chgData name="Kencin Autry" userId="a6c17a38-3403-4b9b-b01e-849711fc5fbf" providerId="ADAL" clId="{082659E4-D9E0-4610-B4E4-9B8D758FE963}" dt="2023-10-12T00:18:05.730" v="6619" actId="1076"/>
          <ac:picMkLst>
            <pc:docMk/>
            <pc:sldMk cId="2781248558" sldId="307"/>
            <ac:picMk id="15" creationId="{049A57E7-A707-C635-6954-4AC7070056A9}"/>
          </ac:picMkLst>
        </pc:picChg>
        <pc:picChg chg="add del mod">
          <ac:chgData name="Kencin Autry" userId="a6c17a38-3403-4b9b-b01e-849711fc5fbf" providerId="ADAL" clId="{082659E4-D9E0-4610-B4E4-9B8D758FE963}" dt="2023-10-10T03:39:48.234" v="3206" actId="478"/>
          <ac:picMkLst>
            <pc:docMk/>
            <pc:sldMk cId="2781248558" sldId="307"/>
            <ac:picMk id="16" creationId="{812C0084-47E7-1556-63A0-720163F094C5}"/>
          </ac:picMkLst>
        </pc:picChg>
        <pc:picChg chg="del mod">
          <ac:chgData name="Kencin Autry" userId="a6c17a38-3403-4b9b-b01e-849711fc5fbf" providerId="ADAL" clId="{082659E4-D9E0-4610-B4E4-9B8D758FE963}" dt="2023-10-10T03:29:58.346" v="3128" actId="478"/>
          <ac:picMkLst>
            <pc:docMk/>
            <pc:sldMk cId="2781248558" sldId="307"/>
            <ac:picMk id="1026" creationId="{35D6155F-96F1-EF0D-DAEF-68116B3B5C8D}"/>
          </ac:picMkLst>
        </pc:picChg>
        <pc:picChg chg="del">
          <ac:chgData name="Kencin Autry" userId="a6c17a38-3403-4b9b-b01e-849711fc5fbf" providerId="ADAL" clId="{082659E4-D9E0-4610-B4E4-9B8D758FE963}" dt="2023-10-10T03:30:06.781" v="3132" actId="478"/>
          <ac:picMkLst>
            <pc:docMk/>
            <pc:sldMk cId="2781248558" sldId="307"/>
            <ac:picMk id="1028" creationId="{ADBC9338-C960-F849-AB9A-978D3A72BEE3}"/>
          </ac:picMkLst>
        </pc:picChg>
        <pc:picChg chg="del">
          <ac:chgData name="Kencin Autry" userId="a6c17a38-3403-4b9b-b01e-849711fc5fbf" providerId="ADAL" clId="{082659E4-D9E0-4610-B4E4-9B8D758FE963}" dt="2023-10-10T03:30:08.080" v="3133" actId="478"/>
          <ac:picMkLst>
            <pc:docMk/>
            <pc:sldMk cId="2781248558" sldId="307"/>
            <ac:picMk id="1030" creationId="{6CA51A17-BFAA-7053-D807-14131D731B00}"/>
          </ac:picMkLst>
        </pc:picChg>
      </pc:sldChg>
      <pc:sldChg chg="addSp delSp modSp add del mod delAnim modAnim modNotesTx">
        <pc:chgData name="Kencin Autry" userId="a6c17a38-3403-4b9b-b01e-849711fc5fbf" providerId="ADAL" clId="{082659E4-D9E0-4610-B4E4-9B8D758FE963}" dt="2023-10-12T17:30:10.853" v="9947" actId="47"/>
        <pc:sldMkLst>
          <pc:docMk/>
          <pc:sldMk cId="2204745495" sldId="308"/>
        </pc:sldMkLst>
        <pc:spChg chg="add mod">
          <ac:chgData name="Kencin Autry" userId="a6c17a38-3403-4b9b-b01e-849711fc5fbf" providerId="ADAL" clId="{082659E4-D9E0-4610-B4E4-9B8D758FE963}" dt="2023-10-12T15:45:17.252" v="8967" actId="1076"/>
          <ac:spMkLst>
            <pc:docMk/>
            <pc:sldMk cId="2204745495" sldId="308"/>
            <ac:spMk id="2" creationId="{01CACF66-A4D7-AD98-3B97-AA42A0ED9EF3}"/>
          </ac:spMkLst>
        </pc:spChg>
        <pc:spChg chg="add del mod">
          <ac:chgData name="Kencin Autry" userId="a6c17a38-3403-4b9b-b01e-849711fc5fbf" providerId="ADAL" clId="{082659E4-D9E0-4610-B4E4-9B8D758FE963}" dt="2023-10-12T00:18:39.732" v="6633" actId="478"/>
          <ac:spMkLst>
            <pc:docMk/>
            <pc:sldMk cId="2204745495" sldId="308"/>
            <ac:spMk id="2" creationId="{0328DD03-DBED-F42C-C101-FA73EB237EF1}"/>
          </ac:spMkLst>
        </pc:spChg>
        <pc:spChg chg="del mod">
          <ac:chgData name="Kencin Autry" userId="a6c17a38-3403-4b9b-b01e-849711fc5fbf" providerId="ADAL" clId="{082659E4-D9E0-4610-B4E4-9B8D758FE963}" dt="2023-10-10T13:53:12.538" v="3715" actId="478"/>
          <ac:spMkLst>
            <pc:docMk/>
            <pc:sldMk cId="2204745495" sldId="308"/>
            <ac:spMk id="2" creationId="{3E3B7733-DAC9-03F7-2FDF-A1135972E852}"/>
          </ac:spMkLst>
        </pc:spChg>
        <pc:spChg chg="add del mod">
          <ac:chgData name="Kencin Autry" userId="a6c17a38-3403-4b9b-b01e-849711fc5fbf" providerId="ADAL" clId="{082659E4-D9E0-4610-B4E4-9B8D758FE963}" dt="2023-10-11T01:26:19.283" v="5782"/>
          <ac:spMkLst>
            <pc:docMk/>
            <pc:sldMk cId="2204745495" sldId="308"/>
            <ac:spMk id="2" creationId="{90A9BAF8-95F9-5C69-29B6-D03F0C787894}"/>
          </ac:spMkLst>
        </pc:spChg>
        <pc:spChg chg="del">
          <ac:chgData name="Kencin Autry" userId="a6c17a38-3403-4b9b-b01e-849711fc5fbf" providerId="ADAL" clId="{082659E4-D9E0-4610-B4E4-9B8D758FE963}" dt="2023-10-11T01:39:41.207" v="5852" actId="478"/>
          <ac:spMkLst>
            <pc:docMk/>
            <pc:sldMk cId="2204745495" sldId="308"/>
            <ac:spMk id="3" creationId="{9A76D32E-BF87-9DA8-312F-093591062099}"/>
          </ac:spMkLst>
        </pc:spChg>
        <pc:spChg chg="add mod">
          <ac:chgData name="Kencin Autry" userId="a6c17a38-3403-4b9b-b01e-849711fc5fbf" providerId="ADAL" clId="{082659E4-D9E0-4610-B4E4-9B8D758FE963}" dt="2023-10-12T00:20:03.520" v="6639" actId="208"/>
          <ac:spMkLst>
            <pc:docMk/>
            <pc:sldMk cId="2204745495" sldId="308"/>
            <ac:spMk id="3" creationId="{EE267E1C-419D-F0CF-A747-3D4674144C2C}"/>
          </ac:spMkLst>
        </pc:spChg>
        <pc:spChg chg="add del mod">
          <ac:chgData name="Kencin Autry" userId="a6c17a38-3403-4b9b-b01e-849711fc5fbf" providerId="ADAL" clId="{082659E4-D9E0-4610-B4E4-9B8D758FE963}" dt="2023-10-11T02:01:36.056" v="6071" actId="1076"/>
          <ac:spMkLst>
            <pc:docMk/>
            <pc:sldMk cId="2204745495" sldId="308"/>
            <ac:spMk id="5" creationId="{FEAF16AC-5E8B-D736-2B10-837C5B81A2C7}"/>
          </ac:spMkLst>
        </pc:spChg>
        <pc:spChg chg="add del mod">
          <ac:chgData name="Kencin Autry" userId="a6c17a38-3403-4b9b-b01e-849711fc5fbf" providerId="ADAL" clId="{082659E4-D9E0-4610-B4E4-9B8D758FE963}" dt="2023-10-10T13:53:25.641" v="3721" actId="478"/>
          <ac:spMkLst>
            <pc:docMk/>
            <pc:sldMk cId="2204745495" sldId="308"/>
            <ac:spMk id="6" creationId="{1D4139B4-A10A-CB60-2586-4E3F393D5AC7}"/>
          </ac:spMkLst>
        </pc:spChg>
        <pc:spChg chg="add del mod">
          <ac:chgData name="Kencin Autry" userId="a6c17a38-3403-4b9b-b01e-849711fc5fbf" providerId="ADAL" clId="{082659E4-D9E0-4610-B4E4-9B8D758FE963}" dt="2023-10-11T01:22:57.062" v="5747"/>
          <ac:spMkLst>
            <pc:docMk/>
            <pc:sldMk cId="2204745495" sldId="308"/>
            <ac:spMk id="6" creationId="{C6F7CAEE-BA0A-4BC8-77CC-54BDA51860AD}"/>
          </ac:spMkLst>
        </pc:spChg>
        <pc:spChg chg="add mod">
          <ac:chgData name="Kencin Autry" userId="a6c17a38-3403-4b9b-b01e-849711fc5fbf" providerId="ADAL" clId="{082659E4-D9E0-4610-B4E4-9B8D758FE963}" dt="2023-10-12T15:45:20.286" v="8968" actId="1076"/>
          <ac:spMkLst>
            <pc:docMk/>
            <pc:sldMk cId="2204745495" sldId="308"/>
            <ac:spMk id="6" creationId="{F5067E6A-F7AC-1FA3-2538-6112E9FCA2DF}"/>
          </ac:spMkLst>
        </pc:spChg>
        <pc:spChg chg="add del mod">
          <ac:chgData name="Kencin Autry" userId="a6c17a38-3403-4b9b-b01e-849711fc5fbf" providerId="ADAL" clId="{082659E4-D9E0-4610-B4E4-9B8D758FE963}" dt="2023-10-11T01:22:57.062" v="5747"/>
          <ac:spMkLst>
            <pc:docMk/>
            <pc:sldMk cId="2204745495" sldId="308"/>
            <ac:spMk id="7" creationId="{52AD7A2A-E4EC-9A3E-CBBA-C2E3EC32A154}"/>
          </ac:spMkLst>
        </pc:spChg>
        <pc:spChg chg="mod">
          <ac:chgData name="Kencin Autry" userId="a6c17a38-3403-4b9b-b01e-849711fc5fbf" providerId="ADAL" clId="{082659E4-D9E0-4610-B4E4-9B8D758FE963}" dt="2023-10-11T01:22:47.983" v="5746"/>
          <ac:spMkLst>
            <pc:docMk/>
            <pc:sldMk cId="2204745495" sldId="308"/>
            <ac:spMk id="8" creationId="{DD14D3EE-CC31-FEEF-6998-B42599BF1191}"/>
          </ac:spMkLst>
        </pc:spChg>
        <pc:spChg chg="add del mod">
          <ac:chgData name="Kencin Autry" userId="a6c17a38-3403-4b9b-b01e-849711fc5fbf" providerId="ADAL" clId="{082659E4-D9E0-4610-B4E4-9B8D758FE963}" dt="2023-10-11T01:34:37.629" v="5833" actId="208"/>
          <ac:spMkLst>
            <pc:docMk/>
            <pc:sldMk cId="2204745495" sldId="308"/>
            <ac:spMk id="9" creationId="{BD309A05-E72F-6462-6285-495D18AA4465}"/>
          </ac:spMkLst>
        </pc:spChg>
        <pc:spChg chg="add del mod">
          <ac:chgData name="Kencin Autry" userId="a6c17a38-3403-4b9b-b01e-849711fc5fbf" providerId="ADAL" clId="{082659E4-D9E0-4610-B4E4-9B8D758FE963}" dt="2023-10-10T14:06:41.906" v="4012" actId="478"/>
          <ac:spMkLst>
            <pc:docMk/>
            <pc:sldMk cId="2204745495" sldId="308"/>
            <ac:spMk id="9" creationId="{FACD8D1D-1A79-A5D4-421E-A8E8BC046153}"/>
          </ac:spMkLst>
        </pc:spChg>
        <pc:spChg chg="add del mod ord">
          <ac:chgData name="Kencin Autry" userId="a6c17a38-3403-4b9b-b01e-849711fc5fbf" providerId="ADAL" clId="{082659E4-D9E0-4610-B4E4-9B8D758FE963}" dt="2023-10-11T01:26:19.283" v="5782"/>
          <ac:spMkLst>
            <pc:docMk/>
            <pc:sldMk cId="2204745495" sldId="308"/>
            <ac:spMk id="10" creationId="{A835E535-2EA1-0644-8B05-2C63D12B93F6}"/>
          </ac:spMkLst>
        </pc:spChg>
        <pc:spChg chg="mod">
          <ac:chgData name="Kencin Autry" userId="a6c17a38-3403-4b9b-b01e-849711fc5fbf" providerId="ADAL" clId="{082659E4-D9E0-4610-B4E4-9B8D758FE963}" dt="2023-10-11T01:26:04.031" v="5780"/>
          <ac:spMkLst>
            <pc:docMk/>
            <pc:sldMk cId="2204745495" sldId="308"/>
            <ac:spMk id="11" creationId="{25734088-3D3E-146A-4FD5-F47F5C1A5F5B}"/>
          </ac:spMkLst>
        </pc:spChg>
        <pc:spChg chg="mod">
          <ac:chgData name="Kencin Autry" userId="a6c17a38-3403-4b9b-b01e-849711fc5fbf" providerId="ADAL" clId="{082659E4-D9E0-4610-B4E4-9B8D758FE963}" dt="2023-10-11T01:34:37.629" v="5833" actId="208"/>
          <ac:spMkLst>
            <pc:docMk/>
            <pc:sldMk cId="2204745495" sldId="308"/>
            <ac:spMk id="12" creationId="{9103628C-7E25-2DC9-11BE-56AF5C1DDE26}"/>
          </ac:spMkLst>
        </pc:spChg>
        <pc:spChg chg="add mod">
          <ac:chgData name="Kencin Autry" userId="a6c17a38-3403-4b9b-b01e-849711fc5fbf" providerId="ADAL" clId="{082659E4-D9E0-4610-B4E4-9B8D758FE963}" dt="2023-10-11T01:35:50.699" v="5839" actId="208"/>
          <ac:spMkLst>
            <pc:docMk/>
            <pc:sldMk cId="2204745495" sldId="308"/>
            <ac:spMk id="13" creationId="{33DD9C66-12BD-FF3C-7755-5A393EABA87B}"/>
          </ac:spMkLst>
        </pc:spChg>
        <pc:spChg chg="add mod ord">
          <ac:chgData name="Kencin Autry" userId="a6c17a38-3403-4b9b-b01e-849711fc5fbf" providerId="ADAL" clId="{082659E4-D9E0-4610-B4E4-9B8D758FE963}" dt="2023-10-11T01:35:55.283" v="5840" actId="208"/>
          <ac:spMkLst>
            <pc:docMk/>
            <pc:sldMk cId="2204745495" sldId="308"/>
            <ac:spMk id="14" creationId="{F6758655-46A8-FFAF-81A2-91FD1058A6FD}"/>
          </ac:spMkLst>
        </pc:spChg>
        <pc:spChg chg="add del mod">
          <ac:chgData name="Kencin Autry" userId="a6c17a38-3403-4b9b-b01e-849711fc5fbf" providerId="ADAL" clId="{082659E4-D9E0-4610-B4E4-9B8D758FE963}" dt="2023-10-11T01:29:28.258" v="5803" actId="478"/>
          <ac:spMkLst>
            <pc:docMk/>
            <pc:sldMk cId="2204745495" sldId="308"/>
            <ac:spMk id="15" creationId="{68D92A92-3289-D9AE-8679-3FAEBD5AD3C2}"/>
          </ac:spMkLst>
        </pc:spChg>
        <pc:spChg chg="add mod">
          <ac:chgData name="Kencin Autry" userId="a6c17a38-3403-4b9b-b01e-849711fc5fbf" providerId="ADAL" clId="{082659E4-D9E0-4610-B4E4-9B8D758FE963}" dt="2023-10-12T00:18:26.894" v="6628" actId="14100"/>
          <ac:spMkLst>
            <pc:docMk/>
            <pc:sldMk cId="2204745495" sldId="308"/>
            <ac:spMk id="16" creationId="{0706BF3C-D0FB-807B-0C76-CC8658641BB3}"/>
          </ac:spMkLst>
        </pc:spChg>
        <pc:spChg chg="add del mod">
          <ac:chgData name="Kencin Autry" userId="a6c17a38-3403-4b9b-b01e-849711fc5fbf" providerId="ADAL" clId="{082659E4-D9E0-4610-B4E4-9B8D758FE963}" dt="2023-10-11T01:30:36.801" v="5817" actId="21"/>
          <ac:spMkLst>
            <pc:docMk/>
            <pc:sldMk cId="2204745495" sldId="308"/>
            <ac:spMk id="18" creationId="{FC317C8F-74ED-1289-C478-E8218321BA50}"/>
          </ac:spMkLst>
        </pc:spChg>
        <pc:spChg chg="add del mod">
          <ac:chgData name="Kencin Autry" userId="a6c17a38-3403-4b9b-b01e-849711fc5fbf" providerId="ADAL" clId="{082659E4-D9E0-4610-B4E4-9B8D758FE963}" dt="2023-10-11T01:40:22.319" v="5858" actId="478"/>
          <ac:spMkLst>
            <pc:docMk/>
            <pc:sldMk cId="2204745495" sldId="308"/>
            <ac:spMk id="20" creationId="{39BF8D0D-A467-AAF9-887C-9FCDF07BDDB9}"/>
          </ac:spMkLst>
        </pc:spChg>
        <pc:spChg chg="add del mod ord">
          <ac:chgData name="Kencin Autry" userId="a6c17a38-3403-4b9b-b01e-849711fc5fbf" providerId="ADAL" clId="{082659E4-D9E0-4610-B4E4-9B8D758FE963}" dt="2023-10-11T01:48:57.952" v="5940"/>
          <ac:spMkLst>
            <pc:docMk/>
            <pc:sldMk cId="2204745495" sldId="308"/>
            <ac:spMk id="21" creationId="{F9A0BA25-A0C4-61A5-93D7-3D180C45E7F2}"/>
          </ac:spMkLst>
        </pc:spChg>
        <pc:spChg chg="add del mod">
          <ac:chgData name="Kencin Autry" userId="a6c17a38-3403-4b9b-b01e-849711fc5fbf" providerId="ADAL" clId="{082659E4-D9E0-4610-B4E4-9B8D758FE963}" dt="2023-10-11T01:49:13.254" v="5943"/>
          <ac:spMkLst>
            <pc:docMk/>
            <pc:sldMk cId="2204745495" sldId="308"/>
            <ac:spMk id="22" creationId="{C6E284BF-DB3E-8AEC-EA76-412061D75F42}"/>
          </ac:spMkLst>
        </pc:spChg>
        <pc:spChg chg="add del mod">
          <ac:chgData name="Kencin Autry" userId="a6c17a38-3403-4b9b-b01e-849711fc5fbf" providerId="ADAL" clId="{082659E4-D9E0-4610-B4E4-9B8D758FE963}" dt="2023-10-11T01:44:03.569" v="5907" actId="478"/>
          <ac:spMkLst>
            <pc:docMk/>
            <pc:sldMk cId="2204745495" sldId="308"/>
            <ac:spMk id="23" creationId="{9FA73975-0C4E-3AF0-56F4-AF42F9E271B8}"/>
          </ac:spMkLst>
        </pc:spChg>
        <pc:spChg chg="add del mod">
          <ac:chgData name="Kencin Autry" userId="a6c17a38-3403-4b9b-b01e-849711fc5fbf" providerId="ADAL" clId="{082659E4-D9E0-4610-B4E4-9B8D758FE963}" dt="2023-10-11T01:48:57.952" v="5940"/>
          <ac:spMkLst>
            <pc:docMk/>
            <pc:sldMk cId="2204745495" sldId="308"/>
            <ac:spMk id="24" creationId="{2BA17299-75BE-3C61-417D-558E157252CF}"/>
          </ac:spMkLst>
        </pc:spChg>
        <pc:spChg chg="add del mod">
          <ac:chgData name="Kencin Autry" userId="a6c17a38-3403-4b9b-b01e-849711fc5fbf" providerId="ADAL" clId="{082659E4-D9E0-4610-B4E4-9B8D758FE963}" dt="2023-10-11T01:48:57.952" v="5940"/>
          <ac:spMkLst>
            <pc:docMk/>
            <pc:sldMk cId="2204745495" sldId="308"/>
            <ac:spMk id="25" creationId="{696FA2EA-2F9F-291A-260D-F47E6AAC1398}"/>
          </ac:spMkLst>
        </pc:spChg>
        <pc:spChg chg="del mod">
          <ac:chgData name="Kencin Autry" userId="a6c17a38-3403-4b9b-b01e-849711fc5fbf" providerId="ADAL" clId="{082659E4-D9E0-4610-B4E4-9B8D758FE963}" dt="2023-10-11T01:49:13.254" v="5943"/>
          <ac:spMkLst>
            <pc:docMk/>
            <pc:sldMk cId="2204745495" sldId="308"/>
            <ac:spMk id="26" creationId="{48C1E03A-7A0A-63EF-8EA3-AC4842DE731C}"/>
          </ac:spMkLst>
        </pc:spChg>
        <pc:spChg chg="add del mod ord">
          <ac:chgData name="Kencin Autry" userId="a6c17a38-3403-4b9b-b01e-849711fc5fbf" providerId="ADAL" clId="{082659E4-D9E0-4610-B4E4-9B8D758FE963}" dt="2023-10-11T01:55:16.590" v="5988" actId="1076"/>
          <ac:spMkLst>
            <pc:docMk/>
            <pc:sldMk cId="2204745495" sldId="308"/>
            <ac:spMk id="27" creationId="{FFA43034-ABFB-C05F-8536-3B3D7131CD35}"/>
          </ac:spMkLst>
        </pc:spChg>
        <pc:spChg chg="add del mod">
          <ac:chgData name="Kencin Autry" userId="a6c17a38-3403-4b9b-b01e-849711fc5fbf" providerId="ADAL" clId="{082659E4-D9E0-4610-B4E4-9B8D758FE963}" dt="2023-10-11T01:53:17.029" v="5979" actId="478"/>
          <ac:spMkLst>
            <pc:docMk/>
            <pc:sldMk cId="2204745495" sldId="308"/>
            <ac:spMk id="28" creationId="{17C40469-8A6F-848E-AD22-978A8F61121F}"/>
          </ac:spMkLst>
        </pc:spChg>
        <pc:spChg chg="add del mod">
          <ac:chgData name="Kencin Autry" userId="a6c17a38-3403-4b9b-b01e-849711fc5fbf" providerId="ADAL" clId="{082659E4-D9E0-4610-B4E4-9B8D758FE963}" dt="2023-10-11T01:54:40.998" v="5983" actId="478"/>
          <ac:spMkLst>
            <pc:docMk/>
            <pc:sldMk cId="2204745495" sldId="308"/>
            <ac:spMk id="29" creationId="{D319DD2E-8EA0-CB3E-0368-CAAD9FD84652}"/>
          </ac:spMkLst>
        </pc:spChg>
        <pc:spChg chg="add mod">
          <ac:chgData name="Kencin Autry" userId="a6c17a38-3403-4b9b-b01e-849711fc5fbf" providerId="ADAL" clId="{082659E4-D9E0-4610-B4E4-9B8D758FE963}" dt="2023-10-12T01:26:28.545" v="7469" actId="14100"/>
          <ac:spMkLst>
            <pc:docMk/>
            <pc:sldMk cId="2204745495" sldId="308"/>
            <ac:spMk id="29" creationId="{D8DF7848-7D9C-E7CD-2046-93A3F0A59A1D}"/>
          </ac:spMkLst>
        </pc:spChg>
        <pc:spChg chg="add mod">
          <ac:chgData name="Kencin Autry" userId="a6c17a38-3403-4b9b-b01e-849711fc5fbf" providerId="ADAL" clId="{082659E4-D9E0-4610-B4E4-9B8D758FE963}" dt="2023-10-11T01:56:50.783" v="6007" actId="14100"/>
          <ac:spMkLst>
            <pc:docMk/>
            <pc:sldMk cId="2204745495" sldId="308"/>
            <ac:spMk id="30" creationId="{DDE3BD94-94CC-A9CE-6483-EB73E671D2D4}"/>
          </ac:spMkLst>
        </pc:spChg>
        <pc:spChg chg="add del">
          <ac:chgData name="Kencin Autry" userId="a6c17a38-3403-4b9b-b01e-849711fc5fbf" providerId="ADAL" clId="{082659E4-D9E0-4610-B4E4-9B8D758FE963}" dt="2023-10-12T00:39:20.267" v="6729" actId="478"/>
          <ac:spMkLst>
            <pc:docMk/>
            <pc:sldMk cId="2204745495" sldId="308"/>
            <ac:spMk id="31" creationId="{510433AB-92A2-BF15-A79B-B56CA7BE7808}"/>
          </ac:spMkLst>
        </pc:spChg>
        <pc:spChg chg="add del mod">
          <ac:chgData name="Kencin Autry" userId="a6c17a38-3403-4b9b-b01e-849711fc5fbf" providerId="ADAL" clId="{082659E4-D9E0-4610-B4E4-9B8D758FE963}" dt="2023-10-11T01:57:43.934" v="6011" actId="478"/>
          <ac:spMkLst>
            <pc:docMk/>
            <pc:sldMk cId="2204745495" sldId="308"/>
            <ac:spMk id="31" creationId="{AFE0FD1F-5F32-AAD8-4BDD-D2EFAEDFD6E7}"/>
          </ac:spMkLst>
        </pc:spChg>
        <pc:spChg chg="add del">
          <ac:chgData name="Kencin Autry" userId="a6c17a38-3403-4b9b-b01e-849711fc5fbf" providerId="ADAL" clId="{082659E4-D9E0-4610-B4E4-9B8D758FE963}" dt="2023-10-12T00:41:02.044" v="6738" actId="478"/>
          <ac:spMkLst>
            <pc:docMk/>
            <pc:sldMk cId="2204745495" sldId="308"/>
            <ac:spMk id="32" creationId="{5C87756B-CBA5-5C97-1528-FF48AFC3639A}"/>
          </ac:spMkLst>
        </pc:spChg>
        <pc:spChg chg="add del mod">
          <ac:chgData name="Kencin Autry" userId="a6c17a38-3403-4b9b-b01e-849711fc5fbf" providerId="ADAL" clId="{082659E4-D9E0-4610-B4E4-9B8D758FE963}" dt="2023-10-11T01:59:04.732" v="6031" actId="478"/>
          <ac:spMkLst>
            <pc:docMk/>
            <pc:sldMk cId="2204745495" sldId="308"/>
            <ac:spMk id="32" creationId="{7712D143-6ADF-E9C5-475E-61C4AB7468F9}"/>
          </ac:spMkLst>
        </pc:spChg>
        <pc:spChg chg="add del mod">
          <ac:chgData name="Kencin Autry" userId="a6c17a38-3403-4b9b-b01e-849711fc5fbf" providerId="ADAL" clId="{082659E4-D9E0-4610-B4E4-9B8D758FE963}" dt="2023-10-11T01:59:02.219" v="6030" actId="478"/>
          <ac:spMkLst>
            <pc:docMk/>
            <pc:sldMk cId="2204745495" sldId="308"/>
            <ac:spMk id="33" creationId="{56C83E12-2A16-133C-4806-C27780C4912A}"/>
          </ac:spMkLst>
        </pc:spChg>
        <pc:spChg chg="add mod">
          <ac:chgData name="Kencin Autry" userId="a6c17a38-3403-4b9b-b01e-849711fc5fbf" providerId="ADAL" clId="{082659E4-D9E0-4610-B4E4-9B8D758FE963}" dt="2023-10-11T02:01:35.611" v="6070" actId="1037"/>
          <ac:spMkLst>
            <pc:docMk/>
            <pc:sldMk cId="2204745495" sldId="308"/>
            <ac:spMk id="34" creationId="{F7DE9B5B-8662-9D7A-D8D8-C6FBBD98D555}"/>
          </ac:spMkLst>
        </pc:spChg>
        <pc:spChg chg="add del mod">
          <ac:chgData name="Kencin Autry" userId="a6c17a38-3403-4b9b-b01e-849711fc5fbf" providerId="ADAL" clId="{082659E4-D9E0-4610-B4E4-9B8D758FE963}" dt="2023-10-11T02:03:15.612" v="6078" actId="478"/>
          <ac:spMkLst>
            <pc:docMk/>
            <pc:sldMk cId="2204745495" sldId="308"/>
            <ac:spMk id="35" creationId="{64FA47DD-C496-73B6-69D5-F58D7281C855}"/>
          </ac:spMkLst>
        </pc:spChg>
        <pc:spChg chg="add del">
          <ac:chgData name="Kencin Autry" userId="a6c17a38-3403-4b9b-b01e-849711fc5fbf" providerId="ADAL" clId="{082659E4-D9E0-4610-B4E4-9B8D758FE963}" dt="2023-10-12T00:41:07.418" v="6740" actId="478"/>
          <ac:spMkLst>
            <pc:docMk/>
            <pc:sldMk cId="2204745495" sldId="308"/>
            <ac:spMk id="35" creationId="{B13B772B-2497-2E1F-B779-94F2B447D94B}"/>
          </ac:spMkLst>
        </pc:spChg>
        <pc:spChg chg="add del mod">
          <ac:chgData name="Kencin Autry" userId="a6c17a38-3403-4b9b-b01e-849711fc5fbf" providerId="ADAL" clId="{082659E4-D9E0-4610-B4E4-9B8D758FE963}" dt="2023-10-12T01:01:25.088" v="7059" actId="478"/>
          <ac:spMkLst>
            <pc:docMk/>
            <pc:sldMk cId="2204745495" sldId="308"/>
            <ac:spMk id="36" creationId="{F7FF66D8-6A46-7D19-3F3B-96B11C623DE9}"/>
          </ac:spMkLst>
        </pc:spChg>
        <pc:spChg chg="add del">
          <ac:chgData name="Kencin Autry" userId="a6c17a38-3403-4b9b-b01e-849711fc5fbf" providerId="ADAL" clId="{082659E4-D9E0-4610-B4E4-9B8D758FE963}" dt="2023-10-12T00:52:25.407" v="7017" actId="22"/>
          <ac:spMkLst>
            <pc:docMk/>
            <pc:sldMk cId="2204745495" sldId="308"/>
            <ac:spMk id="38" creationId="{2A18037F-B0DF-EA20-C1FB-DD0FA72E62F7}"/>
          </ac:spMkLst>
        </pc:spChg>
        <pc:spChg chg="add del mod">
          <ac:chgData name="Kencin Autry" userId="a6c17a38-3403-4b9b-b01e-849711fc5fbf" providerId="ADAL" clId="{082659E4-D9E0-4610-B4E4-9B8D758FE963}" dt="2023-10-12T01:01:32.734" v="7061" actId="478"/>
          <ac:spMkLst>
            <pc:docMk/>
            <pc:sldMk cId="2204745495" sldId="308"/>
            <ac:spMk id="39" creationId="{3947DEE2-1AFE-17A4-F21F-7819531A720F}"/>
          </ac:spMkLst>
        </pc:spChg>
        <pc:spChg chg="add del mod">
          <ac:chgData name="Kencin Autry" userId="a6c17a38-3403-4b9b-b01e-849711fc5fbf" providerId="ADAL" clId="{082659E4-D9E0-4610-B4E4-9B8D758FE963}" dt="2023-10-12T00:52:43.278" v="7022" actId="478"/>
          <ac:spMkLst>
            <pc:docMk/>
            <pc:sldMk cId="2204745495" sldId="308"/>
            <ac:spMk id="40" creationId="{2836594F-8173-0B71-A386-885A9ADB5E3F}"/>
          </ac:spMkLst>
        </pc:spChg>
        <pc:spChg chg="add del mod">
          <ac:chgData name="Kencin Autry" userId="a6c17a38-3403-4b9b-b01e-849711fc5fbf" providerId="ADAL" clId="{082659E4-D9E0-4610-B4E4-9B8D758FE963}" dt="2023-10-12T00:52:48.291" v="7024" actId="478"/>
          <ac:spMkLst>
            <pc:docMk/>
            <pc:sldMk cId="2204745495" sldId="308"/>
            <ac:spMk id="41" creationId="{64911081-A4E3-A233-7B16-FB01589EDD1C}"/>
          </ac:spMkLst>
        </pc:spChg>
        <pc:spChg chg="add del mod">
          <ac:chgData name="Kencin Autry" userId="a6c17a38-3403-4b9b-b01e-849711fc5fbf" providerId="ADAL" clId="{082659E4-D9E0-4610-B4E4-9B8D758FE963}" dt="2023-10-12T01:01:33.991" v="7062" actId="478"/>
          <ac:spMkLst>
            <pc:docMk/>
            <pc:sldMk cId="2204745495" sldId="308"/>
            <ac:spMk id="42" creationId="{56CC5B07-973A-54BB-4C02-3BF79FEBE53B}"/>
          </ac:spMkLst>
        </pc:spChg>
        <pc:spChg chg="add mod">
          <ac:chgData name="Kencin Autry" userId="a6c17a38-3403-4b9b-b01e-849711fc5fbf" providerId="ADAL" clId="{082659E4-D9E0-4610-B4E4-9B8D758FE963}" dt="2023-10-12T01:26:30.805" v="7470" actId="14100"/>
          <ac:spMkLst>
            <pc:docMk/>
            <pc:sldMk cId="2204745495" sldId="308"/>
            <ac:spMk id="49" creationId="{00EB4AAE-42B2-C2F2-4955-29B1C48F642A}"/>
          </ac:spMkLst>
        </pc:spChg>
        <pc:spChg chg="add del mod">
          <ac:chgData name="Kencin Autry" userId="a6c17a38-3403-4b9b-b01e-849711fc5fbf" providerId="ADAL" clId="{082659E4-D9E0-4610-B4E4-9B8D758FE963}" dt="2023-10-12T01:03:09.754" v="7174" actId="478"/>
          <ac:spMkLst>
            <pc:docMk/>
            <pc:sldMk cId="2204745495" sldId="308"/>
            <ac:spMk id="50" creationId="{71E28C70-FDC2-B049-6231-DA8E913955F5}"/>
          </ac:spMkLst>
        </pc:spChg>
        <pc:spChg chg="add mod">
          <ac:chgData name="Kencin Autry" userId="a6c17a38-3403-4b9b-b01e-849711fc5fbf" providerId="ADAL" clId="{082659E4-D9E0-4610-B4E4-9B8D758FE963}" dt="2023-10-12T01:26:32.829" v="7471" actId="14100"/>
          <ac:spMkLst>
            <pc:docMk/>
            <pc:sldMk cId="2204745495" sldId="308"/>
            <ac:spMk id="53" creationId="{5ADFB923-AD90-BF3D-24A0-208502AC820B}"/>
          </ac:spMkLst>
        </pc:spChg>
        <pc:grpChg chg="add mod ord">
          <ac:chgData name="Kencin Autry" userId="a6c17a38-3403-4b9b-b01e-849711fc5fbf" providerId="ADAL" clId="{082659E4-D9E0-4610-B4E4-9B8D758FE963}" dt="2023-10-11T01:53:22.773" v="5980" actId="1076"/>
          <ac:grpSpMkLst>
            <pc:docMk/>
            <pc:sldMk cId="2204745495" sldId="308"/>
            <ac:grpSpMk id="19" creationId="{AF481AFC-B034-68A9-B5C9-25E10500C2FD}"/>
          </ac:grpSpMkLst>
        </pc:grpChg>
        <pc:graphicFrameChg chg="add del mod modGraphic">
          <ac:chgData name="Kencin Autry" userId="a6c17a38-3403-4b9b-b01e-849711fc5fbf" providerId="ADAL" clId="{082659E4-D9E0-4610-B4E4-9B8D758FE963}" dt="2023-10-10T14:15:05.461" v="4121" actId="478"/>
          <ac:graphicFrameMkLst>
            <pc:docMk/>
            <pc:sldMk cId="2204745495" sldId="308"/>
            <ac:graphicFrameMk id="10" creationId="{14B0FBD1-8C1D-310C-91C2-2F30F4CC7340}"/>
          </ac:graphicFrameMkLst>
        </pc:graphicFrameChg>
        <pc:picChg chg="add del mod">
          <ac:chgData name="Kencin Autry" userId="a6c17a38-3403-4b9b-b01e-849711fc5fbf" providerId="ADAL" clId="{082659E4-D9E0-4610-B4E4-9B8D758FE963}" dt="2023-10-10T13:59:11.785" v="3804" actId="478"/>
          <ac:picMkLst>
            <pc:docMk/>
            <pc:sldMk cId="2204745495" sldId="308"/>
            <ac:picMk id="8" creationId="{43C729EB-191A-D7FB-6B8B-707B14DEA767}"/>
          </ac:picMkLst>
        </pc:picChg>
        <pc:cxnChg chg="add mod">
          <ac:chgData name="Kencin Autry" userId="a6c17a38-3403-4b9b-b01e-849711fc5fbf" providerId="ADAL" clId="{082659E4-D9E0-4610-B4E4-9B8D758FE963}" dt="2023-10-12T00:22:21.266" v="6670" actId="553"/>
          <ac:cxnSpMkLst>
            <pc:docMk/>
            <pc:sldMk cId="2204745495" sldId="308"/>
            <ac:cxnSpMk id="7" creationId="{010476E2-2D09-1596-EEAA-4891DB81A056}"/>
          </ac:cxnSpMkLst>
        </pc:cxnChg>
        <pc:cxnChg chg="add mod">
          <ac:chgData name="Kencin Autry" userId="a6c17a38-3403-4b9b-b01e-849711fc5fbf" providerId="ADAL" clId="{082659E4-D9E0-4610-B4E4-9B8D758FE963}" dt="2023-10-12T00:22:22.908" v="6671" actId="465"/>
          <ac:cxnSpMkLst>
            <pc:docMk/>
            <pc:sldMk cId="2204745495" sldId="308"/>
            <ac:cxnSpMk id="10" creationId="{8A14D81B-365D-F7A9-6349-A420967EC81A}"/>
          </ac:cxnSpMkLst>
        </pc:cxnChg>
        <pc:cxnChg chg="add mod">
          <ac:chgData name="Kencin Autry" userId="a6c17a38-3403-4b9b-b01e-849711fc5fbf" providerId="ADAL" clId="{082659E4-D9E0-4610-B4E4-9B8D758FE963}" dt="2023-10-12T00:22:22.908" v="6671" actId="465"/>
          <ac:cxnSpMkLst>
            <pc:docMk/>
            <pc:sldMk cId="2204745495" sldId="308"/>
            <ac:cxnSpMk id="11" creationId="{738B06F3-1B41-7E14-4F6C-E5C747DC63D1}"/>
          </ac:cxnSpMkLst>
        </pc:cxnChg>
        <pc:cxnChg chg="add mod">
          <ac:chgData name="Kencin Autry" userId="a6c17a38-3403-4b9b-b01e-849711fc5fbf" providerId="ADAL" clId="{082659E4-D9E0-4610-B4E4-9B8D758FE963}" dt="2023-10-12T00:22:22.908" v="6671" actId="465"/>
          <ac:cxnSpMkLst>
            <pc:docMk/>
            <pc:sldMk cId="2204745495" sldId="308"/>
            <ac:cxnSpMk id="17" creationId="{BF02A29F-FCF6-7112-8BA1-B8B719713D6F}"/>
          </ac:cxnSpMkLst>
        </pc:cxnChg>
        <pc:cxnChg chg="add mod">
          <ac:chgData name="Kencin Autry" userId="a6c17a38-3403-4b9b-b01e-849711fc5fbf" providerId="ADAL" clId="{082659E4-D9E0-4610-B4E4-9B8D758FE963}" dt="2023-10-12T00:22:22.908" v="6671" actId="465"/>
          <ac:cxnSpMkLst>
            <pc:docMk/>
            <pc:sldMk cId="2204745495" sldId="308"/>
            <ac:cxnSpMk id="18" creationId="{522DFBB8-DEA6-C9E3-ED1F-EE62BD7DD0B2}"/>
          </ac:cxnSpMkLst>
        </pc:cxnChg>
        <pc:cxnChg chg="add mod">
          <ac:chgData name="Kencin Autry" userId="a6c17a38-3403-4b9b-b01e-849711fc5fbf" providerId="ADAL" clId="{082659E4-D9E0-4610-B4E4-9B8D758FE963}" dt="2023-10-12T00:22:22.908" v="6671" actId="465"/>
          <ac:cxnSpMkLst>
            <pc:docMk/>
            <pc:sldMk cId="2204745495" sldId="308"/>
            <ac:cxnSpMk id="20" creationId="{448016BB-4631-F3D1-C319-06692893F059}"/>
          </ac:cxnSpMkLst>
        </pc:cxnChg>
        <pc:cxnChg chg="add mod">
          <ac:chgData name="Kencin Autry" userId="a6c17a38-3403-4b9b-b01e-849711fc5fbf" providerId="ADAL" clId="{082659E4-D9E0-4610-B4E4-9B8D758FE963}" dt="2023-10-12T00:22:21.266" v="6670" actId="553"/>
          <ac:cxnSpMkLst>
            <pc:docMk/>
            <pc:sldMk cId="2204745495" sldId="308"/>
            <ac:cxnSpMk id="21" creationId="{AFFC29B1-CD81-50A2-DC0B-C8EDE4983676}"/>
          </ac:cxnSpMkLst>
        </pc:cxnChg>
      </pc:sldChg>
      <pc:sldChg chg="addSp delSp modSp add mod ord modTransition modAnim modShow modNotesTx">
        <pc:chgData name="Kencin Autry" userId="a6c17a38-3403-4b9b-b01e-849711fc5fbf" providerId="ADAL" clId="{082659E4-D9E0-4610-B4E4-9B8D758FE963}" dt="2023-10-13T01:32:20.897" v="12473"/>
        <pc:sldMkLst>
          <pc:docMk/>
          <pc:sldMk cId="216582665" sldId="309"/>
        </pc:sldMkLst>
        <pc:spChg chg="add del mod">
          <ac:chgData name="Kencin Autry" userId="a6c17a38-3403-4b9b-b01e-849711fc5fbf" providerId="ADAL" clId="{082659E4-D9E0-4610-B4E4-9B8D758FE963}" dt="2023-10-10T14:02:04.852" v="3916" actId="478"/>
          <ac:spMkLst>
            <pc:docMk/>
            <pc:sldMk cId="216582665" sldId="309"/>
            <ac:spMk id="2" creationId="{26487EC0-AC40-7B0A-931F-DAFB935F5501}"/>
          </ac:spMkLst>
        </pc:spChg>
        <pc:spChg chg="add del mod">
          <ac:chgData name="Kencin Autry" userId="a6c17a38-3403-4b9b-b01e-849711fc5fbf" providerId="ADAL" clId="{082659E4-D9E0-4610-B4E4-9B8D758FE963}" dt="2023-10-10T16:23:04.217" v="4469"/>
          <ac:spMkLst>
            <pc:docMk/>
            <pc:sldMk cId="216582665" sldId="309"/>
            <ac:spMk id="3" creationId="{2227FA4C-0592-3B0A-F195-998A6FF11C84}"/>
          </ac:spMkLst>
        </pc:spChg>
        <pc:spChg chg="add del mod">
          <ac:chgData name="Kencin Autry" userId="a6c17a38-3403-4b9b-b01e-849711fc5fbf" providerId="ADAL" clId="{082659E4-D9E0-4610-B4E4-9B8D758FE963}" dt="2023-10-10T03:43:32.842" v="3217" actId="478"/>
          <ac:spMkLst>
            <pc:docMk/>
            <pc:sldMk cId="216582665" sldId="309"/>
            <ac:spMk id="3" creationId="{AE0D04C0-62AE-96B2-77AE-0CA6555CB55D}"/>
          </ac:spMkLst>
        </pc:spChg>
        <pc:spChg chg="mod">
          <ac:chgData name="Kencin Autry" userId="a6c17a38-3403-4b9b-b01e-849711fc5fbf" providerId="ADAL" clId="{082659E4-D9E0-4610-B4E4-9B8D758FE963}" dt="2023-10-10T14:03:25.473" v="3947" actId="408"/>
          <ac:spMkLst>
            <pc:docMk/>
            <pc:sldMk cId="216582665" sldId="309"/>
            <ac:spMk id="4" creationId="{FA966B90-DD4F-FFC9-4849-619D735EFD7F}"/>
          </ac:spMkLst>
        </pc:spChg>
        <pc:spChg chg="mod">
          <ac:chgData name="Kencin Autry" userId="a6c17a38-3403-4b9b-b01e-849711fc5fbf" providerId="ADAL" clId="{082659E4-D9E0-4610-B4E4-9B8D758FE963}" dt="2023-10-11T00:14:34.704" v="5030" actId="20577"/>
          <ac:spMkLst>
            <pc:docMk/>
            <pc:sldMk cId="216582665" sldId="309"/>
            <ac:spMk id="9" creationId="{76636B5F-E76A-C1CD-EB73-88E5E6137252}"/>
          </ac:spMkLst>
        </pc:spChg>
        <pc:spChg chg="mod">
          <ac:chgData name="Kencin Autry" userId="a6c17a38-3403-4b9b-b01e-849711fc5fbf" providerId="ADAL" clId="{082659E4-D9E0-4610-B4E4-9B8D758FE963}" dt="2023-10-10T14:03:25.473" v="3947" actId="408"/>
          <ac:spMkLst>
            <pc:docMk/>
            <pc:sldMk cId="216582665" sldId="309"/>
            <ac:spMk id="18" creationId="{07B05A51-65DA-91D0-581D-C09F6EF21338}"/>
          </ac:spMkLst>
        </pc:spChg>
        <pc:spChg chg="add mod">
          <ac:chgData name="Kencin Autry" userId="a6c17a38-3403-4b9b-b01e-849711fc5fbf" providerId="ADAL" clId="{082659E4-D9E0-4610-B4E4-9B8D758FE963}" dt="2023-10-10T04:14:54.049" v="3526" actId="164"/>
          <ac:spMkLst>
            <pc:docMk/>
            <pc:sldMk cId="216582665" sldId="309"/>
            <ac:spMk id="20" creationId="{3A3BD76F-2994-4928-8F57-0BA1D29C6A95}"/>
          </ac:spMkLst>
        </pc:spChg>
        <pc:spChg chg="add del">
          <ac:chgData name="Kencin Autry" userId="a6c17a38-3403-4b9b-b01e-849711fc5fbf" providerId="ADAL" clId="{082659E4-D9E0-4610-B4E4-9B8D758FE963}" dt="2023-10-10T04:01:10.345" v="3325" actId="478"/>
          <ac:spMkLst>
            <pc:docMk/>
            <pc:sldMk cId="216582665" sldId="309"/>
            <ac:spMk id="30" creationId="{FD31849D-2796-F124-6FD8-3339E0090990}"/>
          </ac:spMkLst>
        </pc:spChg>
        <pc:spChg chg="add mod">
          <ac:chgData name="Kencin Autry" userId="a6c17a38-3403-4b9b-b01e-849711fc5fbf" providerId="ADAL" clId="{082659E4-D9E0-4610-B4E4-9B8D758FE963}" dt="2023-10-10T04:14:54.049" v="3526" actId="164"/>
          <ac:spMkLst>
            <pc:docMk/>
            <pc:sldMk cId="216582665" sldId="309"/>
            <ac:spMk id="31" creationId="{0966CA3C-8459-8D39-3816-1A9BBBB4463E}"/>
          </ac:spMkLst>
        </pc:spChg>
        <pc:spChg chg="add del">
          <ac:chgData name="Kencin Autry" userId="a6c17a38-3403-4b9b-b01e-849711fc5fbf" providerId="ADAL" clId="{082659E4-D9E0-4610-B4E4-9B8D758FE963}" dt="2023-10-10T04:01:56.551" v="3329" actId="478"/>
          <ac:spMkLst>
            <pc:docMk/>
            <pc:sldMk cId="216582665" sldId="309"/>
            <ac:spMk id="32" creationId="{1CE5BCC1-A832-44F8-7AF1-64484328E4FF}"/>
          </ac:spMkLst>
        </pc:spChg>
        <pc:spChg chg="add del mod">
          <ac:chgData name="Kencin Autry" userId="a6c17a38-3403-4b9b-b01e-849711fc5fbf" providerId="ADAL" clId="{082659E4-D9E0-4610-B4E4-9B8D758FE963}" dt="2023-10-10T04:02:33.527" v="3334" actId="478"/>
          <ac:spMkLst>
            <pc:docMk/>
            <pc:sldMk cId="216582665" sldId="309"/>
            <ac:spMk id="33" creationId="{797A540D-F9F7-3FE9-24C8-5A2B52F93854}"/>
          </ac:spMkLst>
        </pc:spChg>
        <pc:spChg chg="add del mod">
          <ac:chgData name="Kencin Autry" userId="a6c17a38-3403-4b9b-b01e-849711fc5fbf" providerId="ADAL" clId="{082659E4-D9E0-4610-B4E4-9B8D758FE963}" dt="2023-10-10T04:02:51.113" v="3337" actId="478"/>
          <ac:spMkLst>
            <pc:docMk/>
            <pc:sldMk cId="216582665" sldId="309"/>
            <ac:spMk id="34" creationId="{E05B14C7-F981-850C-75F5-24CD2842C53B}"/>
          </ac:spMkLst>
        </pc:spChg>
        <pc:spChg chg="add mod">
          <ac:chgData name="Kencin Autry" userId="a6c17a38-3403-4b9b-b01e-849711fc5fbf" providerId="ADAL" clId="{082659E4-D9E0-4610-B4E4-9B8D758FE963}" dt="2023-10-10T04:14:54.049" v="3526" actId="164"/>
          <ac:spMkLst>
            <pc:docMk/>
            <pc:sldMk cId="216582665" sldId="309"/>
            <ac:spMk id="35" creationId="{7EE38862-7458-5D68-1AFF-5B22FC9D3B78}"/>
          </ac:spMkLst>
        </pc:spChg>
        <pc:spChg chg="add mod">
          <ac:chgData name="Kencin Autry" userId="a6c17a38-3403-4b9b-b01e-849711fc5fbf" providerId="ADAL" clId="{082659E4-D9E0-4610-B4E4-9B8D758FE963}" dt="2023-10-10T04:14:54.049" v="3526" actId="164"/>
          <ac:spMkLst>
            <pc:docMk/>
            <pc:sldMk cId="216582665" sldId="309"/>
            <ac:spMk id="39" creationId="{441040A0-ADD7-059C-2925-B0D8AAB4E05F}"/>
          </ac:spMkLst>
        </pc:spChg>
        <pc:spChg chg="add mod">
          <ac:chgData name="Kencin Autry" userId="a6c17a38-3403-4b9b-b01e-849711fc5fbf" providerId="ADAL" clId="{082659E4-D9E0-4610-B4E4-9B8D758FE963}" dt="2023-10-10T04:14:54.049" v="3526" actId="164"/>
          <ac:spMkLst>
            <pc:docMk/>
            <pc:sldMk cId="216582665" sldId="309"/>
            <ac:spMk id="40" creationId="{7AFA2FDB-E970-62EB-D3EB-833FAE4855A0}"/>
          </ac:spMkLst>
        </pc:spChg>
        <pc:spChg chg="add mod">
          <ac:chgData name="Kencin Autry" userId="a6c17a38-3403-4b9b-b01e-849711fc5fbf" providerId="ADAL" clId="{082659E4-D9E0-4610-B4E4-9B8D758FE963}" dt="2023-10-10T04:14:54.049" v="3526" actId="164"/>
          <ac:spMkLst>
            <pc:docMk/>
            <pc:sldMk cId="216582665" sldId="309"/>
            <ac:spMk id="47" creationId="{136E4A73-3EE8-B71A-C99D-2C4872E5F9DA}"/>
          </ac:spMkLst>
        </pc:spChg>
        <pc:spChg chg="add mod">
          <ac:chgData name="Kencin Autry" userId="a6c17a38-3403-4b9b-b01e-849711fc5fbf" providerId="ADAL" clId="{082659E4-D9E0-4610-B4E4-9B8D758FE963}" dt="2023-10-10T04:14:54.049" v="3526" actId="164"/>
          <ac:spMkLst>
            <pc:docMk/>
            <pc:sldMk cId="216582665" sldId="309"/>
            <ac:spMk id="48" creationId="{39FEF405-52C1-3A84-B04D-FCEAE714D74A}"/>
          </ac:spMkLst>
        </pc:spChg>
        <pc:spChg chg="add mod">
          <ac:chgData name="Kencin Autry" userId="a6c17a38-3403-4b9b-b01e-849711fc5fbf" providerId="ADAL" clId="{082659E4-D9E0-4610-B4E4-9B8D758FE963}" dt="2023-10-10T04:14:54.049" v="3526" actId="164"/>
          <ac:spMkLst>
            <pc:docMk/>
            <pc:sldMk cId="216582665" sldId="309"/>
            <ac:spMk id="49" creationId="{2BA3F5E7-A447-E2FA-1AE6-AF3E7451C38B}"/>
          </ac:spMkLst>
        </pc:spChg>
        <pc:spChg chg="add mod">
          <ac:chgData name="Kencin Autry" userId="a6c17a38-3403-4b9b-b01e-849711fc5fbf" providerId="ADAL" clId="{082659E4-D9E0-4610-B4E4-9B8D758FE963}" dt="2023-10-10T04:14:54.049" v="3526" actId="164"/>
          <ac:spMkLst>
            <pc:docMk/>
            <pc:sldMk cId="216582665" sldId="309"/>
            <ac:spMk id="50" creationId="{201FD8C7-BCDE-21AD-1E72-B01464BD7839}"/>
          </ac:spMkLst>
        </pc:spChg>
        <pc:spChg chg="add mod">
          <ac:chgData name="Kencin Autry" userId="a6c17a38-3403-4b9b-b01e-849711fc5fbf" providerId="ADAL" clId="{082659E4-D9E0-4610-B4E4-9B8D758FE963}" dt="2023-10-10T04:14:54.049" v="3526" actId="164"/>
          <ac:spMkLst>
            <pc:docMk/>
            <pc:sldMk cId="216582665" sldId="309"/>
            <ac:spMk id="51" creationId="{92BD7470-C702-48C9-C838-09F153050BDB}"/>
          </ac:spMkLst>
        </pc:spChg>
        <pc:spChg chg="add mod">
          <ac:chgData name="Kencin Autry" userId="a6c17a38-3403-4b9b-b01e-849711fc5fbf" providerId="ADAL" clId="{082659E4-D9E0-4610-B4E4-9B8D758FE963}" dt="2023-10-10T04:14:54.049" v="3526" actId="164"/>
          <ac:spMkLst>
            <pc:docMk/>
            <pc:sldMk cId="216582665" sldId="309"/>
            <ac:spMk id="52" creationId="{FDC866F7-2DA7-CE05-DE04-5CC390D9B11D}"/>
          </ac:spMkLst>
        </pc:spChg>
        <pc:spChg chg="mod">
          <ac:chgData name="Kencin Autry" userId="a6c17a38-3403-4b9b-b01e-849711fc5fbf" providerId="ADAL" clId="{082659E4-D9E0-4610-B4E4-9B8D758FE963}" dt="2023-10-10T04:16:20.344" v="3534"/>
          <ac:spMkLst>
            <pc:docMk/>
            <pc:sldMk cId="216582665" sldId="309"/>
            <ac:spMk id="56" creationId="{BAC79F36-C0A8-0C2C-8914-6242AFF1447D}"/>
          </ac:spMkLst>
        </pc:spChg>
        <pc:spChg chg="mod">
          <ac:chgData name="Kencin Autry" userId="a6c17a38-3403-4b9b-b01e-849711fc5fbf" providerId="ADAL" clId="{082659E4-D9E0-4610-B4E4-9B8D758FE963}" dt="2023-10-10T04:16:20.344" v="3534"/>
          <ac:spMkLst>
            <pc:docMk/>
            <pc:sldMk cId="216582665" sldId="309"/>
            <ac:spMk id="57" creationId="{F0351D22-BC02-58FD-5B4F-E3013591CA02}"/>
          </ac:spMkLst>
        </pc:spChg>
        <pc:spChg chg="mod">
          <ac:chgData name="Kencin Autry" userId="a6c17a38-3403-4b9b-b01e-849711fc5fbf" providerId="ADAL" clId="{082659E4-D9E0-4610-B4E4-9B8D758FE963}" dt="2023-10-10T04:16:20.344" v="3534"/>
          <ac:spMkLst>
            <pc:docMk/>
            <pc:sldMk cId="216582665" sldId="309"/>
            <ac:spMk id="58" creationId="{316E76A6-F3A2-52E7-93C8-7BF6A4623C90}"/>
          </ac:spMkLst>
        </pc:spChg>
        <pc:spChg chg="mod">
          <ac:chgData name="Kencin Autry" userId="a6c17a38-3403-4b9b-b01e-849711fc5fbf" providerId="ADAL" clId="{082659E4-D9E0-4610-B4E4-9B8D758FE963}" dt="2023-10-10T04:16:20.344" v="3534"/>
          <ac:spMkLst>
            <pc:docMk/>
            <pc:sldMk cId="216582665" sldId="309"/>
            <ac:spMk id="59" creationId="{6C648029-6FA8-61B2-75FE-2778E687FF68}"/>
          </ac:spMkLst>
        </pc:spChg>
        <pc:spChg chg="mod">
          <ac:chgData name="Kencin Autry" userId="a6c17a38-3403-4b9b-b01e-849711fc5fbf" providerId="ADAL" clId="{082659E4-D9E0-4610-B4E4-9B8D758FE963}" dt="2023-10-10T04:16:20.344" v="3534"/>
          <ac:spMkLst>
            <pc:docMk/>
            <pc:sldMk cId="216582665" sldId="309"/>
            <ac:spMk id="60" creationId="{996A2908-5E96-305D-A7A7-D3C61D158540}"/>
          </ac:spMkLst>
        </pc:spChg>
        <pc:spChg chg="mod">
          <ac:chgData name="Kencin Autry" userId="a6c17a38-3403-4b9b-b01e-849711fc5fbf" providerId="ADAL" clId="{082659E4-D9E0-4610-B4E4-9B8D758FE963}" dt="2023-10-10T04:16:20.344" v="3534"/>
          <ac:spMkLst>
            <pc:docMk/>
            <pc:sldMk cId="216582665" sldId="309"/>
            <ac:spMk id="61" creationId="{FC2F2844-7914-FE38-3F68-DFAC371FFCC3}"/>
          </ac:spMkLst>
        </pc:spChg>
        <pc:spChg chg="mod">
          <ac:chgData name="Kencin Autry" userId="a6c17a38-3403-4b9b-b01e-849711fc5fbf" providerId="ADAL" clId="{082659E4-D9E0-4610-B4E4-9B8D758FE963}" dt="2023-10-10T04:16:20.344" v="3534"/>
          <ac:spMkLst>
            <pc:docMk/>
            <pc:sldMk cId="216582665" sldId="309"/>
            <ac:spMk id="62" creationId="{69577EE7-11C8-5339-DFAE-D6E2667DC20A}"/>
          </ac:spMkLst>
        </pc:spChg>
        <pc:spChg chg="mod">
          <ac:chgData name="Kencin Autry" userId="a6c17a38-3403-4b9b-b01e-849711fc5fbf" providerId="ADAL" clId="{082659E4-D9E0-4610-B4E4-9B8D758FE963}" dt="2023-10-10T04:16:20.344" v="3534"/>
          <ac:spMkLst>
            <pc:docMk/>
            <pc:sldMk cId="216582665" sldId="309"/>
            <ac:spMk id="63" creationId="{3F6A3929-617A-99A3-2192-CBD5DEFDFE9F}"/>
          </ac:spMkLst>
        </pc:spChg>
        <pc:spChg chg="mod">
          <ac:chgData name="Kencin Autry" userId="a6c17a38-3403-4b9b-b01e-849711fc5fbf" providerId="ADAL" clId="{082659E4-D9E0-4610-B4E4-9B8D758FE963}" dt="2023-10-10T04:16:20.344" v="3534"/>
          <ac:spMkLst>
            <pc:docMk/>
            <pc:sldMk cId="216582665" sldId="309"/>
            <ac:spMk id="64" creationId="{5F3F2E15-1693-2CCD-0750-8F24165765B9}"/>
          </ac:spMkLst>
        </pc:spChg>
        <pc:spChg chg="mod">
          <ac:chgData name="Kencin Autry" userId="a6c17a38-3403-4b9b-b01e-849711fc5fbf" providerId="ADAL" clId="{082659E4-D9E0-4610-B4E4-9B8D758FE963}" dt="2023-10-10T04:16:20.344" v="3534"/>
          <ac:spMkLst>
            <pc:docMk/>
            <pc:sldMk cId="216582665" sldId="309"/>
            <ac:spMk id="65" creationId="{EB783D77-BCDB-7E03-BB03-9A6F100ABC5D}"/>
          </ac:spMkLst>
        </pc:spChg>
        <pc:spChg chg="mod">
          <ac:chgData name="Kencin Autry" userId="a6c17a38-3403-4b9b-b01e-849711fc5fbf" providerId="ADAL" clId="{082659E4-D9E0-4610-B4E4-9B8D758FE963}" dt="2023-10-10T04:16:20.344" v="3534"/>
          <ac:spMkLst>
            <pc:docMk/>
            <pc:sldMk cId="216582665" sldId="309"/>
            <ac:spMk id="66" creationId="{22CD6384-A6D3-7250-8D89-6A3E21C4DFDF}"/>
          </ac:spMkLst>
        </pc:spChg>
        <pc:spChg chg="add del mod">
          <ac:chgData name="Kencin Autry" userId="a6c17a38-3403-4b9b-b01e-849711fc5fbf" providerId="ADAL" clId="{082659E4-D9E0-4610-B4E4-9B8D758FE963}" dt="2023-10-10T04:17:21.491" v="3549" actId="478"/>
          <ac:spMkLst>
            <pc:docMk/>
            <pc:sldMk cId="216582665" sldId="309"/>
            <ac:spMk id="72" creationId="{040D3F5C-BD95-2F0B-AB37-27660EC24387}"/>
          </ac:spMkLst>
        </pc:spChg>
        <pc:spChg chg="add del">
          <ac:chgData name="Kencin Autry" userId="a6c17a38-3403-4b9b-b01e-849711fc5fbf" providerId="ADAL" clId="{082659E4-D9E0-4610-B4E4-9B8D758FE963}" dt="2023-10-10T04:27:32.208" v="3601" actId="478"/>
          <ac:spMkLst>
            <pc:docMk/>
            <pc:sldMk cId="216582665" sldId="309"/>
            <ac:spMk id="73" creationId="{4F130ACD-95B9-0F93-BFDC-C250542A9571}"/>
          </ac:spMkLst>
        </pc:spChg>
        <pc:spChg chg="add del">
          <ac:chgData name="Kencin Autry" userId="a6c17a38-3403-4b9b-b01e-849711fc5fbf" providerId="ADAL" clId="{082659E4-D9E0-4610-B4E4-9B8D758FE963}" dt="2023-10-10T04:19:15.015" v="3559" actId="11529"/>
          <ac:spMkLst>
            <pc:docMk/>
            <pc:sldMk cId="216582665" sldId="309"/>
            <ac:spMk id="74" creationId="{4899DDF4-E7B6-B870-BCEE-DD91BA8C123F}"/>
          </ac:spMkLst>
        </pc:spChg>
        <pc:spChg chg="add mod topLvl">
          <ac:chgData name="Kencin Autry" userId="a6c17a38-3403-4b9b-b01e-849711fc5fbf" providerId="ADAL" clId="{082659E4-D9E0-4610-B4E4-9B8D758FE963}" dt="2023-10-10T04:30:27.096" v="3645" actId="164"/>
          <ac:spMkLst>
            <pc:docMk/>
            <pc:sldMk cId="216582665" sldId="309"/>
            <ac:spMk id="75" creationId="{97FA80C9-F20C-695B-FB3C-3974B17B4D3D}"/>
          </ac:spMkLst>
        </pc:spChg>
        <pc:spChg chg="add mod topLvl">
          <ac:chgData name="Kencin Autry" userId="a6c17a38-3403-4b9b-b01e-849711fc5fbf" providerId="ADAL" clId="{082659E4-D9E0-4610-B4E4-9B8D758FE963}" dt="2023-10-10T04:30:27.096" v="3645" actId="164"/>
          <ac:spMkLst>
            <pc:docMk/>
            <pc:sldMk cId="216582665" sldId="309"/>
            <ac:spMk id="76" creationId="{5576C8B8-8AC8-181C-463A-B8FD90CED06B}"/>
          </ac:spMkLst>
        </pc:spChg>
        <pc:spChg chg="add mod topLvl">
          <ac:chgData name="Kencin Autry" userId="a6c17a38-3403-4b9b-b01e-849711fc5fbf" providerId="ADAL" clId="{082659E4-D9E0-4610-B4E4-9B8D758FE963}" dt="2023-10-10T04:30:27.096" v="3645" actId="164"/>
          <ac:spMkLst>
            <pc:docMk/>
            <pc:sldMk cId="216582665" sldId="309"/>
            <ac:spMk id="77" creationId="{E91F736C-D219-DB28-2FB7-F39DACA18B24}"/>
          </ac:spMkLst>
        </pc:spChg>
        <pc:spChg chg="add del mod topLvl">
          <ac:chgData name="Kencin Autry" userId="a6c17a38-3403-4b9b-b01e-849711fc5fbf" providerId="ADAL" clId="{082659E4-D9E0-4610-B4E4-9B8D758FE963}" dt="2023-10-10T04:30:21.409" v="3644" actId="478"/>
          <ac:spMkLst>
            <pc:docMk/>
            <pc:sldMk cId="216582665" sldId="309"/>
            <ac:spMk id="78" creationId="{3B6099DA-DCB9-A294-C6F5-E00BBDAE5068}"/>
          </ac:spMkLst>
        </pc:spChg>
        <pc:spChg chg="add mod topLvl">
          <ac:chgData name="Kencin Autry" userId="a6c17a38-3403-4b9b-b01e-849711fc5fbf" providerId="ADAL" clId="{082659E4-D9E0-4610-B4E4-9B8D758FE963}" dt="2023-10-10T04:30:27.096" v="3645" actId="164"/>
          <ac:spMkLst>
            <pc:docMk/>
            <pc:sldMk cId="216582665" sldId="309"/>
            <ac:spMk id="79" creationId="{5B3B9B7B-F4F8-AC1A-4BE9-43DF822CF4FF}"/>
          </ac:spMkLst>
        </pc:spChg>
        <pc:spChg chg="add mod topLvl">
          <ac:chgData name="Kencin Autry" userId="a6c17a38-3403-4b9b-b01e-849711fc5fbf" providerId="ADAL" clId="{082659E4-D9E0-4610-B4E4-9B8D758FE963}" dt="2023-10-10T04:30:27.096" v="3645" actId="164"/>
          <ac:spMkLst>
            <pc:docMk/>
            <pc:sldMk cId="216582665" sldId="309"/>
            <ac:spMk id="80" creationId="{530BF5CD-D4F8-9AE1-EFF3-FAF57430C82C}"/>
          </ac:spMkLst>
        </pc:spChg>
        <pc:spChg chg="add mod topLvl">
          <ac:chgData name="Kencin Autry" userId="a6c17a38-3403-4b9b-b01e-849711fc5fbf" providerId="ADAL" clId="{082659E4-D9E0-4610-B4E4-9B8D758FE963}" dt="2023-10-10T04:30:27.096" v="3645" actId="164"/>
          <ac:spMkLst>
            <pc:docMk/>
            <pc:sldMk cId="216582665" sldId="309"/>
            <ac:spMk id="81" creationId="{7DE7BC5E-E876-0FCD-943B-3C11738770FC}"/>
          </ac:spMkLst>
        </pc:spChg>
        <pc:spChg chg="add mod topLvl">
          <ac:chgData name="Kencin Autry" userId="a6c17a38-3403-4b9b-b01e-849711fc5fbf" providerId="ADAL" clId="{082659E4-D9E0-4610-B4E4-9B8D758FE963}" dt="2023-10-10T04:30:27.096" v="3645" actId="164"/>
          <ac:spMkLst>
            <pc:docMk/>
            <pc:sldMk cId="216582665" sldId="309"/>
            <ac:spMk id="82" creationId="{AB6A721D-B5C7-1C08-02D5-A9F4056959CC}"/>
          </ac:spMkLst>
        </pc:spChg>
        <pc:spChg chg="add mod topLvl">
          <ac:chgData name="Kencin Autry" userId="a6c17a38-3403-4b9b-b01e-849711fc5fbf" providerId="ADAL" clId="{082659E4-D9E0-4610-B4E4-9B8D758FE963}" dt="2023-10-10T04:30:27.096" v="3645" actId="164"/>
          <ac:spMkLst>
            <pc:docMk/>
            <pc:sldMk cId="216582665" sldId="309"/>
            <ac:spMk id="83" creationId="{57CD84F9-60C4-B3CA-09A3-102D7713AA3D}"/>
          </ac:spMkLst>
        </pc:spChg>
        <pc:spChg chg="add del mod">
          <ac:chgData name="Kencin Autry" userId="a6c17a38-3403-4b9b-b01e-849711fc5fbf" providerId="ADAL" clId="{082659E4-D9E0-4610-B4E4-9B8D758FE963}" dt="2023-10-10T04:25:18.587" v="3591" actId="478"/>
          <ac:spMkLst>
            <pc:docMk/>
            <pc:sldMk cId="216582665" sldId="309"/>
            <ac:spMk id="84" creationId="{E495BFD8-D363-660F-AE5F-03F4294EA667}"/>
          </ac:spMkLst>
        </pc:spChg>
        <pc:spChg chg="add mod topLvl">
          <ac:chgData name="Kencin Autry" userId="a6c17a38-3403-4b9b-b01e-849711fc5fbf" providerId="ADAL" clId="{082659E4-D9E0-4610-B4E4-9B8D758FE963}" dt="2023-10-10T04:30:27.096" v="3645" actId="164"/>
          <ac:spMkLst>
            <pc:docMk/>
            <pc:sldMk cId="216582665" sldId="309"/>
            <ac:spMk id="85" creationId="{4AC275C2-9102-C3E9-729C-80024A5752A7}"/>
          </ac:spMkLst>
        </pc:spChg>
        <pc:grpChg chg="del mod">
          <ac:chgData name="Kencin Autry" userId="a6c17a38-3403-4b9b-b01e-849711fc5fbf" providerId="ADAL" clId="{082659E4-D9E0-4610-B4E4-9B8D758FE963}" dt="2023-10-10T03:58:30.847" v="3292"/>
          <ac:grpSpMkLst>
            <pc:docMk/>
            <pc:sldMk cId="216582665" sldId="309"/>
            <ac:grpSpMk id="13" creationId="{F8B4F70F-EADF-AEAB-6787-5B1BC5DCE8C0}"/>
          </ac:grpSpMkLst>
        </pc:grpChg>
        <pc:grpChg chg="del mod">
          <ac:chgData name="Kencin Autry" userId="a6c17a38-3403-4b9b-b01e-849711fc5fbf" providerId="ADAL" clId="{082659E4-D9E0-4610-B4E4-9B8D758FE963}" dt="2023-10-10T04:00:05.423" v="3305"/>
          <ac:grpSpMkLst>
            <pc:docMk/>
            <pc:sldMk cId="216582665" sldId="309"/>
            <ac:grpSpMk id="23" creationId="{F351DE6D-2D59-2D0D-ABD4-99C6E2947C4A}"/>
          </ac:grpSpMkLst>
        </pc:grpChg>
        <pc:grpChg chg="del mod">
          <ac:chgData name="Kencin Autry" userId="a6c17a38-3403-4b9b-b01e-849711fc5fbf" providerId="ADAL" clId="{082659E4-D9E0-4610-B4E4-9B8D758FE963}" dt="2023-10-10T04:00:11.396" v="3307"/>
          <ac:grpSpMkLst>
            <pc:docMk/>
            <pc:sldMk cId="216582665" sldId="309"/>
            <ac:grpSpMk id="25" creationId="{553D2355-F716-01E0-43C6-971C680F92E5}"/>
          </ac:grpSpMkLst>
        </pc:grpChg>
        <pc:grpChg chg="del mod">
          <ac:chgData name="Kencin Autry" userId="a6c17a38-3403-4b9b-b01e-849711fc5fbf" providerId="ADAL" clId="{082659E4-D9E0-4610-B4E4-9B8D758FE963}" dt="2023-10-10T04:00:19.392" v="3309"/>
          <ac:grpSpMkLst>
            <pc:docMk/>
            <pc:sldMk cId="216582665" sldId="309"/>
            <ac:grpSpMk id="27" creationId="{EFDA5399-C77E-438A-FD5B-53ECD779196C}"/>
          </ac:grpSpMkLst>
        </pc:grpChg>
        <pc:grpChg chg="del mod">
          <ac:chgData name="Kencin Autry" userId="a6c17a38-3403-4b9b-b01e-849711fc5fbf" providerId="ADAL" clId="{082659E4-D9E0-4610-B4E4-9B8D758FE963}" dt="2023-10-10T04:00:46.149" v="3320" actId="478"/>
          <ac:grpSpMkLst>
            <pc:docMk/>
            <pc:sldMk cId="216582665" sldId="309"/>
            <ac:grpSpMk id="29" creationId="{0EBF9EEF-7E21-67C3-6DC0-5D11E76D31A6}"/>
          </ac:grpSpMkLst>
        </pc:grpChg>
        <pc:grpChg chg="del mod">
          <ac:chgData name="Kencin Autry" userId="a6c17a38-3403-4b9b-b01e-849711fc5fbf" providerId="ADAL" clId="{082659E4-D9E0-4610-B4E4-9B8D758FE963}" dt="2023-10-10T04:07:53.055" v="3426"/>
          <ac:grpSpMkLst>
            <pc:docMk/>
            <pc:sldMk cId="216582665" sldId="309"/>
            <ac:grpSpMk id="44" creationId="{3D4E8E3B-8432-4181-2667-A59F9C81ACDE}"/>
          </ac:grpSpMkLst>
        </pc:grpChg>
        <pc:grpChg chg="add del mod">
          <ac:chgData name="Kencin Autry" userId="a6c17a38-3403-4b9b-b01e-849711fc5fbf" providerId="ADAL" clId="{082659E4-D9E0-4610-B4E4-9B8D758FE963}" dt="2023-10-10T04:16:17.981" v="3533" actId="478"/>
          <ac:grpSpMkLst>
            <pc:docMk/>
            <pc:sldMk cId="216582665" sldId="309"/>
            <ac:grpSpMk id="53" creationId="{1D7D41FF-3E2E-3979-23EA-A2DB58F84604}"/>
          </ac:grpSpMkLst>
        </pc:grpChg>
        <pc:grpChg chg="add del mod">
          <ac:chgData name="Kencin Autry" userId="a6c17a38-3403-4b9b-b01e-849711fc5fbf" providerId="ADAL" clId="{082659E4-D9E0-4610-B4E4-9B8D758FE963}" dt="2023-10-10T04:26:11.655" v="3594" actId="478"/>
          <ac:grpSpMkLst>
            <pc:docMk/>
            <pc:sldMk cId="216582665" sldId="309"/>
            <ac:grpSpMk id="55" creationId="{80BA4DDB-2AFD-45A8-458E-3D6773FEB7A9}"/>
          </ac:grpSpMkLst>
        </pc:grpChg>
        <pc:grpChg chg="add del mod">
          <ac:chgData name="Kencin Autry" userId="a6c17a38-3403-4b9b-b01e-849711fc5fbf" providerId="ADAL" clId="{082659E4-D9E0-4610-B4E4-9B8D758FE963}" dt="2023-10-10T04:27:25.824" v="3600" actId="165"/>
          <ac:grpSpMkLst>
            <pc:docMk/>
            <pc:sldMk cId="216582665" sldId="309"/>
            <ac:grpSpMk id="86" creationId="{D8E0FB7C-9061-28B6-DFF6-6E03EDEA6C44}"/>
          </ac:grpSpMkLst>
        </pc:grpChg>
        <pc:grpChg chg="add del mod">
          <ac:chgData name="Kencin Autry" userId="a6c17a38-3403-4b9b-b01e-849711fc5fbf" providerId="ADAL" clId="{082659E4-D9E0-4610-B4E4-9B8D758FE963}" dt="2023-10-10T04:27:57.524" v="3603" actId="165"/>
          <ac:grpSpMkLst>
            <pc:docMk/>
            <pc:sldMk cId="216582665" sldId="309"/>
            <ac:grpSpMk id="87" creationId="{880C323E-50A7-871A-60B2-1A765ED0C655}"/>
          </ac:grpSpMkLst>
        </pc:grpChg>
        <pc:grpChg chg="add del mod topLvl">
          <ac:chgData name="Kencin Autry" userId="a6c17a38-3403-4b9b-b01e-849711fc5fbf" providerId="ADAL" clId="{082659E4-D9E0-4610-B4E4-9B8D758FE963}" dt="2023-10-10T04:29:58.509" v="3637" actId="165"/>
          <ac:grpSpMkLst>
            <pc:docMk/>
            <pc:sldMk cId="216582665" sldId="309"/>
            <ac:grpSpMk id="88" creationId="{7DA9A659-C775-8B53-8EFA-D19779E21F82}"/>
          </ac:grpSpMkLst>
        </pc:grpChg>
        <pc:grpChg chg="add del mod">
          <ac:chgData name="Kencin Autry" userId="a6c17a38-3403-4b9b-b01e-849711fc5fbf" providerId="ADAL" clId="{082659E4-D9E0-4610-B4E4-9B8D758FE963}" dt="2023-10-10T04:28:51.400" v="3620" actId="165"/>
          <ac:grpSpMkLst>
            <pc:docMk/>
            <pc:sldMk cId="216582665" sldId="309"/>
            <ac:grpSpMk id="89" creationId="{3C244146-AADE-5B13-2CDB-68DED805093E}"/>
          </ac:grpSpMkLst>
        </pc:grpChg>
        <pc:grpChg chg="add del mod topLvl">
          <ac:chgData name="Kencin Autry" userId="a6c17a38-3403-4b9b-b01e-849711fc5fbf" providerId="ADAL" clId="{082659E4-D9E0-4610-B4E4-9B8D758FE963}" dt="2023-10-10T04:29:58.509" v="3637" actId="165"/>
          <ac:grpSpMkLst>
            <pc:docMk/>
            <pc:sldMk cId="216582665" sldId="309"/>
            <ac:grpSpMk id="90" creationId="{967811D4-86A8-5E17-7AB9-8AB05B183D0B}"/>
          </ac:grpSpMkLst>
        </pc:grpChg>
        <pc:grpChg chg="add del mod">
          <ac:chgData name="Kencin Autry" userId="a6c17a38-3403-4b9b-b01e-849711fc5fbf" providerId="ADAL" clId="{082659E4-D9E0-4610-B4E4-9B8D758FE963}" dt="2023-10-10T04:29:53.714" v="3635" actId="165"/>
          <ac:grpSpMkLst>
            <pc:docMk/>
            <pc:sldMk cId="216582665" sldId="309"/>
            <ac:grpSpMk id="91" creationId="{3BBAF213-D5A8-3E78-7663-DD3F3492076E}"/>
          </ac:grpSpMkLst>
        </pc:grpChg>
        <pc:grpChg chg="add mod">
          <ac:chgData name="Kencin Autry" userId="a6c17a38-3403-4b9b-b01e-849711fc5fbf" providerId="ADAL" clId="{082659E4-D9E0-4610-B4E4-9B8D758FE963}" dt="2023-10-10T04:30:39.647" v="3646" actId="1076"/>
          <ac:grpSpMkLst>
            <pc:docMk/>
            <pc:sldMk cId="216582665" sldId="309"/>
            <ac:grpSpMk id="92" creationId="{C5A9C1AF-FC4F-2997-6422-729706FF0EF4}"/>
          </ac:grpSpMkLst>
        </pc:grpChg>
        <pc:graphicFrameChg chg="del">
          <ac:chgData name="Kencin Autry" userId="a6c17a38-3403-4b9b-b01e-849711fc5fbf" providerId="ADAL" clId="{082659E4-D9E0-4610-B4E4-9B8D758FE963}" dt="2023-10-10T03:43:31.101" v="3216" actId="478"/>
          <ac:graphicFrameMkLst>
            <pc:docMk/>
            <pc:sldMk cId="216582665" sldId="309"/>
            <ac:graphicFrameMk id="7" creationId="{05EA409F-4FDE-7F59-6CAA-3310A4CF31FE}"/>
          </ac:graphicFrameMkLst>
        </pc:graphicFrameChg>
        <pc:picChg chg="add del mod">
          <ac:chgData name="Kencin Autry" userId="a6c17a38-3403-4b9b-b01e-849711fc5fbf" providerId="ADAL" clId="{082659E4-D9E0-4610-B4E4-9B8D758FE963}" dt="2023-10-10T03:44:28.697" v="3224" actId="478"/>
          <ac:picMkLst>
            <pc:docMk/>
            <pc:sldMk cId="216582665" sldId="309"/>
            <ac:picMk id="5" creationId="{93409B29-0CFB-E4CA-DB27-04DF9E3ADC1A}"/>
          </ac:picMkLst>
        </pc:picChg>
        <pc:picChg chg="add del mod ord">
          <ac:chgData name="Kencin Autry" userId="a6c17a38-3403-4b9b-b01e-849711fc5fbf" providerId="ADAL" clId="{082659E4-D9E0-4610-B4E4-9B8D758FE963}" dt="2023-10-10T04:15:02.326" v="3528" actId="478"/>
          <ac:picMkLst>
            <pc:docMk/>
            <pc:sldMk cId="216582665" sldId="309"/>
            <ac:picMk id="6" creationId="{026E0856-6DEF-DEC2-C109-BF0C2F59C42D}"/>
          </ac:picMkLst>
        </pc:picChg>
        <pc:picChg chg="add del mod">
          <ac:chgData name="Kencin Autry" userId="a6c17a38-3403-4b9b-b01e-849711fc5fbf" providerId="ADAL" clId="{082659E4-D9E0-4610-B4E4-9B8D758FE963}" dt="2023-10-10T03:57:12.540" v="3288" actId="478"/>
          <ac:picMkLst>
            <pc:docMk/>
            <pc:sldMk cId="216582665" sldId="309"/>
            <ac:picMk id="10" creationId="{DF97069F-0C89-8B9D-8F30-D58D5781A4E0}"/>
          </ac:picMkLst>
        </pc:picChg>
        <pc:picChg chg="add del mod">
          <ac:chgData name="Kencin Autry" userId="a6c17a38-3403-4b9b-b01e-849711fc5fbf" providerId="ADAL" clId="{082659E4-D9E0-4610-B4E4-9B8D758FE963}" dt="2023-10-10T04:26:14.830" v="3595" actId="478"/>
          <ac:picMkLst>
            <pc:docMk/>
            <pc:sldMk cId="216582665" sldId="309"/>
            <ac:picMk id="54" creationId="{810A7DAA-22CC-849E-0ED2-A5E70DAEB94B}"/>
          </ac:picMkLst>
        </pc:picChg>
        <pc:picChg chg="add del mod">
          <ac:chgData name="Kencin Autry" userId="a6c17a38-3403-4b9b-b01e-849711fc5fbf" providerId="ADAL" clId="{082659E4-D9E0-4610-B4E4-9B8D758FE963}" dt="2023-10-10T04:31:06.063" v="3648" actId="478"/>
          <ac:picMkLst>
            <pc:docMk/>
            <pc:sldMk cId="216582665" sldId="309"/>
            <ac:picMk id="94" creationId="{D02F1527-6F1E-C782-E486-8965A1EDA5C3}"/>
          </ac:picMkLst>
        </pc:picChg>
        <pc:picChg chg="add del mod">
          <ac:chgData name="Kencin Autry" userId="a6c17a38-3403-4b9b-b01e-849711fc5fbf" providerId="ADAL" clId="{082659E4-D9E0-4610-B4E4-9B8D758FE963}" dt="2023-10-10T04:31:35.579" v="3655" actId="478"/>
          <ac:picMkLst>
            <pc:docMk/>
            <pc:sldMk cId="216582665" sldId="309"/>
            <ac:picMk id="96" creationId="{DC165853-FC02-5F88-EB18-B11E260BA239}"/>
          </ac:picMkLst>
        </pc:picChg>
        <pc:picChg chg="add mod">
          <ac:chgData name="Kencin Autry" userId="a6c17a38-3403-4b9b-b01e-849711fc5fbf" providerId="ADAL" clId="{082659E4-D9E0-4610-B4E4-9B8D758FE963}" dt="2023-10-10T14:03:52.603" v="3983" actId="1076"/>
          <ac:picMkLst>
            <pc:docMk/>
            <pc:sldMk cId="216582665" sldId="309"/>
            <ac:picMk id="98" creationId="{6FA16ECC-3298-1029-B466-85C0FA6A014D}"/>
          </ac:picMkLst>
        </pc:picChg>
        <pc:picChg chg="add mod">
          <ac:chgData name="Kencin Autry" userId="a6c17a38-3403-4b9b-b01e-849711fc5fbf" providerId="ADAL" clId="{082659E4-D9E0-4610-B4E4-9B8D758FE963}" dt="2023-10-10T14:03:41.898" v="3950" actId="1076"/>
          <ac:picMkLst>
            <pc:docMk/>
            <pc:sldMk cId="216582665" sldId="309"/>
            <ac:picMk id="99" creationId="{677BA142-A132-178E-420F-B7703787A1D1}"/>
          </ac:picMkLst>
        </pc:picChg>
        <pc:picChg chg="add mod">
          <ac:chgData name="Kencin Autry" userId="a6c17a38-3403-4b9b-b01e-849711fc5fbf" providerId="ADAL" clId="{082659E4-D9E0-4610-B4E4-9B8D758FE963}" dt="2023-10-10T16:24:24.620" v="4477" actId="207"/>
          <ac:picMkLst>
            <pc:docMk/>
            <pc:sldMk cId="216582665" sldId="309"/>
            <ac:picMk id="100" creationId="{8A47A10A-B3E6-4E05-AA3C-B3E7945AC153}"/>
          </ac:picMkLst>
        </pc:picChg>
        <pc:inkChg chg="add del mod">
          <ac:chgData name="Kencin Autry" userId="a6c17a38-3403-4b9b-b01e-849711fc5fbf" providerId="ADAL" clId="{082659E4-D9E0-4610-B4E4-9B8D758FE963}" dt="2023-10-10T03:58:51.219" v="3295"/>
          <ac:inkMkLst>
            <pc:docMk/>
            <pc:sldMk cId="216582665" sldId="309"/>
            <ac:inkMk id="11" creationId="{E72BE3D8-E7DD-4036-BC1E-C94B4CF121BB}"/>
          </ac:inkMkLst>
        </pc:inkChg>
        <pc:inkChg chg="add del mod">
          <ac:chgData name="Kencin Autry" userId="a6c17a38-3403-4b9b-b01e-849711fc5fbf" providerId="ADAL" clId="{082659E4-D9E0-4610-B4E4-9B8D758FE963}" dt="2023-10-10T03:58:30.847" v="3292"/>
          <ac:inkMkLst>
            <pc:docMk/>
            <pc:sldMk cId="216582665" sldId="309"/>
            <ac:inkMk id="12" creationId="{33B5C4E7-3CF8-2B63-FB38-8FCC22E90FE3}"/>
          </ac:inkMkLst>
        </pc:inkChg>
        <pc:inkChg chg="add del mod">
          <ac:chgData name="Kencin Autry" userId="a6c17a38-3403-4b9b-b01e-849711fc5fbf" providerId="ADAL" clId="{082659E4-D9E0-4610-B4E4-9B8D758FE963}" dt="2023-10-10T04:00:48.890" v="3322"/>
          <ac:inkMkLst>
            <pc:docMk/>
            <pc:sldMk cId="216582665" sldId="309"/>
            <ac:inkMk id="16" creationId="{DDB9546A-1485-067B-1DF7-8E443EF5D733}"/>
          </ac:inkMkLst>
        </pc:inkChg>
        <pc:inkChg chg="add del">
          <ac:chgData name="Kencin Autry" userId="a6c17a38-3403-4b9b-b01e-849711fc5fbf" providerId="ADAL" clId="{082659E4-D9E0-4610-B4E4-9B8D758FE963}" dt="2023-10-10T03:59:23.474" v="3298"/>
          <ac:inkMkLst>
            <pc:docMk/>
            <pc:sldMk cId="216582665" sldId="309"/>
            <ac:inkMk id="17" creationId="{85B71786-64AC-4690-AF40-DCDE8525B023}"/>
          </ac:inkMkLst>
        </pc:inkChg>
        <pc:inkChg chg="add del mod">
          <ac:chgData name="Kencin Autry" userId="a6c17a38-3403-4b9b-b01e-849711fc5fbf" providerId="ADAL" clId="{082659E4-D9E0-4610-B4E4-9B8D758FE963}" dt="2023-10-10T04:00:45.353" v="3319" actId="478"/>
          <ac:inkMkLst>
            <pc:docMk/>
            <pc:sldMk cId="216582665" sldId="309"/>
            <ac:inkMk id="19" creationId="{A513A647-99E3-BEF5-4C77-2AAE3D64B6C5}"/>
          </ac:inkMkLst>
        </pc:inkChg>
        <pc:inkChg chg="add del mod">
          <ac:chgData name="Kencin Autry" userId="a6c17a38-3403-4b9b-b01e-849711fc5fbf" providerId="ADAL" clId="{082659E4-D9E0-4610-B4E4-9B8D758FE963}" dt="2023-10-10T04:00:44.303" v="3318" actId="478"/>
          <ac:inkMkLst>
            <pc:docMk/>
            <pc:sldMk cId="216582665" sldId="309"/>
            <ac:inkMk id="20" creationId="{CAC11E51-E692-A3F3-79E0-5314E6DCD4A9}"/>
          </ac:inkMkLst>
        </pc:inkChg>
        <pc:inkChg chg="add del mod">
          <ac:chgData name="Kencin Autry" userId="a6c17a38-3403-4b9b-b01e-849711fc5fbf" providerId="ADAL" clId="{082659E4-D9E0-4610-B4E4-9B8D758FE963}" dt="2023-10-10T04:00:36.161" v="3312" actId="478"/>
          <ac:inkMkLst>
            <pc:docMk/>
            <pc:sldMk cId="216582665" sldId="309"/>
            <ac:inkMk id="21" creationId="{7BE1103E-314E-1C1F-ACB5-4930DAE69915}"/>
          </ac:inkMkLst>
        </pc:inkChg>
        <pc:inkChg chg="add mod">
          <ac:chgData name="Kencin Autry" userId="a6c17a38-3403-4b9b-b01e-849711fc5fbf" providerId="ADAL" clId="{082659E4-D9E0-4610-B4E4-9B8D758FE963}" dt="2023-10-10T04:00:31.995" v="3311" actId="1076"/>
          <ac:inkMkLst>
            <pc:docMk/>
            <pc:sldMk cId="216582665" sldId="309"/>
            <ac:inkMk id="22" creationId="{907BFE87-1DAD-3B69-04E8-9C2FDB322FDE}"/>
          </ac:inkMkLst>
        </pc:inkChg>
        <pc:inkChg chg="add del mod">
          <ac:chgData name="Kencin Autry" userId="a6c17a38-3403-4b9b-b01e-849711fc5fbf" providerId="ADAL" clId="{082659E4-D9E0-4610-B4E4-9B8D758FE963}" dt="2023-10-10T04:00:52.512" v="3323"/>
          <ac:inkMkLst>
            <pc:docMk/>
            <pc:sldMk cId="216582665" sldId="309"/>
            <ac:inkMk id="24" creationId="{B58D66EC-3E45-2CC5-ACF9-EA8A86B7DC53}"/>
          </ac:inkMkLst>
        </pc:inkChg>
        <pc:inkChg chg="add del mod">
          <ac:chgData name="Kencin Autry" userId="a6c17a38-3403-4b9b-b01e-849711fc5fbf" providerId="ADAL" clId="{082659E4-D9E0-4610-B4E4-9B8D758FE963}" dt="2023-10-10T04:00:48.062" v="3321"/>
          <ac:inkMkLst>
            <pc:docMk/>
            <pc:sldMk cId="216582665" sldId="309"/>
            <ac:inkMk id="26" creationId="{85ECC105-3E49-D1F8-8724-ACE5856A33B8}"/>
          </ac:inkMkLst>
        </pc:inkChg>
        <pc:inkChg chg="add mod">
          <ac:chgData name="Kencin Autry" userId="a6c17a38-3403-4b9b-b01e-849711fc5fbf" providerId="ADAL" clId="{082659E4-D9E0-4610-B4E4-9B8D758FE963}" dt="2023-10-10T04:00:31.995" v="3311" actId="1076"/>
          <ac:inkMkLst>
            <pc:docMk/>
            <pc:sldMk cId="216582665" sldId="309"/>
            <ac:inkMk id="28" creationId="{89922B65-C17E-B76E-A165-8E852280F6BF}"/>
          </ac:inkMkLst>
        </pc:inkChg>
        <pc:inkChg chg="add del mod">
          <ac:chgData name="Kencin Autry" userId="a6c17a38-3403-4b9b-b01e-849711fc5fbf" providerId="ADAL" clId="{082659E4-D9E0-4610-B4E4-9B8D758FE963}" dt="2023-10-10T04:08:00.672" v="3427"/>
          <ac:inkMkLst>
            <pc:docMk/>
            <pc:sldMk cId="216582665" sldId="309"/>
            <ac:inkMk id="41" creationId="{99C1853E-2C6C-323B-4F84-21715833A5B4}"/>
          </ac:inkMkLst>
        </pc:inkChg>
        <pc:inkChg chg="add del mod">
          <ac:chgData name="Kencin Autry" userId="a6c17a38-3403-4b9b-b01e-849711fc5fbf" providerId="ADAL" clId="{082659E4-D9E0-4610-B4E4-9B8D758FE963}" dt="2023-10-10T04:07:53.055" v="3426"/>
          <ac:inkMkLst>
            <pc:docMk/>
            <pc:sldMk cId="216582665" sldId="309"/>
            <ac:inkMk id="42" creationId="{EC6AD450-B921-6439-D7B0-61EE36AD559C}"/>
          </ac:inkMkLst>
        </pc:inkChg>
        <pc:inkChg chg="add del mod">
          <ac:chgData name="Kencin Autry" userId="a6c17a38-3403-4b9b-b01e-849711fc5fbf" providerId="ADAL" clId="{082659E4-D9E0-4610-B4E4-9B8D758FE963}" dt="2023-10-10T04:07:53.054" v="3425"/>
          <ac:inkMkLst>
            <pc:docMk/>
            <pc:sldMk cId="216582665" sldId="309"/>
            <ac:inkMk id="43" creationId="{3A13B31C-DB99-67F4-59EC-5CE8B8F69FB9}"/>
          </ac:inkMkLst>
        </pc:inkChg>
        <pc:inkChg chg="add del">
          <ac:chgData name="Kencin Autry" userId="a6c17a38-3403-4b9b-b01e-849711fc5fbf" providerId="ADAL" clId="{082659E4-D9E0-4610-B4E4-9B8D758FE963}" dt="2023-10-10T04:07:41.254" v="3424" actId="34122"/>
          <ac:inkMkLst>
            <pc:docMk/>
            <pc:sldMk cId="216582665" sldId="309"/>
            <ac:inkMk id="45" creationId="{FF3D9F46-D26F-9B3E-83CA-5BE4C5A62191}"/>
          </ac:inkMkLst>
        </pc:inkChg>
        <pc:inkChg chg="add del">
          <ac:chgData name="Kencin Autry" userId="a6c17a38-3403-4b9b-b01e-849711fc5fbf" providerId="ADAL" clId="{082659E4-D9E0-4610-B4E4-9B8D758FE963}" dt="2023-10-10T04:07:41.254" v="3424" actId="34122"/>
          <ac:inkMkLst>
            <pc:docMk/>
            <pc:sldMk cId="216582665" sldId="309"/>
            <ac:inkMk id="46" creationId="{C09FE91D-D329-41F4-F7AF-24213C20BB1F}"/>
          </ac:inkMkLst>
        </pc:inkChg>
        <pc:cxnChg chg="add del">
          <ac:chgData name="Kencin Autry" userId="a6c17a38-3403-4b9b-b01e-849711fc5fbf" providerId="ADAL" clId="{082659E4-D9E0-4610-B4E4-9B8D758FE963}" dt="2023-10-10T03:58:40.562" v="3294" actId="11529"/>
          <ac:cxnSpMkLst>
            <pc:docMk/>
            <pc:sldMk cId="216582665" sldId="309"/>
            <ac:cxnSpMk id="15" creationId="{B3A325D2-0783-CEFF-8EA6-30C4C7AA0035}"/>
          </ac:cxnSpMkLst>
        </pc:cxnChg>
        <pc:cxnChg chg="add del mod">
          <ac:chgData name="Kencin Autry" userId="a6c17a38-3403-4b9b-b01e-849711fc5fbf" providerId="ADAL" clId="{082659E4-D9E0-4610-B4E4-9B8D758FE963}" dt="2023-10-10T04:03:36.870" v="3346" actId="478"/>
          <ac:cxnSpMkLst>
            <pc:docMk/>
            <pc:sldMk cId="216582665" sldId="309"/>
            <ac:cxnSpMk id="37" creationId="{710B6F48-C011-ABF8-B15D-58F6B06B2E63}"/>
          </ac:cxnSpMkLst>
        </pc:cxnChg>
        <pc:cxnChg chg="add del">
          <ac:chgData name="Kencin Autry" userId="a6c17a38-3403-4b9b-b01e-849711fc5fbf" providerId="ADAL" clId="{082659E4-D9E0-4610-B4E4-9B8D758FE963}" dt="2023-10-10T04:16:46.859" v="3540" actId="478"/>
          <ac:cxnSpMkLst>
            <pc:docMk/>
            <pc:sldMk cId="216582665" sldId="309"/>
            <ac:cxnSpMk id="68" creationId="{EDAC2393-4543-51FB-E210-A9E3B2C81915}"/>
          </ac:cxnSpMkLst>
        </pc:cxnChg>
        <pc:cxnChg chg="add del mod">
          <ac:chgData name="Kencin Autry" userId="a6c17a38-3403-4b9b-b01e-849711fc5fbf" providerId="ADAL" clId="{082659E4-D9E0-4610-B4E4-9B8D758FE963}" dt="2023-10-10T04:17:04.369" v="3543" actId="478"/>
          <ac:cxnSpMkLst>
            <pc:docMk/>
            <pc:sldMk cId="216582665" sldId="309"/>
            <ac:cxnSpMk id="70" creationId="{F41C77C6-F6C3-3233-971D-5C42D3A7037B}"/>
          </ac:cxnSpMkLst>
        </pc:cxnChg>
      </pc:sldChg>
      <pc:sldChg chg="add del">
        <pc:chgData name="Kencin Autry" userId="a6c17a38-3403-4b9b-b01e-849711fc5fbf" providerId="ADAL" clId="{082659E4-D9E0-4610-B4E4-9B8D758FE963}" dt="2023-10-10T14:06:34.843" v="4010" actId="47"/>
        <pc:sldMkLst>
          <pc:docMk/>
          <pc:sldMk cId="3078339852" sldId="310"/>
        </pc:sldMkLst>
      </pc:sldChg>
      <pc:sldChg chg="addSp delSp modSp new mod modTransition modShow modNotesTx">
        <pc:chgData name="Kencin Autry" userId="a6c17a38-3403-4b9b-b01e-849711fc5fbf" providerId="ADAL" clId="{082659E4-D9E0-4610-B4E4-9B8D758FE963}" dt="2023-10-16T21:22:45.572" v="15614" actId="729"/>
        <pc:sldMkLst>
          <pc:docMk/>
          <pc:sldMk cId="3457738615" sldId="310"/>
        </pc:sldMkLst>
        <pc:spChg chg="del">
          <ac:chgData name="Kencin Autry" userId="a6c17a38-3403-4b9b-b01e-849711fc5fbf" providerId="ADAL" clId="{082659E4-D9E0-4610-B4E4-9B8D758FE963}" dt="2023-10-10T14:15:24.354" v="4124" actId="478"/>
          <ac:spMkLst>
            <pc:docMk/>
            <pc:sldMk cId="3457738615" sldId="310"/>
            <ac:spMk id="2" creationId="{F4DF9393-643B-8DE3-1B67-8230CFE84D07}"/>
          </ac:spMkLst>
        </pc:spChg>
        <pc:spChg chg="del">
          <ac:chgData name="Kencin Autry" userId="a6c17a38-3403-4b9b-b01e-849711fc5fbf" providerId="ADAL" clId="{082659E4-D9E0-4610-B4E4-9B8D758FE963}" dt="2023-10-13T18:40:58.278" v="12726" actId="478"/>
          <ac:spMkLst>
            <pc:docMk/>
            <pc:sldMk cId="3457738615" sldId="310"/>
            <ac:spMk id="3" creationId="{9255C63C-7574-752D-FC91-C0445809AFFA}"/>
          </ac:spMkLst>
        </pc:spChg>
        <pc:spChg chg="mod">
          <ac:chgData name="Kencin Autry" userId="a6c17a38-3403-4b9b-b01e-849711fc5fbf" providerId="ADAL" clId="{082659E4-D9E0-4610-B4E4-9B8D758FE963}" dt="2023-10-12T00:45:27.388" v="6916" actId="1076"/>
          <ac:spMkLst>
            <pc:docMk/>
            <pc:sldMk cId="3457738615" sldId="310"/>
            <ac:spMk id="5" creationId="{B75AE6C4-960A-B44B-D94C-EF26B1E66BEA}"/>
          </ac:spMkLst>
        </pc:spChg>
        <pc:spChg chg="add del mod">
          <ac:chgData name="Kencin Autry" userId="a6c17a38-3403-4b9b-b01e-849711fc5fbf" providerId="ADAL" clId="{082659E4-D9E0-4610-B4E4-9B8D758FE963}" dt="2023-10-12T00:09:21.643" v="6482" actId="478"/>
          <ac:spMkLst>
            <pc:docMk/>
            <pc:sldMk cId="3457738615" sldId="310"/>
            <ac:spMk id="6" creationId="{79A71AA9-E057-6815-D620-66C57B0CD0C9}"/>
          </ac:spMkLst>
        </pc:spChg>
        <pc:spChg chg="mod">
          <ac:chgData name="Kencin Autry" userId="a6c17a38-3403-4b9b-b01e-849711fc5fbf" providerId="ADAL" clId="{082659E4-D9E0-4610-B4E4-9B8D758FE963}" dt="2023-10-16T17:04:52.377" v="14541" actId="208"/>
          <ac:spMkLst>
            <pc:docMk/>
            <pc:sldMk cId="3457738615" sldId="310"/>
            <ac:spMk id="6" creationId="{9253CECB-24E1-1BA8-E15A-F85396DC619A}"/>
          </ac:spMkLst>
        </pc:spChg>
        <pc:spChg chg="add mod">
          <ac:chgData name="Kencin Autry" userId="a6c17a38-3403-4b9b-b01e-849711fc5fbf" providerId="ADAL" clId="{082659E4-D9E0-4610-B4E4-9B8D758FE963}" dt="2023-10-10T14:19:01.599" v="4174" actId="207"/>
          <ac:spMkLst>
            <pc:docMk/>
            <pc:sldMk cId="3457738615" sldId="310"/>
            <ac:spMk id="8" creationId="{170947E9-EE06-2B12-ED02-EC7EE5158631}"/>
          </ac:spMkLst>
        </pc:spChg>
        <pc:spChg chg="mod">
          <ac:chgData name="Kencin Autry" userId="a6c17a38-3403-4b9b-b01e-849711fc5fbf" providerId="ADAL" clId="{082659E4-D9E0-4610-B4E4-9B8D758FE963}" dt="2023-10-11T00:18:38.925" v="5064" actId="18245"/>
          <ac:spMkLst>
            <pc:docMk/>
            <pc:sldMk cId="3457738615" sldId="310"/>
            <ac:spMk id="8" creationId="{17680887-07A8-269B-FE54-9DE91F9694A8}"/>
          </ac:spMkLst>
        </pc:spChg>
        <pc:spChg chg="mod">
          <ac:chgData name="Kencin Autry" userId="a6c17a38-3403-4b9b-b01e-849711fc5fbf" providerId="ADAL" clId="{082659E4-D9E0-4610-B4E4-9B8D758FE963}" dt="2023-10-11T00:18:38.925" v="5064" actId="18245"/>
          <ac:spMkLst>
            <pc:docMk/>
            <pc:sldMk cId="3457738615" sldId="310"/>
            <ac:spMk id="9" creationId="{923B7AFB-8BC2-7B1B-AE98-052D1AE2918D}"/>
          </ac:spMkLst>
        </pc:spChg>
        <pc:spChg chg="add mod">
          <ac:chgData name="Kencin Autry" userId="a6c17a38-3403-4b9b-b01e-849711fc5fbf" providerId="ADAL" clId="{082659E4-D9E0-4610-B4E4-9B8D758FE963}" dt="2023-10-10T14:19:01.599" v="4174" actId="207"/>
          <ac:spMkLst>
            <pc:docMk/>
            <pc:sldMk cId="3457738615" sldId="310"/>
            <ac:spMk id="9" creationId="{C9525C5C-6CE4-908F-A510-011039E92D2C}"/>
          </ac:spMkLst>
        </pc:spChg>
        <pc:spChg chg="mod">
          <ac:chgData name="Kencin Autry" userId="a6c17a38-3403-4b9b-b01e-849711fc5fbf" providerId="ADAL" clId="{082659E4-D9E0-4610-B4E4-9B8D758FE963}" dt="2023-10-16T17:04:52.377" v="14541" actId="208"/>
          <ac:spMkLst>
            <pc:docMk/>
            <pc:sldMk cId="3457738615" sldId="310"/>
            <ac:spMk id="10" creationId="{06E9E800-E146-2606-6FD4-93674347C464}"/>
          </ac:spMkLst>
        </pc:spChg>
        <pc:spChg chg="add del">
          <ac:chgData name="Kencin Autry" userId="a6c17a38-3403-4b9b-b01e-849711fc5fbf" providerId="ADAL" clId="{082659E4-D9E0-4610-B4E4-9B8D758FE963}" dt="2023-10-10T14:17:15.362" v="4152"/>
          <ac:spMkLst>
            <pc:docMk/>
            <pc:sldMk cId="3457738615" sldId="310"/>
            <ac:spMk id="10" creationId="{422F514D-DE5F-4915-504C-0334CEBC946F}"/>
          </ac:spMkLst>
        </pc:spChg>
        <pc:spChg chg="add del mod">
          <ac:chgData name="Kencin Autry" userId="a6c17a38-3403-4b9b-b01e-849711fc5fbf" providerId="ADAL" clId="{082659E4-D9E0-4610-B4E4-9B8D758FE963}" dt="2023-10-10T14:17:15.366" v="4154"/>
          <ac:spMkLst>
            <pc:docMk/>
            <pc:sldMk cId="3457738615" sldId="310"/>
            <ac:spMk id="11" creationId="{553431F5-EDE5-2366-AC8D-BFC308117E66}"/>
          </ac:spMkLst>
        </pc:spChg>
        <pc:spChg chg="mod">
          <ac:chgData name="Kencin Autry" userId="a6c17a38-3403-4b9b-b01e-849711fc5fbf" providerId="ADAL" clId="{082659E4-D9E0-4610-B4E4-9B8D758FE963}" dt="2023-10-16T17:04:52.377" v="14541" actId="208"/>
          <ac:spMkLst>
            <pc:docMk/>
            <pc:sldMk cId="3457738615" sldId="310"/>
            <ac:spMk id="11" creationId="{E7786A5A-7AAC-BB18-4148-9ABE7F0E1596}"/>
          </ac:spMkLst>
        </pc:spChg>
        <pc:spChg chg="mod">
          <ac:chgData name="Kencin Autry" userId="a6c17a38-3403-4b9b-b01e-849711fc5fbf" providerId="ADAL" clId="{082659E4-D9E0-4610-B4E4-9B8D758FE963}" dt="2023-10-11T00:18:38.925" v="5064" actId="18245"/>
          <ac:spMkLst>
            <pc:docMk/>
            <pc:sldMk cId="3457738615" sldId="310"/>
            <ac:spMk id="13" creationId="{FA9E89FA-A808-167A-ADAD-2BC1B3B14E12}"/>
          </ac:spMkLst>
        </pc:spChg>
        <pc:spChg chg="mod">
          <ac:chgData name="Kencin Autry" userId="a6c17a38-3403-4b9b-b01e-849711fc5fbf" providerId="ADAL" clId="{082659E4-D9E0-4610-B4E4-9B8D758FE963}" dt="2023-10-11T00:18:38.925" v="5064" actId="18245"/>
          <ac:spMkLst>
            <pc:docMk/>
            <pc:sldMk cId="3457738615" sldId="310"/>
            <ac:spMk id="14" creationId="{29A01A9B-BA40-E4E1-6408-6675AA92E9F7}"/>
          </ac:spMkLst>
        </pc:spChg>
        <pc:spChg chg="mod">
          <ac:chgData name="Kencin Autry" userId="a6c17a38-3403-4b9b-b01e-849711fc5fbf" providerId="ADAL" clId="{082659E4-D9E0-4610-B4E4-9B8D758FE963}" dt="2023-10-10T14:18:56.553" v="4173" actId="18245"/>
          <ac:spMkLst>
            <pc:docMk/>
            <pc:sldMk cId="3457738615" sldId="310"/>
            <ac:spMk id="14" creationId="{33096F90-596F-4EFD-88BD-E21414EBC3AA}"/>
          </ac:spMkLst>
        </pc:spChg>
        <pc:spChg chg="mod ord">
          <ac:chgData name="Kencin Autry" userId="a6c17a38-3403-4b9b-b01e-849711fc5fbf" providerId="ADAL" clId="{082659E4-D9E0-4610-B4E4-9B8D758FE963}" dt="2023-10-16T17:05:00.068" v="14543" actId="208"/>
          <ac:spMkLst>
            <pc:docMk/>
            <pc:sldMk cId="3457738615" sldId="310"/>
            <ac:spMk id="15" creationId="{6CC5A967-780A-A6B5-E407-44BC84432305}"/>
          </ac:spMkLst>
        </pc:spChg>
        <pc:spChg chg="mod">
          <ac:chgData name="Kencin Autry" userId="a6c17a38-3403-4b9b-b01e-849711fc5fbf" providerId="ADAL" clId="{082659E4-D9E0-4610-B4E4-9B8D758FE963}" dt="2023-10-10T14:18:56.553" v="4173" actId="18245"/>
          <ac:spMkLst>
            <pc:docMk/>
            <pc:sldMk cId="3457738615" sldId="310"/>
            <ac:spMk id="15" creationId="{E23DE0DF-F7C3-89CD-91D3-65415B16DDB3}"/>
          </ac:spMkLst>
        </pc:spChg>
        <pc:spChg chg="mod">
          <ac:chgData name="Kencin Autry" userId="a6c17a38-3403-4b9b-b01e-849711fc5fbf" providerId="ADAL" clId="{082659E4-D9E0-4610-B4E4-9B8D758FE963}" dt="2023-10-10T14:18:56.553" v="4173" actId="18245"/>
          <ac:spMkLst>
            <pc:docMk/>
            <pc:sldMk cId="3457738615" sldId="310"/>
            <ac:spMk id="16" creationId="{96C3203F-D54A-30EF-3EF2-F307BFF1CA63}"/>
          </ac:spMkLst>
        </pc:spChg>
        <pc:spChg chg="mod">
          <ac:chgData name="Kencin Autry" userId="a6c17a38-3403-4b9b-b01e-849711fc5fbf" providerId="ADAL" clId="{082659E4-D9E0-4610-B4E4-9B8D758FE963}" dt="2023-10-11T00:18:38.925" v="5064" actId="18245"/>
          <ac:spMkLst>
            <pc:docMk/>
            <pc:sldMk cId="3457738615" sldId="310"/>
            <ac:spMk id="16" creationId="{BA119833-40C3-398D-E6A6-27891F1EE012}"/>
          </ac:spMkLst>
        </pc:spChg>
        <pc:spChg chg="mod">
          <ac:chgData name="Kencin Autry" userId="a6c17a38-3403-4b9b-b01e-849711fc5fbf" providerId="ADAL" clId="{082659E4-D9E0-4610-B4E4-9B8D758FE963}" dt="2023-10-12T00:12:30.949" v="6539" actId="1076"/>
          <ac:spMkLst>
            <pc:docMk/>
            <pc:sldMk cId="3457738615" sldId="310"/>
            <ac:spMk id="17" creationId="{31C1751A-DC74-4841-A27F-05F03C76F928}"/>
          </ac:spMkLst>
        </pc:spChg>
        <pc:spChg chg="mod">
          <ac:chgData name="Kencin Autry" userId="a6c17a38-3403-4b9b-b01e-849711fc5fbf" providerId="ADAL" clId="{082659E4-D9E0-4610-B4E4-9B8D758FE963}" dt="2023-10-10T14:18:56.553" v="4173" actId="18245"/>
          <ac:spMkLst>
            <pc:docMk/>
            <pc:sldMk cId="3457738615" sldId="310"/>
            <ac:spMk id="17" creationId="{B7DA0AE7-CAA5-9AF9-C14E-A58ECA9AEA44}"/>
          </ac:spMkLst>
        </pc:spChg>
        <pc:spChg chg="mod">
          <ac:chgData name="Kencin Autry" userId="a6c17a38-3403-4b9b-b01e-849711fc5fbf" providerId="ADAL" clId="{082659E4-D9E0-4610-B4E4-9B8D758FE963}" dt="2023-10-10T14:18:56.553" v="4173" actId="18245"/>
          <ac:spMkLst>
            <pc:docMk/>
            <pc:sldMk cId="3457738615" sldId="310"/>
            <ac:spMk id="18" creationId="{1326BE9F-A3BA-1130-DB12-EDA1DFB196A3}"/>
          </ac:spMkLst>
        </pc:spChg>
        <pc:spChg chg="mod">
          <ac:chgData name="Kencin Autry" userId="a6c17a38-3403-4b9b-b01e-849711fc5fbf" providerId="ADAL" clId="{082659E4-D9E0-4610-B4E4-9B8D758FE963}" dt="2023-10-16T17:02:59.855" v="14523" actId="2085"/>
          <ac:spMkLst>
            <pc:docMk/>
            <pc:sldMk cId="3457738615" sldId="310"/>
            <ac:spMk id="18" creationId="{D7A48F18-D17A-3C84-E9B1-CCB484D85628}"/>
          </ac:spMkLst>
        </pc:spChg>
        <pc:spChg chg="mod">
          <ac:chgData name="Kencin Autry" userId="a6c17a38-3403-4b9b-b01e-849711fc5fbf" providerId="ADAL" clId="{082659E4-D9E0-4610-B4E4-9B8D758FE963}" dt="2023-10-10T14:18:56.553" v="4173" actId="18245"/>
          <ac:spMkLst>
            <pc:docMk/>
            <pc:sldMk cId="3457738615" sldId="310"/>
            <ac:spMk id="19" creationId="{ECAF56ED-6A48-42ED-DA36-82EB26103237}"/>
          </ac:spMkLst>
        </pc:spChg>
        <pc:spChg chg="mod">
          <ac:chgData name="Kencin Autry" userId="a6c17a38-3403-4b9b-b01e-849711fc5fbf" providerId="ADAL" clId="{082659E4-D9E0-4610-B4E4-9B8D758FE963}" dt="2023-10-10T14:18:47.475" v="4172" actId="18245"/>
          <ac:spMkLst>
            <pc:docMk/>
            <pc:sldMk cId="3457738615" sldId="310"/>
            <ac:spMk id="20" creationId="{240ADA78-3791-0843-E560-3601AB7A5FF4}"/>
          </ac:spMkLst>
        </pc:spChg>
        <pc:spChg chg="add mod">
          <ac:chgData name="Kencin Autry" userId="a6c17a38-3403-4b9b-b01e-849711fc5fbf" providerId="ADAL" clId="{082659E4-D9E0-4610-B4E4-9B8D758FE963}" dt="2023-10-16T17:04:26.903" v="14537" actId="207"/>
          <ac:spMkLst>
            <pc:docMk/>
            <pc:sldMk cId="3457738615" sldId="310"/>
            <ac:spMk id="21" creationId="{A4D2A6DC-36B8-B245-A741-3D5C97E7DD6F}"/>
          </ac:spMkLst>
        </pc:spChg>
        <pc:spChg chg="add mod">
          <ac:chgData name="Kencin Autry" userId="a6c17a38-3403-4b9b-b01e-849711fc5fbf" providerId="ADAL" clId="{082659E4-D9E0-4610-B4E4-9B8D758FE963}" dt="2023-10-16T17:02:44.978" v="14519" actId="2085"/>
          <ac:spMkLst>
            <pc:docMk/>
            <pc:sldMk cId="3457738615" sldId="310"/>
            <ac:spMk id="23" creationId="{8FEAA1E5-5FBD-8326-150E-20F12A9CB1B5}"/>
          </ac:spMkLst>
        </pc:spChg>
        <pc:spChg chg="add mod">
          <ac:chgData name="Kencin Autry" userId="a6c17a38-3403-4b9b-b01e-849711fc5fbf" providerId="ADAL" clId="{082659E4-D9E0-4610-B4E4-9B8D758FE963}" dt="2023-10-16T17:02:44.978" v="14519" actId="2085"/>
          <ac:spMkLst>
            <pc:docMk/>
            <pc:sldMk cId="3457738615" sldId="310"/>
            <ac:spMk id="24" creationId="{21795319-AD42-A7CE-A11C-6791B1AD7445}"/>
          </ac:spMkLst>
        </pc:spChg>
        <pc:spChg chg="add mod">
          <ac:chgData name="Kencin Autry" userId="a6c17a38-3403-4b9b-b01e-849711fc5fbf" providerId="ADAL" clId="{082659E4-D9E0-4610-B4E4-9B8D758FE963}" dt="2023-10-16T17:03:13.790" v="14525" actId="2711"/>
          <ac:spMkLst>
            <pc:docMk/>
            <pc:sldMk cId="3457738615" sldId="310"/>
            <ac:spMk id="25" creationId="{9C0C9AD8-297D-7F3D-AA77-747A2F97C43B}"/>
          </ac:spMkLst>
        </pc:spChg>
        <pc:spChg chg="mod">
          <ac:chgData name="Kencin Autry" userId="a6c17a38-3403-4b9b-b01e-849711fc5fbf" providerId="ADAL" clId="{082659E4-D9E0-4610-B4E4-9B8D758FE963}" dt="2023-10-16T17:02:46.909" v="14520" actId="2085"/>
          <ac:spMkLst>
            <pc:docMk/>
            <pc:sldMk cId="3457738615" sldId="310"/>
            <ac:spMk id="27" creationId="{A291242F-E925-999C-67B3-93F95BEEA384}"/>
          </ac:spMkLst>
        </pc:spChg>
        <pc:spChg chg="mod">
          <ac:chgData name="Kencin Autry" userId="a6c17a38-3403-4b9b-b01e-849711fc5fbf" providerId="ADAL" clId="{082659E4-D9E0-4610-B4E4-9B8D758FE963}" dt="2023-10-16T17:02:46.909" v="14520" actId="2085"/>
          <ac:spMkLst>
            <pc:docMk/>
            <pc:sldMk cId="3457738615" sldId="310"/>
            <ac:spMk id="28" creationId="{A8E021CB-7AC6-E63F-B0B4-FF58AE7F6607}"/>
          </ac:spMkLst>
        </pc:spChg>
        <pc:spChg chg="add mod">
          <ac:chgData name="Kencin Autry" userId="a6c17a38-3403-4b9b-b01e-849711fc5fbf" providerId="ADAL" clId="{082659E4-D9E0-4610-B4E4-9B8D758FE963}" dt="2023-10-16T17:02:55.164" v="14522" actId="2085"/>
          <ac:spMkLst>
            <pc:docMk/>
            <pc:sldMk cId="3457738615" sldId="310"/>
            <ac:spMk id="29" creationId="{A3313195-2D35-BB9D-D076-6247F997BEFB}"/>
          </ac:spMkLst>
        </pc:spChg>
        <pc:grpChg chg="add mod">
          <ac:chgData name="Kencin Autry" userId="a6c17a38-3403-4b9b-b01e-849711fc5fbf" providerId="ADAL" clId="{082659E4-D9E0-4610-B4E4-9B8D758FE963}" dt="2023-10-16T17:03:39.805" v="14530" actId="207"/>
          <ac:grpSpMkLst>
            <pc:docMk/>
            <pc:sldMk cId="3457738615" sldId="310"/>
            <ac:grpSpMk id="2" creationId="{23F8FE31-430C-CBDF-F761-2108136AFEF6}"/>
          </ac:grpSpMkLst>
        </pc:grpChg>
        <pc:grpChg chg="mod">
          <ac:chgData name="Kencin Autry" userId="a6c17a38-3403-4b9b-b01e-849711fc5fbf" providerId="ADAL" clId="{082659E4-D9E0-4610-B4E4-9B8D758FE963}" dt="2023-10-13T18:34:12.289" v="12677" actId="1076"/>
          <ac:grpSpMkLst>
            <pc:docMk/>
            <pc:sldMk cId="3457738615" sldId="310"/>
            <ac:grpSpMk id="7" creationId="{0DF5CE15-F22E-85B4-5BAB-DCCB07367365}"/>
          </ac:grpSpMkLst>
        </pc:grpChg>
        <pc:grpChg chg="add del mod">
          <ac:chgData name="Kencin Autry" userId="a6c17a38-3403-4b9b-b01e-849711fc5fbf" providerId="ADAL" clId="{082659E4-D9E0-4610-B4E4-9B8D758FE963}" dt="2023-10-10T16:20:51.680" v="4421" actId="478"/>
          <ac:grpSpMkLst>
            <pc:docMk/>
            <pc:sldMk cId="3457738615" sldId="310"/>
            <ac:grpSpMk id="7" creationId="{AB645515-1BC2-2F38-B5E1-5CFE73C7C909}"/>
          </ac:grpSpMkLst>
        </pc:grpChg>
        <pc:grpChg chg="mod">
          <ac:chgData name="Kencin Autry" userId="a6c17a38-3403-4b9b-b01e-849711fc5fbf" providerId="ADAL" clId="{082659E4-D9E0-4610-B4E4-9B8D758FE963}" dt="2023-10-10T14:18:56.553" v="4173" actId="18245"/>
          <ac:grpSpMkLst>
            <pc:docMk/>
            <pc:sldMk cId="3457738615" sldId="310"/>
            <ac:grpSpMk id="13" creationId="{3F21C957-51FD-7385-81E9-D4B53FBFD09A}"/>
          </ac:grpSpMkLst>
        </pc:grpChg>
        <pc:grpChg chg="add mod">
          <ac:chgData name="Kencin Autry" userId="a6c17a38-3403-4b9b-b01e-849711fc5fbf" providerId="ADAL" clId="{082659E4-D9E0-4610-B4E4-9B8D758FE963}" dt="2023-10-12T00:46:16.462" v="6922" actId="164"/>
          <ac:grpSpMkLst>
            <pc:docMk/>
            <pc:sldMk cId="3457738615" sldId="310"/>
            <ac:grpSpMk id="22" creationId="{CC30D007-84B2-24AE-86F2-3EAA3D23846A}"/>
          </ac:grpSpMkLst>
        </pc:grpChg>
        <pc:grpChg chg="add mod">
          <ac:chgData name="Kencin Autry" userId="a6c17a38-3403-4b9b-b01e-849711fc5fbf" providerId="ADAL" clId="{082659E4-D9E0-4610-B4E4-9B8D758FE963}" dt="2023-10-12T00:46:20.978" v="6923" actId="164"/>
          <ac:grpSpMkLst>
            <pc:docMk/>
            <pc:sldMk cId="3457738615" sldId="310"/>
            <ac:grpSpMk id="26" creationId="{8EC0C1E1-BE15-94E7-6D80-9FB9A4A6FE1B}"/>
          </ac:grpSpMkLst>
        </pc:grpChg>
        <pc:grpChg chg="add mod">
          <ac:chgData name="Kencin Autry" userId="a6c17a38-3403-4b9b-b01e-849711fc5fbf" providerId="ADAL" clId="{082659E4-D9E0-4610-B4E4-9B8D758FE963}" dt="2023-10-16T17:03:39.805" v="14530" actId="207"/>
          <ac:grpSpMkLst>
            <pc:docMk/>
            <pc:sldMk cId="3457738615" sldId="310"/>
            <ac:grpSpMk id="39" creationId="{186BB8AD-41DC-703F-BF6B-D6ABCA06BD02}"/>
          </ac:grpSpMkLst>
        </pc:grpChg>
        <pc:grpChg chg="add mod">
          <ac:chgData name="Kencin Autry" userId="a6c17a38-3403-4b9b-b01e-849711fc5fbf" providerId="ADAL" clId="{082659E4-D9E0-4610-B4E4-9B8D758FE963}" dt="2023-10-12T00:46:29.911" v="6924" actId="465"/>
          <ac:grpSpMkLst>
            <pc:docMk/>
            <pc:sldMk cId="3457738615" sldId="310"/>
            <ac:grpSpMk id="40" creationId="{A8D630F1-9A16-9270-4B01-A0725B45050C}"/>
          </ac:grpSpMkLst>
        </pc:grpChg>
        <pc:grpChg chg="add del mod">
          <ac:chgData name="Kencin Autry" userId="a6c17a38-3403-4b9b-b01e-849711fc5fbf" providerId="ADAL" clId="{082659E4-D9E0-4610-B4E4-9B8D758FE963}" dt="2023-10-16T16:25:00.666" v="14049" actId="478"/>
          <ac:grpSpMkLst>
            <pc:docMk/>
            <pc:sldMk cId="3457738615" sldId="310"/>
            <ac:grpSpMk id="41" creationId="{BD7AF896-AA92-9DC9-CC2C-C266388B8D0A}"/>
          </ac:grpSpMkLst>
        </pc:grpChg>
        <pc:graphicFrameChg chg="add del mod">
          <ac:chgData name="Kencin Autry" userId="a6c17a38-3403-4b9b-b01e-849711fc5fbf" providerId="ADAL" clId="{082659E4-D9E0-4610-B4E4-9B8D758FE963}" dt="2023-10-11T00:18:38.925" v="5064" actId="18245"/>
          <ac:graphicFrameMkLst>
            <pc:docMk/>
            <pc:sldMk cId="3457738615" sldId="310"/>
            <ac:graphicFrameMk id="6" creationId="{3712D470-829D-B21F-8118-E0ECEB272285}"/>
          </ac:graphicFrameMkLst>
        </pc:graphicFrameChg>
        <pc:picChg chg="add del mod">
          <ac:chgData name="Kencin Autry" userId="a6c17a38-3403-4b9b-b01e-849711fc5fbf" providerId="ADAL" clId="{082659E4-D9E0-4610-B4E4-9B8D758FE963}" dt="2023-10-13T18:40:53.174" v="12724" actId="478"/>
          <ac:picMkLst>
            <pc:docMk/>
            <pc:sldMk cId="3457738615" sldId="310"/>
            <ac:picMk id="12" creationId="{A513B885-F787-427F-EAD0-72F1A7C86703}"/>
          </ac:picMkLst>
        </pc:picChg>
        <pc:picChg chg="add mod">
          <ac:chgData name="Kencin Autry" userId="a6c17a38-3403-4b9b-b01e-849711fc5fbf" providerId="ADAL" clId="{082659E4-D9E0-4610-B4E4-9B8D758FE963}" dt="2023-10-16T17:03:04.873" v="14524" actId="14100"/>
          <ac:picMkLst>
            <pc:docMk/>
            <pc:sldMk cId="3457738615" sldId="310"/>
            <ac:picMk id="20" creationId="{6BE08290-3ECD-5CD1-F557-6DEB725E768C}"/>
          </ac:picMkLst>
        </pc:picChg>
        <pc:picChg chg="add del mod">
          <ac:chgData name="Kencin Autry" userId="a6c17a38-3403-4b9b-b01e-849711fc5fbf" providerId="ADAL" clId="{082659E4-D9E0-4610-B4E4-9B8D758FE963}" dt="2023-10-13T18:41:40.694" v="12728" actId="478"/>
          <ac:picMkLst>
            <pc:docMk/>
            <pc:sldMk cId="3457738615" sldId="310"/>
            <ac:picMk id="30" creationId="{38633D17-EDDA-CA83-299A-01020C6094B2}"/>
          </ac:picMkLst>
        </pc:picChg>
        <pc:picChg chg="add mod">
          <ac:chgData name="Kencin Autry" userId="a6c17a38-3403-4b9b-b01e-849711fc5fbf" providerId="ADAL" clId="{082659E4-D9E0-4610-B4E4-9B8D758FE963}" dt="2023-10-16T17:02:44.978" v="14519" actId="2085"/>
          <ac:picMkLst>
            <pc:docMk/>
            <pc:sldMk cId="3457738615" sldId="310"/>
            <ac:picMk id="31" creationId="{19AEF44B-FDBC-DD9E-FEDA-09925F059C29}"/>
          </ac:picMkLst>
        </pc:picChg>
        <pc:picChg chg="add mod">
          <ac:chgData name="Kencin Autry" userId="a6c17a38-3403-4b9b-b01e-849711fc5fbf" providerId="ADAL" clId="{082659E4-D9E0-4610-B4E4-9B8D758FE963}" dt="2023-10-13T18:42:20.153" v="12736" actId="1038"/>
          <ac:picMkLst>
            <pc:docMk/>
            <pc:sldMk cId="3457738615" sldId="310"/>
            <ac:picMk id="32" creationId="{C5AE5225-57C7-EC97-29A0-7A9E31902AFA}"/>
          </ac:picMkLst>
        </pc:picChg>
        <pc:picChg chg="add mod ord">
          <ac:chgData name="Kencin Autry" userId="a6c17a38-3403-4b9b-b01e-849711fc5fbf" providerId="ADAL" clId="{082659E4-D9E0-4610-B4E4-9B8D758FE963}" dt="2023-10-16T17:03:56.626" v="14535" actId="1038"/>
          <ac:picMkLst>
            <pc:docMk/>
            <pc:sldMk cId="3457738615" sldId="310"/>
            <ac:picMk id="33" creationId="{7EE67905-DDC4-418D-3B52-EA4D96BFC0DD}"/>
          </ac:picMkLst>
        </pc:picChg>
        <pc:picChg chg="add del mod">
          <ac:chgData name="Kencin Autry" userId="a6c17a38-3403-4b9b-b01e-849711fc5fbf" providerId="ADAL" clId="{082659E4-D9E0-4610-B4E4-9B8D758FE963}" dt="2023-10-12T00:12:57.011" v="6546" actId="478"/>
          <ac:picMkLst>
            <pc:docMk/>
            <pc:sldMk cId="3457738615" sldId="310"/>
            <ac:picMk id="34" creationId="{0ADE4C1C-45E9-47E9-1F73-6DF3AD9B26EF}"/>
          </ac:picMkLst>
        </pc:picChg>
        <pc:picChg chg="add mod">
          <ac:chgData name="Kencin Autry" userId="a6c17a38-3403-4b9b-b01e-849711fc5fbf" providerId="ADAL" clId="{082659E4-D9E0-4610-B4E4-9B8D758FE963}" dt="2023-10-13T18:42:13.507" v="12735" actId="1076"/>
          <ac:picMkLst>
            <pc:docMk/>
            <pc:sldMk cId="3457738615" sldId="310"/>
            <ac:picMk id="34" creationId="{BE695B66-07C4-092B-AF66-FC0B36F1CD7D}"/>
          </ac:picMkLst>
        </pc:picChg>
        <pc:picChg chg="add del mod">
          <ac:chgData name="Kencin Autry" userId="a6c17a38-3403-4b9b-b01e-849711fc5fbf" providerId="ADAL" clId="{082659E4-D9E0-4610-B4E4-9B8D758FE963}" dt="2023-10-13T18:35:56.941" v="12680" actId="27803"/>
          <ac:picMkLst>
            <pc:docMk/>
            <pc:sldMk cId="3457738615" sldId="310"/>
            <ac:picMk id="35" creationId="{9253CECB-24E1-1BA8-E15A-F85396DC619A}"/>
          </ac:picMkLst>
        </pc:picChg>
        <pc:picChg chg="add mod ord">
          <ac:chgData name="Kencin Autry" userId="a6c17a38-3403-4b9b-b01e-849711fc5fbf" providerId="ADAL" clId="{082659E4-D9E0-4610-B4E4-9B8D758FE963}" dt="2023-10-12T00:13:42.138" v="6553" actId="171"/>
          <ac:picMkLst>
            <pc:docMk/>
            <pc:sldMk cId="3457738615" sldId="310"/>
            <ac:picMk id="37" creationId="{BF35DCCD-9147-E6F4-F446-F9A962FF5BBE}"/>
          </ac:picMkLst>
        </pc:picChg>
        <pc:picChg chg="add mod">
          <ac:chgData name="Kencin Autry" userId="a6c17a38-3403-4b9b-b01e-849711fc5fbf" providerId="ADAL" clId="{082659E4-D9E0-4610-B4E4-9B8D758FE963}" dt="2023-10-16T17:02:46.909" v="14520" actId="2085"/>
          <ac:picMkLst>
            <pc:docMk/>
            <pc:sldMk cId="3457738615" sldId="310"/>
            <ac:picMk id="38" creationId="{D1BBDEA6-CC17-034A-1434-4ED3D87C5C43}"/>
          </ac:picMkLst>
        </pc:picChg>
      </pc:sldChg>
      <pc:sldChg chg="addSp delSp modSp new del mod modShow">
        <pc:chgData name="Kencin Autry" userId="a6c17a38-3403-4b9b-b01e-849711fc5fbf" providerId="ADAL" clId="{082659E4-D9E0-4610-B4E4-9B8D758FE963}" dt="2023-10-12T17:51:50.716" v="10188" actId="47"/>
        <pc:sldMkLst>
          <pc:docMk/>
          <pc:sldMk cId="851187087" sldId="311"/>
        </pc:sldMkLst>
        <pc:spChg chg="add del mod">
          <ac:chgData name="Kencin Autry" userId="a6c17a38-3403-4b9b-b01e-849711fc5fbf" providerId="ADAL" clId="{082659E4-D9E0-4610-B4E4-9B8D758FE963}" dt="2023-10-12T00:51:04.390" v="7002"/>
          <ac:spMkLst>
            <pc:docMk/>
            <pc:sldMk cId="851187087" sldId="311"/>
            <ac:spMk id="2" creationId="{296EBAA6-CE8E-6CD6-8845-6B7EBCE7EADD}"/>
          </ac:spMkLst>
        </pc:spChg>
        <pc:spChg chg="del">
          <ac:chgData name="Kencin Autry" userId="a6c17a38-3403-4b9b-b01e-849711fc5fbf" providerId="ADAL" clId="{082659E4-D9E0-4610-B4E4-9B8D758FE963}" dt="2023-10-10T16:22:10.803" v="4454" actId="478"/>
          <ac:spMkLst>
            <pc:docMk/>
            <pc:sldMk cId="851187087" sldId="311"/>
            <ac:spMk id="2" creationId="{52659B2F-BB9F-C036-D72B-C07E42211537}"/>
          </ac:spMkLst>
        </pc:spChg>
        <pc:spChg chg="add del mod">
          <ac:chgData name="Kencin Autry" userId="a6c17a38-3403-4b9b-b01e-849711fc5fbf" providerId="ADAL" clId="{082659E4-D9E0-4610-B4E4-9B8D758FE963}" dt="2023-10-12T00:51:04.390" v="7002"/>
          <ac:spMkLst>
            <pc:docMk/>
            <pc:sldMk cId="851187087" sldId="311"/>
            <ac:spMk id="6" creationId="{B534AD78-8A4E-120C-DAE5-8B024F2F908A}"/>
          </ac:spMkLst>
        </pc:spChg>
        <pc:spChg chg="mod">
          <ac:chgData name="Kencin Autry" userId="a6c17a38-3403-4b9b-b01e-849711fc5fbf" providerId="ADAL" clId="{082659E4-D9E0-4610-B4E4-9B8D758FE963}" dt="2023-10-12T00:50:13.428" v="7000"/>
          <ac:spMkLst>
            <pc:docMk/>
            <pc:sldMk cId="851187087" sldId="311"/>
            <ac:spMk id="7" creationId="{48B637AB-AE31-C635-1493-E2715963AB60}"/>
          </ac:spMkLst>
        </pc:spChg>
        <pc:spChg chg="mod">
          <ac:chgData name="Kencin Autry" userId="a6c17a38-3403-4b9b-b01e-849711fc5fbf" providerId="ADAL" clId="{082659E4-D9E0-4610-B4E4-9B8D758FE963}" dt="2023-10-12T00:50:13.428" v="7000"/>
          <ac:spMkLst>
            <pc:docMk/>
            <pc:sldMk cId="851187087" sldId="311"/>
            <ac:spMk id="8" creationId="{BFA47D86-970D-6ABA-C7D0-238437A9B189}"/>
          </ac:spMkLst>
        </pc:spChg>
        <pc:spChg chg="mod">
          <ac:chgData name="Kencin Autry" userId="a6c17a38-3403-4b9b-b01e-849711fc5fbf" providerId="ADAL" clId="{082659E4-D9E0-4610-B4E4-9B8D758FE963}" dt="2023-10-12T00:50:13.428" v="7000"/>
          <ac:spMkLst>
            <pc:docMk/>
            <pc:sldMk cId="851187087" sldId="311"/>
            <ac:spMk id="9" creationId="{DCA7C532-C3F6-D30C-D08B-3B54158A7B41}"/>
          </ac:spMkLst>
        </pc:spChg>
        <pc:spChg chg="mod">
          <ac:chgData name="Kencin Autry" userId="a6c17a38-3403-4b9b-b01e-849711fc5fbf" providerId="ADAL" clId="{082659E4-D9E0-4610-B4E4-9B8D758FE963}" dt="2023-10-12T00:50:13.428" v="7000"/>
          <ac:spMkLst>
            <pc:docMk/>
            <pc:sldMk cId="851187087" sldId="311"/>
            <ac:spMk id="10" creationId="{EEFD0796-3639-38F2-3868-0C74374E7AF7}"/>
          </ac:spMkLst>
        </pc:spChg>
        <pc:spChg chg="mod">
          <ac:chgData name="Kencin Autry" userId="a6c17a38-3403-4b9b-b01e-849711fc5fbf" providerId="ADAL" clId="{082659E4-D9E0-4610-B4E4-9B8D758FE963}" dt="2023-10-12T00:50:13.428" v="7000"/>
          <ac:spMkLst>
            <pc:docMk/>
            <pc:sldMk cId="851187087" sldId="311"/>
            <ac:spMk id="11" creationId="{73DFABE4-35AD-B5F7-0A4E-FD587CC5A4A9}"/>
          </ac:spMkLst>
        </pc:spChg>
        <pc:spChg chg="del mod">
          <ac:chgData name="Kencin Autry" userId="a6c17a38-3403-4b9b-b01e-849711fc5fbf" providerId="ADAL" clId="{082659E4-D9E0-4610-B4E4-9B8D758FE963}" dt="2023-10-12T00:51:50.597" v="7015" actId="478"/>
          <ac:spMkLst>
            <pc:docMk/>
            <pc:sldMk cId="851187087" sldId="311"/>
            <ac:spMk id="12" creationId="{DF6D2A22-B479-4FC1-9A15-480C2ABC27D7}"/>
          </ac:spMkLst>
        </pc:spChg>
        <pc:spChg chg="del mod">
          <ac:chgData name="Kencin Autry" userId="a6c17a38-3403-4b9b-b01e-849711fc5fbf" providerId="ADAL" clId="{082659E4-D9E0-4610-B4E4-9B8D758FE963}" dt="2023-10-12T00:51:50.597" v="7015" actId="478"/>
          <ac:spMkLst>
            <pc:docMk/>
            <pc:sldMk cId="851187087" sldId="311"/>
            <ac:spMk id="13" creationId="{5671EF6C-D485-92D6-F396-EE7306849AE5}"/>
          </ac:spMkLst>
        </pc:spChg>
        <pc:spChg chg="del mod">
          <ac:chgData name="Kencin Autry" userId="a6c17a38-3403-4b9b-b01e-849711fc5fbf" providerId="ADAL" clId="{082659E4-D9E0-4610-B4E4-9B8D758FE963}" dt="2023-10-12T00:51:50.597" v="7015" actId="478"/>
          <ac:spMkLst>
            <pc:docMk/>
            <pc:sldMk cId="851187087" sldId="311"/>
            <ac:spMk id="14" creationId="{21F0B2E0-72D5-A5DD-3855-0BA849D25E34}"/>
          </ac:spMkLst>
        </pc:spChg>
        <pc:spChg chg="del mod">
          <ac:chgData name="Kencin Autry" userId="a6c17a38-3403-4b9b-b01e-849711fc5fbf" providerId="ADAL" clId="{082659E4-D9E0-4610-B4E4-9B8D758FE963}" dt="2023-10-12T00:51:50.597" v="7015" actId="478"/>
          <ac:spMkLst>
            <pc:docMk/>
            <pc:sldMk cId="851187087" sldId="311"/>
            <ac:spMk id="15" creationId="{18E83DC3-20F7-52A9-2BD4-BC2F42E301D2}"/>
          </ac:spMkLst>
        </pc:spChg>
        <pc:spChg chg="del mod">
          <ac:chgData name="Kencin Autry" userId="a6c17a38-3403-4b9b-b01e-849711fc5fbf" providerId="ADAL" clId="{082659E4-D9E0-4610-B4E4-9B8D758FE963}" dt="2023-10-12T00:51:50.597" v="7015" actId="478"/>
          <ac:spMkLst>
            <pc:docMk/>
            <pc:sldMk cId="851187087" sldId="311"/>
            <ac:spMk id="16" creationId="{0E165995-44AF-1EBD-82C2-AFBF7FF9F017}"/>
          </ac:spMkLst>
        </pc:spChg>
        <pc:spChg chg="del mod">
          <ac:chgData name="Kencin Autry" userId="a6c17a38-3403-4b9b-b01e-849711fc5fbf" providerId="ADAL" clId="{082659E4-D9E0-4610-B4E4-9B8D758FE963}" dt="2023-10-12T00:51:50.597" v="7015" actId="478"/>
          <ac:spMkLst>
            <pc:docMk/>
            <pc:sldMk cId="851187087" sldId="311"/>
            <ac:spMk id="17" creationId="{3B6C16DD-0EE7-ED7B-ABF3-A1339EFCBBA2}"/>
          </ac:spMkLst>
        </pc:spChg>
        <pc:spChg chg="del mod">
          <ac:chgData name="Kencin Autry" userId="a6c17a38-3403-4b9b-b01e-849711fc5fbf" providerId="ADAL" clId="{082659E4-D9E0-4610-B4E4-9B8D758FE963}" dt="2023-10-12T00:51:50.597" v="7015" actId="478"/>
          <ac:spMkLst>
            <pc:docMk/>
            <pc:sldMk cId="851187087" sldId="311"/>
            <ac:spMk id="18" creationId="{ABA9ADF5-59BF-1172-438B-97AF909F513E}"/>
          </ac:spMkLst>
        </pc:spChg>
        <pc:spChg chg="del mod">
          <ac:chgData name="Kencin Autry" userId="a6c17a38-3403-4b9b-b01e-849711fc5fbf" providerId="ADAL" clId="{082659E4-D9E0-4610-B4E4-9B8D758FE963}" dt="2023-10-12T00:51:50.597" v="7015" actId="478"/>
          <ac:spMkLst>
            <pc:docMk/>
            <pc:sldMk cId="851187087" sldId="311"/>
            <ac:spMk id="19" creationId="{DA21177B-AA7F-A37B-0133-297EF96322A0}"/>
          </ac:spMkLst>
        </pc:spChg>
        <pc:spChg chg="del mod">
          <ac:chgData name="Kencin Autry" userId="a6c17a38-3403-4b9b-b01e-849711fc5fbf" providerId="ADAL" clId="{082659E4-D9E0-4610-B4E4-9B8D758FE963}" dt="2023-10-12T00:51:50.597" v="7015" actId="478"/>
          <ac:spMkLst>
            <pc:docMk/>
            <pc:sldMk cId="851187087" sldId="311"/>
            <ac:spMk id="20" creationId="{4601F3E9-D9F3-7058-EBDD-C7A18CE4253C}"/>
          </ac:spMkLst>
        </pc:spChg>
      </pc:sldChg>
      <pc:sldChg chg="add del">
        <pc:chgData name="Kencin Autry" userId="a6c17a38-3403-4b9b-b01e-849711fc5fbf" providerId="ADAL" clId="{082659E4-D9E0-4610-B4E4-9B8D758FE963}" dt="2023-10-10T14:06:37.289" v="4011" actId="47"/>
        <pc:sldMkLst>
          <pc:docMk/>
          <pc:sldMk cId="2558794924" sldId="311"/>
        </pc:sldMkLst>
      </pc:sldChg>
      <pc:sldChg chg="addSp delSp modSp new mod ord modTransition modShow">
        <pc:chgData name="Kencin Autry" userId="a6c17a38-3403-4b9b-b01e-849711fc5fbf" providerId="ADAL" clId="{082659E4-D9E0-4610-B4E4-9B8D758FE963}" dt="2023-10-13T01:32:20.897" v="12473"/>
        <pc:sldMkLst>
          <pc:docMk/>
          <pc:sldMk cId="322965038" sldId="312"/>
        </pc:sldMkLst>
        <pc:spChg chg="del">
          <ac:chgData name="Kencin Autry" userId="a6c17a38-3403-4b9b-b01e-849711fc5fbf" providerId="ADAL" clId="{082659E4-D9E0-4610-B4E4-9B8D758FE963}" dt="2023-10-10T16:23:25.586" v="4471" actId="478"/>
          <ac:spMkLst>
            <pc:docMk/>
            <pc:sldMk cId="322965038" sldId="312"/>
            <ac:spMk id="2" creationId="{70F80B7D-06CF-E11C-C8E9-8D047F7108F1}"/>
          </ac:spMkLst>
        </pc:spChg>
        <pc:spChg chg="mod">
          <ac:chgData name="Kencin Autry" userId="a6c17a38-3403-4b9b-b01e-849711fc5fbf" providerId="ADAL" clId="{082659E4-D9E0-4610-B4E4-9B8D758FE963}" dt="2023-10-11T00:14:37.671" v="5031" actId="20577"/>
          <ac:spMkLst>
            <pc:docMk/>
            <pc:sldMk cId="322965038" sldId="312"/>
            <ac:spMk id="5" creationId="{20ABF51E-A85D-61D6-61F3-8953AB2B6EE6}"/>
          </ac:spMkLst>
        </pc:spChg>
        <pc:spChg chg="mod">
          <ac:chgData name="Kencin Autry" userId="a6c17a38-3403-4b9b-b01e-849711fc5fbf" providerId="ADAL" clId="{082659E4-D9E0-4610-B4E4-9B8D758FE963}" dt="2023-10-10T16:23:50.221" v="4474"/>
          <ac:spMkLst>
            <pc:docMk/>
            <pc:sldMk cId="322965038" sldId="312"/>
            <ac:spMk id="8" creationId="{EE3C8150-4113-CD72-38FD-B65A3ED1F210}"/>
          </ac:spMkLst>
        </pc:spChg>
        <pc:spChg chg="mod">
          <ac:chgData name="Kencin Autry" userId="a6c17a38-3403-4b9b-b01e-849711fc5fbf" providerId="ADAL" clId="{082659E4-D9E0-4610-B4E4-9B8D758FE963}" dt="2023-10-10T16:23:50.221" v="4474"/>
          <ac:spMkLst>
            <pc:docMk/>
            <pc:sldMk cId="322965038" sldId="312"/>
            <ac:spMk id="9" creationId="{64D280E2-DFF6-013C-4AD0-D14AA516B1F2}"/>
          </ac:spMkLst>
        </pc:spChg>
        <pc:spChg chg="mod">
          <ac:chgData name="Kencin Autry" userId="a6c17a38-3403-4b9b-b01e-849711fc5fbf" providerId="ADAL" clId="{082659E4-D9E0-4610-B4E4-9B8D758FE963}" dt="2023-10-10T16:23:50.221" v="4474"/>
          <ac:spMkLst>
            <pc:docMk/>
            <pc:sldMk cId="322965038" sldId="312"/>
            <ac:spMk id="10" creationId="{F65E2D67-00A1-333E-4FBE-9C5E991ED73C}"/>
          </ac:spMkLst>
        </pc:spChg>
        <pc:spChg chg="mod">
          <ac:chgData name="Kencin Autry" userId="a6c17a38-3403-4b9b-b01e-849711fc5fbf" providerId="ADAL" clId="{082659E4-D9E0-4610-B4E4-9B8D758FE963}" dt="2023-10-10T16:23:50.221" v="4474"/>
          <ac:spMkLst>
            <pc:docMk/>
            <pc:sldMk cId="322965038" sldId="312"/>
            <ac:spMk id="11" creationId="{8A5A09E6-ACCB-A84A-0230-B23EE4109C02}"/>
          </ac:spMkLst>
        </pc:spChg>
        <pc:spChg chg="mod">
          <ac:chgData name="Kencin Autry" userId="a6c17a38-3403-4b9b-b01e-849711fc5fbf" providerId="ADAL" clId="{082659E4-D9E0-4610-B4E4-9B8D758FE963}" dt="2023-10-10T16:23:50.221" v="4474"/>
          <ac:spMkLst>
            <pc:docMk/>
            <pc:sldMk cId="322965038" sldId="312"/>
            <ac:spMk id="12" creationId="{2868A255-E6CC-466A-F5EC-CD379A8966E4}"/>
          </ac:spMkLst>
        </pc:spChg>
        <pc:spChg chg="mod">
          <ac:chgData name="Kencin Autry" userId="a6c17a38-3403-4b9b-b01e-849711fc5fbf" providerId="ADAL" clId="{082659E4-D9E0-4610-B4E4-9B8D758FE963}" dt="2023-10-10T16:23:50.221" v="4474"/>
          <ac:spMkLst>
            <pc:docMk/>
            <pc:sldMk cId="322965038" sldId="312"/>
            <ac:spMk id="13" creationId="{A2981333-D80F-5A8E-F54A-80AC9ADB3AB0}"/>
          </ac:spMkLst>
        </pc:spChg>
        <pc:spChg chg="mod">
          <ac:chgData name="Kencin Autry" userId="a6c17a38-3403-4b9b-b01e-849711fc5fbf" providerId="ADAL" clId="{082659E4-D9E0-4610-B4E4-9B8D758FE963}" dt="2023-10-10T16:23:50.221" v="4474"/>
          <ac:spMkLst>
            <pc:docMk/>
            <pc:sldMk cId="322965038" sldId="312"/>
            <ac:spMk id="14" creationId="{256C91BE-FAF9-6B03-01A2-5F6A62641F3A}"/>
          </ac:spMkLst>
        </pc:spChg>
        <pc:spChg chg="mod">
          <ac:chgData name="Kencin Autry" userId="a6c17a38-3403-4b9b-b01e-849711fc5fbf" providerId="ADAL" clId="{082659E4-D9E0-4610-B4E4-9B8D758FE963}" dt="2023-10-10T16:23:50.221" v="4474"/>
          <ac:spMkLst>
            <pc:docMk/>
            <pc:sldMk cId="322965038" sldId="312"/>
            <ac:spMk id="15" creationId="{28D7D2D6-FDD4-8CCF-70BD-CCFDF50BD598}"/>
          </ac:spMkLst>
        </pc:spChg>
        <pc:spChg chg="mod">
          <ac:chgData name="Kencin Autry" userId="a6c17a38-3403-4b9b-b01e-849711fc5fbf" providerId="ADAL" clId="{082659E4-D9E0-4610-B4E4-9B8D758FE963}" dt="2023-10-10T16:23:50.221" v="4474"/>
          <ac:spMkLst>
            <pc:docMk/>
            <pc:sldMk cId="322965038" sldId="312"/>
            <ac:spMk id="16" creationId="{0DEC3246-BE42-A005-802A-E90D86716F13}"/>
          </ac:spMkLst>
        </pc:spChg>
        <pc:spChg chg="add mod">
          <ac:chgData name="Kencin Autry" userId="a6c17a38-3403-4b9b-b01e-849711fc5fbf" providerId="ADAL" clId="{082659E4-D9E0-4610-B4E4-9B8D758FE963}" dt="2023-10-10T16:27:09.769" v="4521" actId="1076"/>
          <ac:spMkLst>
            <pc:docMk/>
            <pc:sldMk cId="322965038" sldId="312"/>
            <ac:spMk id="17" creationId="{DC2BC2E4-02C8-3379-8DF5-0E7C61F02147}"/>
          </ac:spMkLst>
        </pc:spChg>
        <pc:spChg chg="add mod">
          <ac:chgData name="Kencin Autry" userId="a6c17a38-3403-4b9b-b01e-849711fc5fbf" providerId="ADAL" clId="{082659E4-D9E0-4610-B4E4-9B8D758FE963}" dt="2023-10-10T16:29:45.975" v="4560" actId="1076"/>
          <ac:spMkLst>
            <pc:docMk/>
            <pc:sldMk cId="322965038" sldId="312"/>
            <ac:spMk id="20" creationId="{E8D05AA8-C7A4-4CE1-38A5-1960D703387E}"/>
          </ac:spMkLst>
        </pc:spChg>
        <pc:spChg chg="add del mod">
          <ac:chgData name="Kencin Autry" userId="a6c17a38-3403-4b9b-b01e-849711fc5fbf" providerId="ADAL" clId="{082659E4-D9E0-4610-B4E4-9B8D758FE963}" dt="2023-10-10T16:29:35.074" v="4559"/>
          <ac:spMkLst>
            <pc:docMk/>
            <pc:sldMk cId="322965038" sldId="312"/>
            <ac:spMk id="22" creationId="{3B3EFAD2-16A5-8817-2C2A-430EA86AF0CD}"/>
          </ac:spMkLst>
        </pc:spChg>
        <pc:spChg chg="add mod">
          <ac:chgData name="Kencin Autry" userId="a6c17a38-3403-4b9b-b01e-849711fc5fbf" providerId="ADAL" clId="{082659E4-D9E0-4610-B4E4-9B8D758FE963}" dt="2023-10-10T16:30:05.425" v="4584" actId="20577"/>
          <ac:spMkLst>
            <pc:docMk/>
            <pc:sldMk cId="322965038" sldId="312"/>
            <ac:spMk id="23" creationId="{EFBFB431-3FEB-5C0B-4243-47A30F366204}"/>
          </ac:spMkLst>
        </pc:spChg>
        <pc:grpChg chg="add mod">
          <ac:chgData name="Kencin Autry" userId="a6c17a38-3403-4b9b-b01e-849711fc5fbf" providerId="ADAL" clId="{082659E4-D9E0-4610-B4E4-9B8D758FE963}" dt="2023-10-10T16:23:50.221" v="4474"/>
          <ac:grpSpMkLst>
            <pc:docMk/>
            <pc:sldMk cId="322965038" sldId="312"/>
            <ac:grpSpMk id="7" creationId="{44A43AD8-48FD-DEE2-7FB6-E91E3E40BA61}"/>
          </ac:grpSpMkLst>
        </pc:grpChg>
        <pc:picChg chg="add mod">
          <ac:chgData name="Kencin Autry" userId="a6c17a38-3403-4b9b-b01e-849711fc5fbf" providerId="ADAL" clId="{082659E4-D9E0-4610-B4E4-9B8D758FE963}" dt="2023-10-10T16:27:15.460" v="4522" actId="1076"/>
          <ac:picMkLst>
            <pc:docMk/>
            <pc:sldMk cId="322965038" sldId="312"/>
            <ac:picMk id="6" creationId="{B37A2912-F256-0A4F-0592-66EE22CBC741}"/>
          </ac:picMkLst>
        </pc:picChg>
        <pc:picChg chg="add mod">
          <ac:chgData name="Kencin Autry" userId="a6c17a38-3403-4b9b-b01e-849711fc5fbf" providerId="ADAL" clId="{082659E4-D9E0-4610-B4E4-9B8D758FE963}" dt="2023-10-10T16:28:19.861" v="4533" actId="1076"/>
          <ac:picMkLst>
            <pc:docMk/>
            <pc:sldMk cId="322965038" sldId="312"/>
            <ac:picMk id="18" creationId="{70A55FA8-4441-83A6-C540-27A24B942574}"/>
          </ac:picMkLst>
        </pc:picChg>
        <pc:picChg chg="add mod">
          <ac:chgData name="Kencin Autry" userId="a6c17a38-3403-4b9b-b01e-849711fc5fbf" providerId="ADAL" clId="{082659E4-D9E0-4610-B4E4-9B8D758FE963}" dt="2023-10-10T16:28:28.192" v="4534" actId="1076"/>
          <ac:picMkLst>
            <pc:docMk/>
            <pc:sldMk cId="322965038" sldId="312"/>
            <ac:picMk id="19" creationId="{A3FCB942-906A-0176-7537-761B4F1717F3}"/>
          </ac:picMkLst>
        </pc:picChg>
        <pc:picChg chg="add del mod">
          <ac:chgData name="Kencin Autry" userId="a6c17a38-3403-4b9b-b01e-849711fc5fbf" providerId="ADAL" clId="{082659E4-D9E0-4610-B4E4-9B8D758FE963}" dt="2023-10-10T16:29:10.895" v="4555" actId="478"/>
          <ac:picMkLst>
            <pc:docMk/>
            <pc:sldMk cId="322965038" sldId="312"/>
            <ac:picMk id="21" creationId="{177E1F78-DA51-1E6C-8A50-F5C94FF213DF}"/>
          </ac:picMkLst>
        </pc:picChg>
      </pc:sldChg>
      <pc:sldChg chg="addSp delSp modSp del mod ord modTransition modAnim">
        <pc:chgData name="Kencin Autry" userId="a6c17a38-3403-4b9b-b01e-849711fc5fbf" providerId="ADAL" clId="{082659E4-D9E0-4610-B4E4-9B8D758FE963}" dt="2023-10-17T02:22:01.446" v="16069" actId="2696"/>
        <pc:sldMkLst>
          <pc:docMk/>
          <pc:sldMk cId="3429064615" sldId="313"/>
        </pc:sldMkLst>
        <pc:spChg chg="add del mod">
          <ac:chgData name="Kencin Autry" userId="a6c17a38-3403-4b9b-b01e-849711fc5fbf" providerId="ADAL" clId="{082659E4-D9E0-4610-B4E4-9B8D758FE963}" dt="2023-10-11T00:44:44.352" v="5320"/>
          <ac:spMkLst>
            <pc:docMk/>
            <pc:sldMk cId="3429064615" sldId="313"/>
            <ac:spMk id="2" creationId="{E0AA73CB-3715-C3D9-E988-5C249A6F6B55}"/>
          </ac:spMkLst>
        </pc:spChg>
        <pc:spChg chg="mod">
          <ac:chgData name="Kencin Autry" userId="a6c17a38-3403-4b9b-b01e-849711fc5fbf" providerId="ADAL" clId="{082659E4-D9E0-4610-B4E4-9B8D758FE963}" dt="2023-10-12T02:58:07.235" v="8653" actId="1076"/>
          <ac:spMkLst>
            <pc:docMk/>
            <pc:sldMk cId="3429064615" sldId="313"/>
            <ac:spMk id="6" creationId="{25EE5C55-E0F5-05E7-241E-09DF82E60D44}"/>
          </ac:spMkLst>
        </pc:spChg>
        <pc:spChg chg="add del mod">
          <ac:chgData name="Kencin Autry" userId="a6c17a38-3403-4b9b-b01e-849711fc5fbf" providerId="ADAL" clId="{082659E4-D9E0-4610-B4E4-9B8D758FE963}" dt="2023-10-11T00:44:44.352" v="5320"/>
          <ac:spMkLst>
            <pc:docMk/>
            <pc:sldMk cId="3429064615" sldId="313"/>
            <ac:spMk id="6" creationId="{A3229C98-D5BE-AD0F-685C-063C31F4B631}"/>
          </ac:spMkLst>
        </pc:spChg>
        <pc:spChg chg="del mod">
          <ac:chgData name="Kencin Autry" userId="a6c17a38-3403-4b9b-b01e-849711fc5fbf" providerId="ADAL" clId="{082659E4-D9E0-4610-B4E4-9B8D758FE963}" dt="2023-10-11T00:45:08.449" v="5331" actId="478"/>
          <ac:spMkLst>
            <pc:docMk/>
            <pc:sldMk cId="3429064615" sldId="313"/>
            <ac:spMk id="7" creationId="{1EE4420B-B22F-595D-E0F7-EF5FA453A4E3}"/>
          </ac:spMkLst>
        </pc:spChg>
        <pc:spChg chg="mod">
          <ac:chgData name="Kencin Autry" userId="a6c17a38-3403-4b9b-b01e-849711fc5fbf" providerId="ADAL" clId="{082659E4-D9E0-4610-B4E4-9B8D758FE963}" dt="2023-10-12T02:57:59.907" v="8649"/>
          <ac:spMkLst>
            <pc:docMk/>
            <pc:sldMk cId="3429064615" sldId="313"/>
            <ac:spMk id="7" creationId="{F1A1BFAE-C7BF-36DB-C802-FD07074E6AB9}"/>
          </ac:spMkLst>
        </pc:spChg>
        <pc:spChg chg="del mod">
          <ac:chgData name="Kencin Autry" userId="a6c17a38-3403-4b9b-b01e-849711fc5fbf" providerId="ADAL" clId="{082659E4-D9E0-4610-B4E4-9B8D758FE963}" dt="2023-10-11T00:45:46.969" v="5347" actId="478"/>
          <ac:spMkLst>
            <pc:docMk/>
            <pc:sldMk cId="3429064615" sldId="313"/>
            <ac:spMk id="8" creationId="{14B11046-8C03-3C36-D247-4ED42D94187F}"/>
          </ac:spMkLst>
        </pc:spChg>
        <pc:spChg chg="mod">
          <ac:chgData name="Kencin Autry" userId="a6c17a38-3403-4b9b-b01e-849711fc5fbf" providerId="ADAL" clId="{082659E4-D9E0-4610-B4E4-9B8D758FE963}" dt="2023-10-12T02:57:59.907" v="8649"/>
          <ac:spMkLst>
            <pc:docMk/>
            <pc:sldMk cId="3429064615" sldId="313"/>
            <ac:spMk id="8" creationId="{E5CB9978-3F07-BAB5-822C-990F1206ED13}"/>
          </ac:spMkLst>
        </pc:spChg>
        <pc:spChg chg="del mod">
          <ac:chgData name="Kencin Autry" userId="a6c17a38-3403-4b9b-b01e-849711fc5fbf" providerId="ADAL" clId="{082659E4-D9E0-4610-B4E4-9B8D758FE963}" dt="2023-10-11T00:45:06.973" v="5328" actId="478"/>
          <ac:spMkLst>
            <pc:docMk/>
            <pc:sldMk cId="3429064615" sldId="313"/>
            <ac:spMk id="9" creationId="{7901101B-7CD1-B09A-6F89-766A811F4F2A}"/>
          </ac:spMkLst>
        </pc:spChg>
        <pc:spChg chg="del mod">
          <ac:chgData name="Kencin Autry" userId="a6c17a38-3403-4b9b-b01e-849711fc5fbf" providerId="ADAL" clId="{082659E4-D9E0-4610-B4E4-9B8D758FE963}" dt="2023-10-11T00:45:07.905" v="5329" actId="478"/>
          <ac:spMkLst>
            <pc:docMk/>
            <pc:sldMk cId="3429064615" sldId="313"/>
            <ac:spMk id="10" creationId="{7F559283-04CA-33CB-D76E-4D4CBA50606C}"/>
          </ac:spMkLst>
        </pc:spChg>
        <pc:spChg chg="mod">
          <ac:chgData name="Kencin Autry" userId="a6c17a38-3403-4b9b-b01e-849711fc5fbf" providerId="ADAL" clId="{082659E4-D9E0-4610-B4E4-9B8D758FE963}" dt="2023-10-12T02:57:59.907" v="8649"/>
          <ac:spMkLst>
            <pc:docMk/>
            <pc:sldMk cId="3429064615" sldId="313"/>
            <ac:spMk id="10" creationId="{E963D958-EC91-D534-1287-4B3FDBEAE466}"/>
          </ac:spMkLst>
        </pc:spChg>
        <pc:spChg chg="del mod">
          <ac:chgData name="Kencin Autry" userId="a6c17a38-3403-4b9b-b01e-849711fc5fbf" providerId="ADAL" clId="{082659E4-D9E0-4610-B4E4-9B8D758FE963}" dt="2023-10-11T00:48:43.091" v="5378"/>
          <ac:spMkLst>
            <pc:docMk/>
            <pc:sldMk cId="3429064615" sldId="313"/>
            <ac:spMk id="11" creationId="{BCDF273F-1D4E-EFF6-4212-6AA7B7B9004E}"/>
          </ac:spMkLst>
        </pc:spChg>
        <pc:spChg chg="mod">
          <ac:chgData name="Kencin Autry" userId="a6c17a38-3403-4b9b-b01e-849711fc5fbf" providerId="ADAL" clId="{082659E4-D9E0-4610-B4E4-9B8D758FE963}" dt="2023-10-12T02:57:59.907" v="8649"/>
          <ac:spMkLst>
            <pc:docMk/>
            <pc:sldMk cId="3429064615" sldId="313"/>
            <ac:spMk id="11" creationId="{D339FAC4-A5FA-950B-5FEC-843444B69898}"/>
          </ac:spMkLst>
        </pc:spChg>
        <pc:spChg chg="mod">
          <ac:chgData name="Kencin Autry" userId="a6c17a38-3403-4b9b-b01e-849711fc5fbf" providerId="ADAL" clId="{082659E4-D9E0-4610-B4E4-9B8D758FE963}" dt="2023-10-12T02:57:59.907" v="8649"/>
          <ac:spMkLst>
            <pc:docMk/>
            <pc:sldMk cId="3429064615" sldId="313"/>
            <ac:spMk id="12" creationId="{49484191-BC09-4CBA-B76F-8832E5AE2BF7}"/>
          </ac:spMkLst>
        </pc:spChg>
        <pc:spChg chg="add del mod">
          <ac:chgData name="Kencin Autry" userId="a6c17a38-3403-4b9b-b01e-849711fc5fbf" providerId="ADAL" clId="{082659E4-D9E0-4610-B4E4-9B8D758FE963}" dt="2023-10-11T00:48:43.091" v="5378"/>
          <ac:spMkLst>
            <pc:docMk/>
            <pc:sldMk cId="3429064615" sldId="313"/>
            <ac:spMk id="12" creationId="{FFF37C4B-E2C4-42DE-B7D2-957862400B7A}"/>
          </ac:spMkLst>
        </pc:spChg>
        <pc:spChg chg="add del mod">
          <ac:chgData name="Kencin Autry" userId="a6c17a38-3403-4b9b-b01e-849711fc5fbf" providerId="ADAL" clId="{082659E4-D9E0-4610-B4E4-9B8D758FE963}" dt="2023-10-11T00:48:43.091" v="5378"/>
          <ac:spMkLst>
            <pc:docMk/>
            <pc:sldMk cId="3429064615" sldId="313"/>
            <ac:spMk id="13" creationId="{906123C7-37AB-ADDC-B1A2-149636978A4F}"/>
          </ac:spMkLst>
        </pc:spChg>
        <pc:spChg chg="add del mod">
          <ac:chgData name="Kencin Autry" userId="a6c17a38-3403-4b9b-b01e-849711fc5fbf" providerId="ADAL" clId="{082659E4-D9E0-4610-B4E4-9B8D758FE963}" dt="2023-10-12T02:58:02.049" v="8650" actId="478"/>
          <ac:spMkLst>
            <pc:docMk/>
            <pc:sldMk cId="3429064615" sldId="313"/>
            <ac:spMk id="13" creationId="{A2901F1B-E224-0EE5-65E3-BD5FEB48FF50}"/>
          </ac:spMkLst>
        </pc:spChg>
        <pc:spChg chg="add del mod">
          <ac:chgData name="Kencin Autry" userId="a6c17a38-3403-4b9b-b01e-849711fc5fbf" providerId="ADAL" clId="{082659E4-D9E0-4610-B4E4-9B8D758FE963}" dt="2023-10-12T02:58:02.756" v="8651" actId="478"/>
          <ac:spMkLst>
            <pc:docMk/>
            <pc:sldMk cId="3429064615" sldId="313"/>
            <ac:spMk id="14" creationId="{C3454562-CAED-C04D-5DEC-2768586C1968}"/>
          </ac:spMkLst>
        </pc:spChg>
        <pc:spChg chg="add del mod">
          <ac:chgData name="Kencin Autry" userId="a6c17a38-3403-4b9b-b01e-849711fc5fbf" providerId="ADAL" clId="{082659E4-D9E0-4610-B4E4-9B8D758FE963}" dt="2023-10-11T00:48:43.091" v="5378"/>
          <ac:spMkLst>
            <pc:docMk/>
            <pc:sldMk cId="3429064615" sldId="313"/>
            <ac:spMk id="14" creationId="{FF4486D6-197E-BC80-9AB7-84DFDB9FF65F}"/>
          </ac:spMkLst>
        </pc:spChg>
        <pc:spChg chg="add del mod">
          <ac:chgData name="Kencin Autry" userId="a6c17a38-3403-4b9b-b01e-849711fc5fbf" providerId="ADAL" clId="{082659E4-D9E0-4610-B4E4-9B8D758FE963}" dt="2023-10-11T00:48:43.091" v="5378"/>
          <ac:spMkLst>
            <pc:docMk/>
            <pc:sldMk cId="3429064615" sldId="313"/>
            <ac:spMk id="15" creationId="{3E390559-40AF-4D90-9FB2-6725D38E280D}"/>
          </ac:spMkLst>
        </pc:spChg>
        <pc:spChg chg="mod">
          <ac:chgData name="Kencin Autry" userId="a6c17a38-3403-4b9b-b01e-849711fc5fbf" providerId="ADAL" clId="{082659E4-D9E0-4610-B4E4-9B8D758FE963}" dt="2023-10-11T01:16:08.276" v="5710" actId="14100"/>
          <ac:spMkLst>
            <pc:docMk/>
            <pc:sldMk cId="3429064615" sldId="313"/>
            <ac:spMk id="16" creationId="{396880E1-A026-0DE1-7B7F-53A087F7AC7E}"/>
          </ac:spMkLst>
        </pc:spChg>
        <pc:spChg chg="add del mod">
          <ac:chgData name="Kencin Autry" userId="a6c17a38-3403-4b9b-b01e-849711fc5fbf" providerId="ADAL" clId="{082659E4-D9E0-4610-B4E4-9B8D758FE963}" dt="2023-10-11T00:49:21.377" v="5386" actId="478"/>
          <ac:spMkLst>
            <pc:docMk/>
            <pc:sldMk cId="3429064615" sldId="313"/>
            <ac:spMk id="17" creationId="{2EC8763A-F3D8-1D41-F6C9-B2133CFF5808}"/>
          </ac:spMkLst>
        </pc:spChg>
        <pc:spChg chg="mod">
          <ac:chgData name="Kencin Autry" userId="a6c17a38-3403-4b9b-b01e-849711fc5fbf" providerId="ADAL" clId="{082659E4-D9E0-4610-B4E4-9B8D758FE963}" dt="2023-10-12T02:58:30.682" v="8656"/>
          <ac:spMkLst>
            <pc:docMk/>
            <pc:sldMk cId="3429064615" sldId="313"/>
            <ac:spMk id="17" creationId="{7753F221-4948-8DD2-2DC5-0CBD38FCEA2E}"/>
          </ac:spMkLst>
        </pc:spChg>
        <pc:spChg chg="mod">
          <ac:chgData name="Kencin Autry" userId="a6c17a38-3403-4b9b-b01e-849711fc5fbf" providerId="ADAL" clId="{082659E4-D9E0-4610-B4E4-9B8D758FE963}" dt="2023-10-12T02:58:30.682" v="8656"/>
          <ac:spMkLst>
            <pc:docMk/>
            <pc:sldMk cId="3429064615" sldId="313"/>
            <ac:spMk id="18" creationId="{BAEA259A-B701-3F66-8E09-4A2C418FCC33}"/>
          </ac:spMkLst>
        </pc:spChg>
        <pc:spChg chg="add del mod">
          <ac:chgData name="Kencin Autry" userId="a6c17a38-3403-4b9b-b01e-849711fc5fbf" providerId="ADAL" clId="{082659E4-D9E0-4610-B4E4-9B8D758FE963}" dt="2023-10-11T00:50:53.051" v="5398" actId="478"/>
          <ac:spMkLst>
            <pc:docMk/>
            <pc:sldMk cId="3429064615" sldId="313"/>
            <ac:spMk id="18" creationId="{E1A8BD48-64B5-01F2-B312-4DC1AEA930D0}"/>
          </ac:spMkLst>
        </pc:spChg>
        <pc:spChg chg="mod">
          <ac:chgData name="Kencin Autry" userId="a6c17a38-3403-4b9b-b01e-849711fc5fbf" providerId="ADAL" clId="{082659E4-D9E0-4610-B4E4-9B8D758FE963}" dt="2023-10-12T02:58:30.682" v="8656"/>
          <ac:spMkLst>
            <pc:docMk/>
            <pc:sldMk cId="3429064615" sldId="313"/>
            <ac:spMk id="19" creationId="{0BDBBC2E-0853-D94B-D4EB-ACBD7014ABC8}"/>
          </ac:spMkLst>
        </pc:spChg>
        <pc:spChg chg="add del mod">
          <ac:chgData name="Kencin Autry" userId="a6c17a38-3403-4b9b-b01e-849711fc5fbf" providerId="ADAL" clId="{082659E4-D9E0-4610-B4E4-9B8D758FE963}" dt="2023-10-11T00:52:51.380" v="5411" actId="478"/>
          <ac:spMkLst>
            <pc:docMk/>
            <pc:sldMk cId="3429064615" sldId="313"/>
            <ac:spMk id="19" creationId="{1D89DC40-85E9-D34E-7192-56939E20FD39}"/>
          </ac:spMkLst>
        </pc:spChg>
        <pc:spChg chg="add del">
          <ac:chgData name="Kencin Autry" userId="a6c17a38-3403-4b9b-b01e-849711fc5fbf" providerId="ADAL" clId="{082659E4-D9E0-4610-B4E4-9B8D758FE963}" dt="2023-10-11T00:53:19.619" v="5416"/>
          <ac:spMkLst>
            <pc:docMk/>
            <pc:sldMk cId="3429064615" sldId="313"/>
            <ac:spMk id="20" creationId="{438AFD6C-672B-8EB3-1D60-F16B40A71CC8}"/>
          </ac:spMkLst>
        </pc:spChg>
        <pc:spChg chg="add del mod">
          <ac:chgData name="Kencin Autry" userId="a6c17a38-3403-4b9b-b01e-849711fc5fbf" providerId="ADAL" clId="{082659E4-D9E0-4610-B4E4-9B8D758FE963}" dt="2023-10-11T00:53:19.619" v="5416"/>
          <ac:spMkLst>
            <pc:docMk/>
            <pc:sldMk cId="3429064615" sldId="313"/>
            <ac:spMk id="21" creationId="{3D5B4EF3-22F4-02FE-5B8A-F16D6A46298B}"/>
          </ac:spMkLst>
        </pc:spChg>
        <pc:spChg chg="mod">
          <ac:chgData name="Kencin Autry" userId="a6c17a38-3403-4b9b-b01e-849711fc5fbf" providerId="ADAL" clId="{082659E4-D9E0-4610-B4E4-9B8D758FE963}" dt="2023-10-12T02:58:33.091" v="8657"/>
          <ac:spMkLst>
            <pc:docMk/>
            <pc:sldMk cId="3429064615" sldId="313"/>
            <ac:spMk id="21" creationId="{A38E5BD3-784D-D33F-76E6-D5F5B5B89ACE}"/>
          </ac:spMkLst>
        </pc:spChg>
        <pc:spChg chg="mod">
          <ac:chgData name="Kencin Autry" userId="a6c17a38-3403-4b9b-b01e-849711fc5fbf" providerId="ADAL" clId="{082659E4-D9E0-4610-B4E4-9B8D758FE963}" dt="2023-10-12T02:58:33.091" v="8657"/>
          <ac:spMkLst>
            <pc:docMk/>
            <pc:sldMk cId="3429064615" sldId="313"/>
            <ac:spMk id="22" creationId="{3661FD85-76D7-776B-DEDA-E18A51EB96B3}"/>
          </ac:spMkLst>
        </pc:spChg>
        <pc:spChg chg="del mod">
          <ac:chgData name="Kencin Autry" userId="a6c17a38-3403-4b9b-b01e-849711fc5fbf" providerId="ADAL" clId="{082659E4-D9E0-4610-B4E4-9B8D758FE963}" dt="2023-10-11T00:53:27.688" v="5422" actId="478"/>
          <ac:spMkLst>
            <pc:docMk/>
            <pc:sldMk cId="3429064615" sldId="313"/>
            <ac:spMk id="22" creationId="{8C5E76C4-BCA7-9F81-DFBA-7A51E892ADDA}"/>
          </ac:spMkLst>
        </pc:spChg>
        <pc:spChg chg="mod">
          <ac:chgData name="Kencin Autry" userId="a6c17a38-3403-4b9b-b01e-849711fc5fbf" providerId="ADAL" clId="{082659E4-D9E0-4610-B4E4-9B8D758FE963}" dt="2023-10-12T02:58:33.091" v="8657"/>
          <ac:spMkLst>
            <pc:docMk/>
            <pc:sldMk cId="3429064615" sldId="313"/>
            <ac:spMk id="23" creationId="{33B6064B-774F-DB06-8017-DB8AB0DDE056}"/>
          </ac:spMkLst>
        </pc:spChg>
        <pc:spChg chg="del mod">
          <ac:chgData name="Kencin Autry" userId="a6c17a38-3403-4b9b-b01e-849711fc5fbf" providerId="ADAL" clId="{082659E4-D9E0-4610-B4E4-9B8D758FE963}" dt="2023-10-11T00:53:49.389" v="5425" actId="478"/>
          <ac:spMkLst>
            <pc:docMk/>
            <pc:sldMk cId="3429064615" sldId="313"/>
            <ac:spMk id="23" creationId="{5F17BCC8-2A99-D105-9BFE-AFE8258550C0}"/>
          </ac:spMkLst>
        </pc:spChg>
        <pc:spChg chg="del mod">
          <ac:chgData name="Kencin Autry" userId="a6c17a38-3403-4b9b-b01e-849711fc5fbf" providerId="ADAL" clId="{082659E4-D9E0-4610-B4E4-9B8D758FE963}" dt="2023-10-11T00:53:25.763" v="5420" actId="478"/>
          <ac:spMkLst>
            <pc:docMk/>
            <pc:sldMk cId="3429064615" sldId="313"/>
            <ac:spMk id="24" creationId="{3A2BDDD0-1BD6-612B-66AB-1941A9A82B31}"/>
          </ac:spMkLst>
        </pc:spChg>
        <pc:spChg chg="del mod">
          <ac:chgData name="Kencin Autry" userId="a6c17a38-3403-4b9b-b01e-849711fc5fbf" providerId="ADAL" clId="{082659E4-D9E0-4610-B4E4-9B8D758FE963}" dt="2023-10-11T00:53:26.429" v="5421" actId="478"/>
          <ac:spMkLst>
            <pc:docMk/>
            <pc:sldMk cId="3429064615" sldId="313"/>
            <ac:spMk id="25" creationId="{87C06585-6DEA-4EF4-EA4B-ECEF988492FC}"/>
          </ac:spMkLst>
        </pc:spChg>
        <pc:spChg chg="del mod">
          <ac:chgData name="Kencin Autry" userId="a6c17a38-3403-4b9b-b01e-849711fc5fbf" providerId="ADAL" clId="{082659E4-D9E0-4610-B4E4-9B8D758FE963}" dt="2023-10-11T00:53:49.970" v="5426" actId="478"/>
          <ac:spMkLst>
            <pc:docMk/>
            <pc:sldMk cId="3429064615" sldId="313"/>
            <ac:spMk id="26" creationId="{77D690A5-989E-3B42-712A-238CA176BC2C}"/>
          </ac:spMkLst>
        </pc:spChg>
        <pc:spChg chg="add del mod">
          <ac:chgData name="Kencin Autry" userId="a6c17a38-3403-4b9b-b01e-849711fc5fbf" providerId="ADAL" clId="{082659E4-D9E0-4610-B4E4-9B8D758FE963}" dt="2023-10-11T00:54:51.146" v="5429" actId="478"/>
          <ac:spMkLst>
            <pc:docMk/>
            <pc:sldMk cId="3429064615" sldId="313"/>
            <ac:spMk id="27" creationId="{DC81F942-85AD-BEC9-3F22-BDCE55EF077B}"/>
          </ac:spMkLst>
        </pc:spChg>
        <pc:spChg chg="add del">
          <ac:chgData name="Kencin Autry" userId="a6c17a38-3403-4b9b-b01e-849711fc5fbf" providerId="ADAL" clId="{082659E4-D9E0-4610-B4E4-9B8D758FE963}" dt="2023-10-11T00:55:21.466" v="5431" actId="478"/>
          <ac:spMkLst>
            <pc:docMk/>
            <pc:sldMk cId="3429064615" sldId="313"/>
            <ac:spMk id="28" creationId="{78CE56A9-4C29-FB5F-FFF6-4664C65CBF0A}"/>
          </ac:spMkLst>
        </pc:spChg>
        <pc:spChg chg="add del mod topLvl">
          <ac:chgData name="Kencin Autry" userId="a6c17a38-3403-4b9b-b01e-849711fc5fbf" providerId="ADAL" clId="{082659E4-D9E0-4610-B4E4-9B8D758FE963}" dt="2023-10-11T02:03:37.309" v="6085" actId="478"/>
          <ac:spMkLst>
            <pc:docMk/>
            <pc:sldMk cId="3429064615" sldId="313"/>
            <ac:spMk id="29" creationId="{F5FF10FD-5103-6DFF-31CA-F265D3E18CA0}"/>
          </ac:spMkLst>
        </pc:spChg>
        <pc:spChg chg="add del">
          <ac:chgData name="Kencin Autry" userId="a6c17a38-3403-4b9b-b01e-849711fc5fbf" providerId="ADAL" clId="{082659E4-D9E0-4610-B4E4-9B8D758FE963}" dt="2023-10-11T00:58:55.018" v="5464" actId="478"/>
          <ac:spMkLst>
            <pc:docMk/>
            <pc:sldMk cId="3429064615" sldId="313"/>
            <ac:spMk id="37" creationId="{C952303A-6315-C343-9FDF-4D1BA406D6C5}"/>
          </ac:spMkLst>
        </pc:spChg>
        <pc:spChg chg="add del mod">
          <ac:chgData name="Kencin Autry" userId="a6c17a38-3403-4b9b-b01e-849711fc5fbf" providerId="ADAL" clId="{082659E4-D9E0-4610-B4E4-9B8D758FE963}" dt="2023-10-11T02:03:31.603" v="6083" actId="478"/>
          <ac:spMkLst>
            <pc:docMk/>
            <pc:sldMk cId="3429064615" sldId="313"/>
            <ac:spMk id="38" creationId="{9D9EEBA3-4915-8696-8277-59A3F10AE3AD}"/>
          </ac:spMkLst>
        </pc:spChg>
        <pc:spChg chg="add del mod">
          <ac:chgData name="Kencin Autry" userId="a6c17a38-3403-4b9b-b01e-849711fc5fbf" providerId="ADAL" clId="{082659E4-D9E0-4610-B4E4-9B8D758FE963}" dt="2023-10-11T02:03:35.345" v="6084" actId="478"/>
          <ac:spMkLst>
            <pc:docMk/>
            <pc:sldMk cId="3429064615" sldId="313"/>
            <ac:spMk id="42" creationId="{ECE74F19-3997-D5EF-CC79-A7C0149D9231}"/>
          </ac:spMkLst>
        </pc:spChg>
        <pc:spChg chg="add del mod">
          <ac:chgData name="Kencin Autry" userId="a6c17a38-3403-4b9b-b01e-849711fc5fbf" providerId="ADAL" clId="{082659E4-D9E0-4610-B4E4-9B8D758FE963}" dt="2023-10-11T01:05:48.731" v="5537"/>
          <ac:spMkLst>
            <pc:docMk/>
            <pc:sldMk cId="3429064615" sldId="313"/>
            <ac:spMk id="57" creationId="{EBC8561D-BAA4-50AA-015A-40F9A338640C}"/>
          </ac:spMkLst>
        </pc:spChg>
        <pc:spChg chg="add del mod">
          <ac:chgData name="Kencin Autry" userId="a6c17a38-3403-4b9b-b01e-849711fc5fbf" providerId="ADAL" clId="{082659E4-D9E0-4610-B4E4-9B8D758FE963}" dt="2023-10-11T01:05:48.731" v="5537"/>
          <ac:spMkLst>
            <pc:docMk/>
            <pc:sldMk cId="3429064615" sldId="313"/>
            <ac:spMk id="58" creationId="{354C301E-2A2F-B70C-38CC-B4F37B61456E}"/>
          </ac:spMkLst>
        </pc:spChg>
        <pc:spChg chg="del mod">
          <ac:chgData name="Kencin Autry" userId="a6c17a38-3403-4b9b-b01e-849711fc5fbf" providerId="ADAL" clId="{082659E4-D9E0-4610-B4E4-9B8D758FE963}" dt="2023-10-11T01:06:04.926" v="5542" actId="478"/>
          <ac:spMkLst>
            <pc:docMk/>
            <pc:sldMk cId="3429064615" sldId="313"/>
            <ac:spMk id="59" creationId="{CD25C043-5A12-4994-7E1D-A8296C82AF28}"/>
          </ac:spMkLst>
        </pc:spChg>
        <pc:spChg chg="del mod">
          <ac:chgData name="Kencin Autry" userId="a6c17a38-3403-4b9b-b01e-849711fc5fbf" providerId="ADAL" clId="{082659E4-D9E0-4610-B4E4-9B8D758FE963}" dt="2023-10-11T01:06:04.926" v="5542" actId="478"/>
          <ac:spMkLst>
            <pc:docMk/>
            <pc:sldMk cId="3429064615" sldId="313"/>
            <ac:spMk id="60" creationId="{33CFE714-664F-E519-6EA5-8335FA1460BD}"/>
          </ac:spMkLst>
        </pc:spChg>
        <pc:spChg chg="del mod">
          <ac:chgData name="Kencin Autry" userId="a6c17a38-3403-4b9b-b01e-849711fc5fbf" providerId="ADAL" clId="{082659E4-D9E0-4610-B4E4-9B8D758FE963}" dt="2023-10-11T01:06:04.926" v="5542" actId="478"/>
          <ac:spMkLst>
            <pc:docMk/>
            <pc:sldMk cId="3429064615" sldId="313"/>
            <ac:spMk id="61" creationId="{269D0FC8-440F-130C-D462-8E6A4877199B}"/>
          </ac:spMkLst>
        </pc:spChg>
        <pc:spChg chg="del mod">
          <ac:chgData name="Kencin Autry" userId="a6c17a38-3403-4b9b-b01e-849711fc5fbf" providerId="ADAL" clId="{082659E4-D9E0-4610-B4E4-9B8D758FE963}" dt="2023-10-11T01:06:07.316" v="5543" actId="478"/>
          <ac:spMkLst>
            <pc:docMk/>
            <pc:sldMk cId="3429064615" sldId="313"/>
            <ac:spMk id="62" creationId="{3FE05CF4-80D6-C80D-DBBD-5445FEA268CD}"/>
          </ac:spMkLst>
        </pc:spChg>
        <pc:spChg chg="del mod">
          <ac:chgData name="Kencin Autry" userId="a6c17a38-3403-4b9b-b01e-849711fc5fbf" providerId="ADAL" clId="{082659E4-D9E0-4610-B4E4-9B8D758FE963}" dt="2023-10-11T01:06:04.926" v="5542" actId="478"/>
          <ac:spMkLst>
            <pc:docMk/>
            <pc:sldMk cId="3429064615" sldId="313"/>
            <ac:spMk id="63" creationId="{C2450620-E718-2FCB-1233-532F4E7174CB}"/>
          </ac:spMkLst>
        </pc:spChg>
        <pc:spChg chg="add mod">
          <ac:chgData name="Kencin Autry" userId="a6c17a38-3403-4b9b-b01e-849711fc5fbf" providerId="ADAL" clId="{082659E4-D9E0-4610-B4E4-9B8D758FE963}" dt="2023-10-11T01:14:30.120" v="5626" actId="165"/>
          <ac:spMkLst>
            <pc:docMk/>
            <pc:sldMk cId="3429064615" sldId="313"/>
            <ac:spMk id="64" creationId="{521BF3F8-3929-9246-A339-CFAAB3960FB8}"/>
          </ac:spMkLst>
        </pc:spChg>
        <pc:spChg chg="add mod">
          <ac:chgData name="Kencin Autry" userId="a6c17a38-3403-4b9b-b01e-849711fc5fbf" providerId="ADAL" clId="{082659E4-D9E0-4610-B4E4-9B8D758FE963}" dt="2023-10-11T01:14:30.120" v="5626" actId="165"/>
          <ac:spMkLst>
            <pc:docMk/>
            <pc:sldMk cId="3429064615" sldId="313"/>
            <ac:spMk id="65" creationId="{F69EE0A8-1366-065B-6C4A-AD5CB4DD69BC}"/>
          </ac:spMkLst>
        </pc:spChg>
        <pc:spChg chg="add del mod">
          <ac:chgData name="Kencin Autry" userId="a6c17a38-3403-4b9b-b01e-849711fc5fbf" providerId="ADAL" clId="{082659E4-D9E0-4610-B4E4-9B8D758FE963}" dt="2023-10-11T01:08:34.953" v="5568" actId="478"/>
          <ac:spMkLst>
            <pc:docMk/>
            <pc:sldMk cId="3429064615" sldId="313"/>
            <ac:spMk id="66" creationId="{2ADAADC1-F956-B9E9-F6BC-14466106073A}"/>
          </ac:spMkLst>
        </pc:spChg>
        <pc:spChg chg="add del mod">
          <ac:chgData name="Kencin Autry" userId="a6c17a38-3403-4b9b-b01e-849711fc5fbf" providerId="ADAL" clId="{082659E4-D9E0-4610-B4E4-9B8D758FE963}" dt="2023-10-11T01:16:01.981" v="5709" actId="478"/>
          <ac:spMkLst>
            <pc:docMk/>
            <pc:sldMk cId="3429064615" sldId="313"/>
            <ac:spMk id="67" creationId="{344FD11A-39E6-92B9-EE2A-43676B17C229}"/>
          </ac:spMkLst>
        </pc:spChg>
        <pc:spChg chg="mod">
          <ac:chgData name="Kencin Autry" userId="a6c17a38-3403-4b9b-b01e-849711fc5fbf" providerId="ADAL" clId="{082659E4-D9E0-4610-B4E4-9B8D758FE963}" dt="2023-10-11T01:13:55.098" v="5622" actId="1582"/>
          <ac:spMkLst>
            <pc:docMk/>
            <pc:sldMk cId="3429064615" sldId="313"/>
            <ac:spMk id="81" creationId="{5FB46B65-6C33-FF2C-22B4-5CB35EEF78E6}"/>
          </ac:spMkLst>
        </pc:spChg>
        <pc:spChg chg="mod">
          <ac:chgData name="Kencin Autry" userId="a6c17a38-3403-4b9b-b01e-849711fc5fbf" providerId="ADAL" clId="{082659E4-D9E0-4610-B4E4-9B8D758FE963}" dt="2023-10-11T01:13:55.098" v="5622" actId="1582"/>
          <ac:spMkLst>
            <pc:docMk/>
            <pc:sldMk cId="3429064615" sldId="313"/>
            <ac:spMk id="82" creationId="{A5FF1B77-8D72-F93A-34B5-D633E9FFAB71}"/>
          </ac:spMkLst>
        </pc:spChg>
        <pc:spChg chg="add del mod">
          <ac:chgData name="Kencin Autry" userId="a6c17a38-3403-4b9b-b01e-849711fc5fbf" providerId="ADAL" clId="{082659E4-D9E0-4610-B4E4-9B8D758FE963}" dt="2023-10-11T01:17:12.579" v="5725" actId="478"/>
          <ac:spMkLst>
            <pc:docMk/>
            <pc:sldMk cId="3429064615" sldId="313"/>
            <ac:spMk id="86" creationId="{0ABECF03-4760-6675-3359-C80033CCAFB8}"/>
          </ac:spMkLst>
        </pc:spChg>
        <pc:grpChg chg="add mod">
          <ac:chgData name="Kencin Autry" userId="a6c17a38-3403-4b9b-b01e-849711fc5fbf" providerId="ADAL" clId="{082659E4-D9E0-4610-B4E4-9B8D758FE963}" dt="2023-10-12T02:58:09.292" v="8654" actId="1076"/>
          <ac:grpSpMkLst>
            <pc:docMk/>
            <pc:sldMk cId="3429064615" sldId="313"/>
            <ac:grpSpMk id="2" creationId="{DEC2BEA9-E1D1-40C4-C889-B7F1DE6C53C4}"/>
          </ac:grpSpMkLst>
        </pc:grpChg>
        <pc:grpChg chg="add mod">
          <ac:chgData name="Kencin Autry" userId="a6c17a38-3403-4b9b-b01e-849711fc5fbf" providerId="ADAL" clId="{082659E4-D9E0-4610-B4E4-9B8D758FE963}" dt="2023-10-12T02:58:10.949" v="8655" actId="1076"/>
          <ac:grpSpMkLst>
            <pc:docMk/>
            <pc:sldMk cId="3429064615" sldId="313"/>
            <ac:grpSpMk id="9" creationId="{465037FF-5064-6A96-22E6-CE7B49124DFE}"/>
          </ac:grpSpMkLst>
        </pc:grpChg>
        <pc:grpChg chg="add mod">
          <ac:chgData name="Kencin Autry" userId="a6c17a38-3403-4b9b-b01e-849711fc5fbf" providerId="ADAL" clId="{082659E4-D9E0-4610-B4E4-9B8D758FE963}" dt="2023-10-12T02:58:30.682" v="8656"/>
          <ac:grpSpMkLst>
            <pc:docMk/>
            <pc:sldMk cId="3429064615" sldId="313"/>
            <ac:grpSpMk id="15" creationId="{2D8130AF-5E68-E3D0-A37C-F003CE21BE06}"/>
          </ac:grpSpMkLst>
        </pc:grpChg>
        <pc:grpChg chg="add del mod">
          <ac:chgData name="Kencin Autry" userId="a6c17a38-3403-4b9b-b01e-849711fc5fbf" providerId="ADAL" clId="{082659E4-D9E0-4610-B4E4-9B8D758FE963}" dt="2023-10-12T02:58:34.397" v="8658" actId="478"/>
          <ac:grpSpMkLst>
            <pc:docMk/>
            <pc:sldMk cId="3429064615" sldId="313"/>
            <ac:grpSpMk id="20" creationId="{CDA908AD-254B-20A1-AB32-743C492DDD2C}"/>
          </ac:grpSpMkLst>
        </pc:grpChg>
        <pc:grpChg chg="add del mod">
          <ac:chgData name="Kencin Autry" userId="a6c17a38-3403-4b9b-b01e-849711fc5fbf" providerId="ADAL" clId="{082659E4-D9E0-4610-B4E4-9B8D758FE963}" dt="2023-10-11T02:03:37.309" v="6085" actId="478"/>
          <ac:grpSpMkLst>
            <pc:docMk/>
            <pc:sldMk cId="3429064615" sldId="313"/>
            <ac:grpSpMk id="56" creationId="{073E0386-550C-9D49-A8CA-3BB653D4F5EF}"/>
          </ac:grpSpMkLst>
        </pc:grpChg>
        <pc:grpChg chg="add mod topLvl">
          <ac:chgData name="Kencin Autry" userId="a6c17a38-3403-4b9b-b01e-849711fc5fbf" providerId="ADAL" clId="{082659E4-D9E0-4610-B4E4-9B8D758FE963}" dt="2023-10-11T01:14:40.181" v="5627" actId="164"/>
          <ac:grpSpMkLst>
            <pc:docMk/>
            <pc:sldMk cId="3429064615" sldId="313"/>
            <ac:grpSpMk id="73" creationId="{F2A9D59C-9EF1-E6D8-538E-B9BBF95E8434}"/>
          </ac:grpSpMkLst>
        </pc:grpChg>
        <pc:grpChg chg="add del mod">
          <ac:chgData name="Kencin Autry" userId="a6c17a38-3403-4b9b-b01e-849711fc5fbf" providerId="ADAL" clId="{082659E4-D9E0-4610-B4E4-9B8D758FE963}" dt="2023-10-11T01:14:30.120" v="5626" actId="165"/>
          <ac:grpSpMkLst>
            <pc:docMk/>
            <pc:sldMk cId="3429064615" sldId="313"/>
            <ac:grpSpMk id="77" creationId="{04944196-2C62-176A-89CF-860D971BC90E}"/>
          </ac:grpSpMkLst>
        </pc:grpChg>
        <pc:grpChg chg="add del mod">
          <ac:chgData name="Kencin Autry" userId="a6c17a38-3403-4b9b-b01e-849711fc5fbf" providerId="ADAL" clId="{082659E4-D9E0-4610-B4E4-9B8D758FE963}" dt="2023-10-11T01:14:18.709" v="5625" actId="478"/>
          <ac:grpSpMkLst>
            <pc:docMk/>
            <pc:sldMk cId="3429064615" sldId="313"/>
            <ac:grpSpMk id="78" creationId="{882A40F2-87AF-FE23-95B6-C0AE9F7B7B94}"/>
          </ac:grpSpMkLst>
        </pc:grpChg>
        <pc:grpChg chg="mod">
          <ac:chgData name="Kencin Autry" userId="a6c17a38-3403-4b9b-b01e-849711fc5fbf" providerId="ADAL" clId="{082659E4-D9E0-4610-B4E4-9B8D758FE963}" dt="2023-10-11T01:13:06.341" v="5612"/>
          <ac:grpSpMkLst>
            <pc:docMk/>
            <pc:sldMk cId="3429064615" sldId="313"/>
            <ac:grpSpMk id="79" creationId="{C7E86310-CF66-BC33-F329-8FF98EB9D59C}"/>
          </ac:grpSpMkLst>
        </pc:grpChg>
        <pc:grpChg chg="add mod">
          <ac:chgData name="Kencin Autry" userId="a6c17a38-3403-4b9b-b01e-849711fc5fbf" providerId="ADAL" clId="{082659E4-D9E0-4610-B4E4-9B8D758FE963}" dt="2023-10-11T01:16:38.052" v="5721" actId="14100"/>
          <ac:grpSpMkLst>
            <pc:docMk/>
            <pc:sldMk cId="3429064615" sldId="313"/>
            <ac:grpSpMk id="85" creationId="{FC47290E-B731-1F43-8CDA-2B3C3E78C072}"/>
          </ac:grpSpMkLst>
        </pc:grpChg>
        <pc:cxnChg chg="add del mod">
          <ac:chgData name="Kencin Autry" userId="a6c17a38-3403-4b9b-b01e-849711fc5fbf" providerId="ADAL" clId="{082659E4-D9E0-4610-B4E4-9B8D758FE963}" dt="2023-10-11T02:03:29.773" v="6082" actId="478"/>
          <ac:cxnSpMkLst>
            <pc:docMk/>
            <pc:sldMk cId="3429064615" sldId="313"/>
            <ac:cxnSpMk id="31" creationId="{1FD642EB-748B-5905-34DE-1E0B2E6EBA6C}"/>
          </ac:cxnSpMkLst>
        </pc:cxnChg>
        <pc:cxnChg chg="add del mod topLvl">
          <ac:chgData name="Kencin Autry" userId="a6c17a38-3403-4b9b-b01e-849711fc5fbf" providerId="ADAL" clId="{082659E4-D9E0-4610-B4E4-9B8D758FE963}" dt="2023-10-11T02:03:37.309" v="6085" actId="478"/>
          <ac:cxnSpMkLst>
            <pc:docMk/>
            <pc:sldMk cId="3429064615" sldId="313"/>
            <ac:cxnSpMk id="33" creationId="{650555E3-35AD-54EF-EB0D-65AC10DE61EC}"/>
          </ac:cxnSpMkLst>
        </pc:cxnChg>
        <pc:cxnChg chg="add del mod">
          <ac:chgData name="Kencin Autry" userId="a6c17a38-3403-4b9b-b01e-849711fc5fbf" providerId="ADAL" clId="{082659E4-D9E0-4610-B4E4-9B8D758FE963}" dt="2023-10-11T02:03:25.455" v="6079" actId="478"/>
          <ac:cxnSpMkLst>
            <pc:docMk/>
            <pc:sldMk cId="3429064615" sldId="313"/>
            <ac:cxnSpMk id="34" creationId="{7B665FB6-8A00-282A-86E2-8DCF1994165D}"/>
          </ac:cxnSpMkLst>
        </pc:cxnChg>
        <pc:cxnChg chg="add mod">
          <ac:chgData name="Kencin Autry" userId="a6c17a38-3403-4b9b-b01e-849711fc5fbf" providerId="ADAL" clId="{082659E4-D9E0-4610-B4E4-9B8D758FE963}" dt="2023-10-11T01:14:30.120" v="5626" actId="165"/>
          <ac:cxnSpMkLst>
            <pc:docMk/>
            <pc:sldMk cId="3429064615" sldId="313"/>
            <ac:cxnSpMk id="69" creationId="{DF18E0DD-31FF-BDBF-71CA-F48918750D35}"/>
          </ac:cxnSpMkLst>
        </pc:cxnChg>
        <pc:cxnChg chg="add mod">
          <ac:chgData name="Kencin Autry" userId="a6c17a38-3403-4b9b-b01e-849711fc5fbf" providerId="ADAL" clId="{082659E4-D9E0-4610-B4E4-9B8D758FE963}" dt="2023-10-11T01:14:30.120" v="5626" actId="165"/>
          <ac:cxnSpMkLst>
            <pc:docMk/>
            <pc:sldMk cId="3429064615" sldId="313"/>
            <ac:cxnSpMk id="72" creationId="{AE81D570-0D1F-FB63-18B7-16573CFB67D3}"/>
          </ac:cxnSpMkLst>
        </pc:cxnChg>
        <pc:cxnChg chg="add mod topLvl">
          <ac:chgData name="Kencin Autry" userId="a6c17a38-3403-4b9b-b01e-849711fc5fbf" providerId="ADAL" clId="{082659E4-D9E0-4610-B4E4-9B8D758FE963}" dt="2023-10-11T01:14:40.181" v="5627" actId="164"/>
          <ac:cxnSpMkLst>
            <pc:docMk/>
            <pc:sldMk cId="3429064615" sldId="313"/>
            <ac:cxnSpMk id="74" creationId="{19FA758E-1973-9F3D-1771-11ABD90FD7A3}"/>
          </ac:cxnSpMkLst>
        </pc:cxnChg>
        <pc:cxnChg chg="mod">
          <ac:chgData name="Kencin Autry" userId="a6c17a38-3403-4b9b-b01e-849711fc5fbf" providerId="ADAL" clId="{082659E4-D9E0-4610-B4E4-9B8D758FE963}" dt="2023-10-11T01:13:55.098" v="5622" actId="1582"/>
          <ac:cxnSpMkLst>
            <pc:docMk/>
            <pc:sldMk cId="3429064615" sldId="313"/>
            <ac:cxnSpMk id="80" creationId="{10093E69-4AE4-B015-4E6B-FB51E3F3AC3D}"/>
          </ac:cxnSpMkLst>
        </pc:cxnChg>
        <pc:cxnChg chg="mod">
          <ac:chgData name="Kencin Autry" userId="a6c17a38-3403-4b9b-b01e-849711fc5fbf" providerId="ADAL" clId="{082659E4-D9E0-4610-B4E4-9B8D758FE963}" dt="2023-10-11T01:13:55.098" v="5622" actId="1582"/>
          <ac:cxnSpMkLst>
            <pc:docMk/>
            <pc:sldMk cId="3429064615" sldId="313"/>
            <ac:cxnSpMk id="83" creationId="{F0F86D74-F3FA-1FDD-128F-D2BAE4397D50}"/>
          </ac:cxnSpMkLst>
        </pc:cxnChg>
        <pc:cxnChg chg="mod">
          <ac:chgData name="Kencin Autry" userId="a6c17a38-3403-4b9b-b01e-849711fc5fbf" providerId="ADAL" clId="{082659E4-D9E0-4610-B4E4-9B8D758FE963}" dt="2023-10-11T01:13:55.098" v="5622" actId="1582"/>
          <ac:cxnSpMkLst>
            <pc:docMk/>
            <pc:sldMk cId="3429064615" sldId="313"/>
            <ac:cxnSpMk id="84" creationId="{372C218B-999E-1894-941D-8414A2D65EDA}"/>
          </ac:cxnSpMkLst>
        </pc:cxnChg>
      </pc:sldChg>
      <pc:sldChg chg="add del">
        <pc:chgData name="Kencin Autry" userId="a6c17a38-3403-4b9b-b01e-849711fc5fbf" providerId="ADAL" clId="{082659E4-D9E0-4610-B4E4-9B8D758FE963}" dt="2023-10-11T02:04:01.830" v="6086" actId="47"/>
        <pc:sldMkLst>
          <pc:docMk/>
          <pc:sldMk cId="268332603" sldId="314"/>
        </pc:sldMkLst>
      </pc:sldChg>
      <pc:sldChg chg="add del">
        <pc:chgData name="Kencin Autry" userId="a6c17a38-3403-4b9b-b01e-849711fc5fbf" providerId="ADAL" clId="{082659E4-D9E0-4610-B4E4-9B8D758FE963}" dt="2023-10-12T00:22:33.393" v="6672" actId="47"/>
        <pc:sldMkLst>
          <pc:docMk/>
          <pc:sldMk cId="2629584614" sldId="314"/>
        </pc:sldMkLst>
      </pc:sldChg>
      <pc:sldChg chg="modSp mod modTransition modShow">
        <pc:chgData name="Kencin Autry" userId="a6c17a38-3403-4b9b-b01e-849711fc5fbf" providerId="ADAL" clId="{082659E4-D9E0-4610-B4E4-9B8D758FE963}" dt="2023-10-16T21:22:45.572" v="15614" actId="729"/>
        <pc:sldMkLst>
          <pc:docMk/>
          <pc:sldMk cId="1424103626" sldId="315"/>
        </pc:sldMkLst>
        <pc:spChg chg="mod">
          <ac:chgData name="Kencin Autry" userId="a6c17a38-3403-4b9b-b01e-849711fc5fbf" providerId="ADAL" clId="{082659E4-D9E0-4610-B4E4-9B8D758FE963}" dt="2023-10-16T16:58:36.424" v="14493" actId="2711"/>
          <ac:spMkLst>
            <pc:docMk/>
            <pc:sldMk cId="1424103626" sldId="315"/>
            <ac:spMk id="6" creationId="{8F0948AF-13C1-14C4-9A2F-45E2AE3F3768}"/>
          </ac:spMkLst>
        </pc:spChg>
      </pc:sldChg>
      <pc:sldChg chg="modSp add mod ord modTransition modAnim modShow modNotesTx">
        <pc:chgData name="Kencin Autry" userId="a6c17a38-3403-4b9b-b01e-849711fc5fbf" providerId="ADAL" clId="{082659E4-D9E0-4610-B4E4-9B8D758FE963}" dt="2023-10-13T01:32:20.897" v="12473"/>
        <pc:sldMkLst>
          <pc:docMk/>
          <pc:sldMk cId="1272921916" sldId="316"/>
        </pc:sldMkLst>
        <pc:spChg chg="mod">
          <ac:chgData name="Kencin Autry" userId="a6c17a38-3403-4b9b-b01e-849711fc5fbf" providerId="ADAL" clId="{082659E4-D9E0-4610-B4E4-9B8D758FE963}" dt="2023-10-13T00:39:39.120" v="12038" actId="20577"/>
          <ac:spMkLst>
            <pc:docMk/>
            <pc:sldMk cId="1272921916" sldId="316"/>
            <ac:spMk id="5" creationId="{FEAF16AC-5E8B-D736-2B10-837C5B81A2C7}"/>
          </ac:spMkLst>
        </pc:spChg>
        <pc:spChg chg="mod">
          <ac:chgData name="Kencin Autry" userId="a6c17a38-3403-4b9b-b01e-849711fc5fbf" providerId="ADAL" clId="{082659E4-D9E0-4610-B4E4-9B8D758FE963}" dt="2023-10-12T19:45:40.801" v="10574" actId="1076"/>
          <ac:spMkLst>
            <pc:docMk/>
            <pc:sldMk cId="1272921916" sldId="316"/>
            <ac:spMk id="27" creationId="{FFA43034-ABFB-C05F-8536-3B3D7131CD35}"/>
          </ac:spMkLst>
        </pc:spChg>
        <pc:grpChg chg="mod">
          <ac:chgData name="Kencin Autry" userId="a6c17a38-3403-4b9b-b01e-849711fc5fbf" providerId="ADAL" clId="{082659E4-D9E0-4610-B4E4-9B8D758FE963}" dt="2023-10-12T00:22:46.128" v="6675" actId="1076"/>
          <ac:grpSpMkLst>
            <pc:docMk/>
            <pc:sldMk cId="1272921916" sldId="316"/>
            <ac:grpSpMk id="19" creationId="{AF481AFC-B034-68A9-B5C9-25E10500C2FD}"/>
          </ac:grpSpMkLst>
        </pc:grpChg>
      </pc:sldChg>
      <pc:sldChg chg="del">
        <pc:chgData name="Kencin Autry" userId="a6c17a38-3403-4b9b-b01e-849711fc5fbf" providerId="ADAL" clId="{082659E4-D9E0-4610-B4E4-9B8D758FE963}" dt="2023-10-12T00:18:13.837" v="6626" actId="47"/>
        <pc:sldMkLst>
          <pc:docMk/>
          <pc:sldMk cId="3317312568" sldId="316"/>
        </pc:sldMkLst>
      </pc:sldChg>
      <pc:sldChg chg="delSp modSp add del mod modShow modNotesTx">
        <pc:chgData name="Kencin Autry" userId="a6c17a38-3403-4b9b-b01e-849711fc5fbf" providerId="ADAL" clId="{082659E4-D9E0-4610-B4E4-9B8D758FE963}" dt="2023-10-12T03:00:37.329" v="8697" actId="47"/>
        <pc:sldMkLst>
          <pc:docMk/>
          <pc:sldMk cId="340402427" sldId="317"/>
        </pc:sldMkLst>
        <pc:spChg chg="mod">
          <ac:chgData name="Kencin Autry" userId="a6c17a38-3403-4b9b-b01e-849711fc5fbf" providerId="ADAL" clId="{082659E4-D9E0-4610-B4E4-9B8D758FE963}" dt="2023-10-12T03:00:17.068" v="8690" actId="1076"/>
          <ac:spMkLst>
            <pc:docMk/>
            <pc:sldMk cId="340402427" sldId="317"/>
            <ac:spMk id="5" creationId="{5E606321-5537-B9BB-59C9-8304E4E312F9}"/>
          </ac:spMkLst>
        </pc:spChg>
        <pc:grpChg chg="del">
          <ac:chgData name="Kencin Autry" userId="a6c17a38-3403-4b9b-b01e-849711fc5fbf" providerId="ADAL" clId="{082659E4-D9E0-4610-B4E4-9B8D758FE963}" dt="2023-10-12T03:00:19.255" v="8692" actId="478"/>
          <ac:grpSpMkLst>
            <pc:docMk/>
            <pc:sldMk cId="340402427" sldId="317"/>
            <ac:grpSpMk id="17" creationId="{906B50E4-89E9-98E4-4D4A-357E725A9C36}"/>
          </ac:grpSpMkLst>
        </pc:grpChg>
        <pc:grpChg chg="del">
          <ac:chgData name="Kencin Autry" userId="a6c17a38-3403-4b9b-b01e-849711fc5fbf" providerId="ADAL" clId="{082659E4-D9E0-4610-B4E4-9B8D758FE963}" dt="2023-10-12T03:00:14.866" v="8688" actId="478"/>
          <ac:grpSpMkLst>
            <pc:docMk/>
            <pc:sldMk cId="340402427" sldId="317"/>
            <ac:grpSpMk id="21" creationId="{63CF23EC-CF1C-9528-F939-68A4A73D0675}"/>
          </ac:grpSpMkLst>
        </pc:grpChg>
        <pc:grpChg chg="del">
          <ac:chgData name="Kencin Autry" userId="a6c17a38-3403-4b9b-b01e-849711fc5fbf" providerId="ADAL" clId="{082659E4-D9E0-4610-B4E4-9B8D758FE963}" dt="2023-10-12T03:00:20.183" v="8693" actId="478"/>
          <ac:grpSpMkLst>
            <pc:docMk/>
            <pc:sldMk cId="340402427" sldId="317"/>
            <ac:grpSpMk id="34" creationId="{9C8C9C7C-852D-A04A-47D5-3FA0D2214D79}"/>
          </ac:grpSpMkLst>
        </pc:grpChg>
        <pc:grpChg chg="del">
          <ac:chgData name="Kencin Autry" userId="a6c17a38-3403-4b9b-b01e-849711fc5fbf" providerId="ADAL" clId="{082659E4-D9E0-4610-B4E4-9B8D758FE963}" dt="2023-10-12T03:00:18.218" v="8691" actId="478"/>
          <ac:grpSpMkLst>
            <pc:docMk/>
            <pc:sldMk cId="340402427" sldId="317"/>
            <ac:grpSpMk id="38" creationId="{03D1070E-1FB0-C68E-7959-29C6F35BBF54}"/>
          </ac:grpSpMkLst>
        </pc:grpChg>
        <pc:grpChg chg="del mod">
          <ac:chgData name="Kencin Autry" userId="a6c17a38-3403-4b9b-b01e-849711fc5fbf" providerId="ADAL" clId="{082659E4-D9E0-4610-B4E4-9B8D758FE963}" dt="2023-10-12T03:00:14.064" v="8687" actId="478"/>
          <ac:grpSpMkLst>
            <pc:docMk/>
            <pc:sldMk cId="340402427" sldId="317"/>
            <ac:grpSpMk id="54" creationId="{BB815F3E-F06A-B4BF-2483-76950ED173C8}"/>
          </ac:grpSpMkLst>
        </pc:grpChg>
        <pc:grpChg chg="del">
          <ac:chgData name="Kencin Autry" userId="a6c17a38-3403-4b9b-b01e-849711fc5fbf" providerId="ADAL" clId="{082659E4-D9E0-4610-B4E4-9B8D758FE963}" dt="2023-10-12T03:00:21.709" v="8694" actId="478"/>
          <ac:grpSpMkLst>
            <pc:docMk/>
            <pc:sldMk cId="340402427" sldId="317"/>
            <ac:grpSpMk id="265" creationId="{DA0CF0B6-4394-43A7-A8AB-52433B0EF6D5}"/>
          </ac:grpSpMkLst>
        </pc:grpChg>
        <pc:picChg chg="del">
          <ac:chgData name="Kencin Autry" userId="a6c17a38-3403-4b9b-b01e-849711fc5fbf" providerId="ADAL" clId="{082659E4-D9E0-4610-B4E4-9B8D758FE963}" dt="2023-10-12T03:00:23.189" v="8695" actId="478"/>
          <ac:picMkLst>
            <pc:docMk/>
            <pc:sldMk cId="340402427" sldId="317"/>
            <ac:picMk id="274" creationId="{C4E54D1F-24D2-834D-9637-32B3124D5F2A}"/>
          </ac:picMkLst>
        </pc:picChg>
        <pc:cxnChg chg="mod">
          <ac:chgData name="Kencin Autry" userId="a6c17a38-3403-4b9b-b01e-849711fc5fbf" providerId="ADAL" clId="{082659E4-D9E0-4610-B4E4-9B8D758FE963}" dt="2023-10-12T03:00:14.064" v="8687" actId="478"/>
          <ac:cxnSpMkLst>
            <pc:docMk/>
            <pc:sldMk cId="340402427" sldId="317"/>
            <ac:cxnSpMk id="43" creationId="{834CAEF1-58DD-FEBA-BD0A-5426A0352325}"/>
          </ac:cxnSpMkLst>
        </pc:cxnChg>
      </pc:sldChg>
      <pc:sldChg chg="addSp delSp modSp add del mod modTransition delAnim modAnim modShow modNotesTx">
        <pc:chgData name="Kencin Autry" userId="a6c17a38-3403-4b9b-b01e-849711fc5fbf" providerId="ADAL" clId="{082659E4-D9E0-4610-B4E4-9B8D758FE963}" dt="2023-10-17T03:50:43.310" v="16355" actId="2696"/>
        <pc:sldMkLst>
          <pc:docMk/>
          <pc:sldMk cId="1591239965" sldId="317"/>
        </pc:sldMkLst>
        <pc:spChg chg="add del mod">
          <ac:chgData name="Kencin Autry" userId="a6c17a38-3403-4b9b-b01e-849711fc5fbf" providerId="ADAL" clId="{082659E4-D9E0-4610-B4E4-9B8D758FE963}" dt="2023-10-12T15:39:25.467" v="8917" actId="478"/>
          <ac:spMkLst>
            <pc:docMk/>
            <pc:sldMk cId="1591239965" sldId="317"/>
            <ac:spMk id="2" creationId="{A8FEE05F-1305-D6D5-E8F3-3908FE3C6F7E}"/>
          </ac:spMkLst>
        </pc:spChg>
        <pc:spChg chg="add mod">
          <ac:chgData name="Kencin Autry" userId="a6c17a38-3403-4b9b-b01e-849711fc5fbf" providerId="ADAL" clId="{082659E4-D9E0-4610-B4E4-9B8D758FE963}" dt="2023-10-13T01:03:03.737" v="12102" actId="1076"/>
          <ac:spMkLst>
            <pc:docMk/>
            <pc:sldMk cId="1591239965" sldId="317"/>
            <ac:spMk id="2" creationId="{F735E353-5F38-47A1-B4B1-D4B279B57B04}"/>
          </ac:spMkLst>
        </pc:spChg>
        <pc:spChg chg="mod">
          <ac:chgData name="Kencin Autry" userId="a6c17a38-3403-4b9b-b01e-849711fc5fbf" providerId="ADAL" clId="{082659E4-D9E0-4610-B4E4-9B8D758FE963}" dt="2023-10-13T00:35:53.595" v="11997" actId="554"/>
          <ac:spMkLst>
            <pc:docMk/>
            <pc:sldMk cId="1591239965" sldId="317"/>
            <ac:spMk id="5" creationId="{5E606321-5537-B9BB-59C9-8304E4E312F9}"/>
          </ac:spMkLst>
        </pc:spChg>
        <pc:spChg chg="add mod">
          <ac:chgData name="Kencin Autry" userId="a6c17a38-3403-4b9b-b01e-849711fc5fbf" providerId="ADAL" clId="{082659E4-D9E0-4610-B4E4-9B8D758FE963}" dt="2023-10-13T01:03:13.831" v="12105" actId="207"/>
          <ac:spMkLst>
            <pc:docMk/>
            <pc:sldMk cId="1591239965" sldId="317"/>
            <ac:spMk id="6" creationId="{48F7C1AD-4051-B0ED-9B4D-0CF016BB4221}"/>
          </ac:spMkLst>
        </pc:spChg>
        <pc:spChg chg="mod">
          <ac:chgData name="Kencin Autry" userId="a6c17a38-3403-4b9b-b01e-849711fc5fbf" providerId="ADAL" clId="{082659E4-D9E0-4610-B4E4-9B8D758FE963}" dt="2023-10-12T18:05:40.459" v="10232" actId="208"/>
          <ac:spMkLst>
            <pc:docMk/>
            <pc:sldMk cId="1591239965" sldId="317"/>
            <ac:spMk id="6" creationId="{CD14FE78-5A64-8215-1C3C-04541269EE04}"/>
          </ac:spMkLst>
        </pc:spChg>
        <pc:spChg chg="mod">
          <ac:chgData name="Kencin Autry" userId="a6c17a38-3403-4b9b-b01e-849711fc5fbf" providerId="ADAL" clId="{082659E4-D9E0-4610-B4E4-9B8D758FE963}" dt="2023-10-12T18:05:40.459" v="10232" actId="208"/>
          <ac:spMkLst>
            <pc:docMk/>
            <pc:sldMk cId="1591239965" sldId="317"/>
            <ac:spMk id="7" creationId="{2D263E3F-A721-1C76-7085-58A96B396FC5}"/>
          </ac:spMkLst>
        </pc:spChg>
        <pc:spChg chg="add mod">
          <ac:chgData name="Kencin Autry" userId="a6c17a38-3403-4b9b-b01e-849711fc5fbf" providerId="ADAL" clId="{082659E4-D9E0-4610-B4E4-9B8D758FE963}" dt="2023-10-13T01:03:22.804" v="12107" actId="1076"/>
          <ac:spMkLst>
            <pc:docMk/>
            <pc:sldMk cId="1591239965" sldId="317"/>
            <ac:spMk id="7" creationId="{BBDBBA43-2DCB-4235-04C3-C3456C062044}"/>
          </ac:spMkLst>
        </pc:spChg>
        <pc:spChg chg="add mod">
          <ac:chgData name="Kencin Autry" userId="a6c17a38-3403-4b9b-b01e-849711fc5fbf" providerId="ADAL" clId="{082659E4-D9E0-4610-B4E4-9B8D758FE963}" dt="2023-10-13T01:03:31.992" v="12109" actId="1076"/>
          <ac:spMkLst>
            <pc:docMk/>
            <pc:sldMk cId="1591239965" sldId="317"/>
            <ac:spMk id="8" creationId="{51B5E48E-D47C-C645-20EB-446DD1D40ABC}"/>
          </ac:spMkLst>
        </pc:spChg>
        <pc:spChg chg="mod">
          <ac:chgData name="Kencin Autry" userId="a6c17a38-3403-4b9b-b01e-849711fc5fbf" providerId="ADAL" clId="{082659E4-D9E0-4610-B4E4-9B8D758FE963}" dt="2023-10-12T18:05:40.459" v="10232" actId="208"/>
          <ac:spMkLst>
            <pc:docMk/>
            <pc:sldMk cId="1591239965" sldId="317"/>
            <ac:spMk id="8" creationId="{FB692167-40BC-4D69-E064-3B674F746B13}"/>
          </ac:spMkLst>
        </pc:spChg>
        <pc:spChg chg="add mod">
          <ac:chgData name="Kencin Autry" userId="a6c17a38-3403-4b9b-b01e-849711fc5fbf" providerId="ADAL" clId="{082659E4-D9E0-4610-B4E4-9B8D758FE963}" dt="2023-10-13T01:03:56.858" v="12113" actId="1076"/>
          <ac:spMkLst>
            <pc:docMk/>
            <pc:sldMk cId="1591239965" sldId="317"/>
            <ac:spMk id="9" creationId="{896F6BEA-B2F0-1DE0-9EAE-58E7D66E5EBB}"/>
          </ac:spMkLst>
        </pc:spChg>
        <pc:spChg chg="add del mod">
          <ac:chgData name="Kencin Autry" userId="a6c17a38-3403-4b9b-b01e-849711fc5fbf" providerId="ADAL" clId="{082659E4-D9E0-4610-B4E4-9B8D758FE963}" dt="2023-10-12T15:39:24.409" v="8916" actId="478"/>
          <ac:spMkLst>
            <pc:docMk/>
            <pc:sldMk cId="1591239965" sldId="317"/>
            <ac:spMk id="9" creationId="{A21D3090-31B9-366F-9D93-5365068A2E32}"/>
          </ac:spMkLst>
        </pc:spChg>
        <pc:spChg chg="mod">
          <ac:chgData name="Kencin Autry" userId="a6c17a38-3403-4b9b-b01e-849711fc5fbf" providerId="ADAL" clId="{082659E4-D9E0-4610-B4E4-9B8D758FE963}" dt="2023-10-12T03:06:25.900" v="8789"/>
          <ac:spMkLst>
            <pc:docMk/>
            <pc:sldMk cId="1591239965" sldId="317"/>
            <ac:spMk id="9" creationId="{FC618D5E-6E2F-4E02-1964-2DD12DB88C33}"/>
          </ac:spMkLst>
        </pc:spChg>
        <pc:spChg chg="add mod">
          <ac:chgData name="Kencin Autry" userId="a6c17a38-3403-4b9b-b01e-849711fc5fbf" providerId="ADAL" clId="{082659E4-D9E0-4610-B4E4-9B8D758FE963}" dt="2023-10-12T15:42:09.541" v="8942" actId="165"/>
          <ac:spMkLst>
            <pc:docMk/>
            <pc:sldMk cId="1591239965" sldId="317"/>
            <ac:spMk id="11" creationId="{0D2C6ADF-46F0-313F-049A-9E8AE43854AA}"/>
          </ac:spMkLst>
        </pc:spChg>
        <pc:spChg chg="mod">
          <ac:chgData name="Kencin Autry" userId="a6c17a38-3403-4b9b-b01e-849711fc5fbf" providerId="ADAL" clId="{082659E4-D9E0-4610-B4E4-9B8D758FE963}" dt="2023-10-12T03:06:25.900" v="8789"/>
          <ac:spMkLst>
            <pc:docMk/>
            <pc:sldMk cId="1591239965" sldId="317"/>
            <ac:spMk id="11" creationId="{66DF7940-A09D-D467-80FB-1214917EE497}"/>
          </ac:spMkLst>
        </pc:spChg>
        <pc:spChg chg="mod">
          <ac:chgData name="Kencin Autry" userId="a6c17a38-3403-4b9b-b01e-849711fc5fbf" providerId="ADAL" clId="{082659E4-D9E0-4610-B4E4-9B8D758FE963}" dt="2023-10-12T03:06:25.900" v="8789"/>
          <ac:spMkLst>
            <pc:docMk/>
            <pc:sldMk cId="1591239965" sldId="317"/>
            <ac:spMk id="12" creationId="{B9CEA80F-07E6-9F22-C392-F318B91C86D5}"/>
          </ac:spMkLst>
        </pc:spChg>
        <pc:spChg chg="add mod ord">
          <ac:chgData name="Kencin Autry" userId="a6c17a38-3403-4b9b-b01e-849711fc5fbf" providerId="ADAL" clId="{082659E4-D9E0-4610-B4E4-9B8D758FE963}" dt="2023-10-12T15:42:09.541" v="8942" actId="165"/>
          <ac:spMkLst>
            <pc:docMk/>
            <pc:sldMk cId="1591239965" sldId="317"/>
            <ac:spMk id="12" creationId="{BFE4EBDB-5A6E-7179-17A2-AED2B537D7CD}"/>
          </ac:spMkLst>
        </pc:spChg>
        <pc:spChg chg="add mod">
          <ac:chgData name="Kencin Autry" userId="a6c17a38-3403-4b9b-b01e-849711fc5fbf" providerId="ADAL" clId="{082659E4-D9E0-4610-B4E4-9B8D758FE963}" dt="2023-10-12T15:42:09.541" v="8942" actId="165"/>
          <ac:spMkLst>
            <pc:docMk/>
            <pc:sldMk cId="1591239965" sldId="317"/>
            <ac:spMk id="13" creationId="{1DED2656-3552-F2D6-49EC-9D5208C6AFDF}"/>
          </ac:spMkLst>
        </pc:spChg>
        <pc:spChg chg="mod">
          <ac:chgData name="Kencin Autry" userId="a6c17a38-3403-4b9b-b01e-849711fc5fbf" providerId="ADAL" clId="{082659E4-D9E0-4610-B4E4-9B8D758FE963}" dt="2023-10-12T15:42:35.679" v="8944"/>
          <ac:spMkLst>
            <pc:docMk/>
            <pc:sldMk cId="1591239965" sldId="317"/>
            <ac:spMk id="17" creationId="{CA1825D7-1EC1-7352-9011-B4E769EBF938}"/>
          </ac:spMkLst>
        </pc:spChg>
        <pc:spChg chg="mod">
          <ac:chgData name="Kencin Autry" userId="a6c17a38-3403-4b9b-b01e-849711fc5fbf" providerId="ADAL" clId="{082659E4-D9E0-4610-B4E4-9B8D758FE963}" dt="2023-10-12T15:42:35.679" v="8944"/>
          <ac:spMkLst>
            <pc:docMk/>
            <pc:sldMk cId="1591239965" sldId="317"/>
            <ac:spMk id="18" creationId="{AA119BED-BEE9-89F6-972A-ABFA5A8715B4}"/>
          </ac:spMkLst>
        </pc:spChg>
        <pc:spChg chg="mod">
          <ac:chgData name="Kencin Autry" userId="a6c17a38-3403-4b9b-b01e-849711fc5fbf" providerId="ADAL" clId="{082659E4-D9E0-4610-B4E4-9B8D758FE963}" dt="2023-10-12T15:42:35.679" v="8944"/>
          <ac:spMkLst>
            <pc:docMk/>
            <pc:sldMk cId="1591239965" sldId="317"/>
            <ac:spMk id="19" creationId="{92F88B75-EC9A-BD6D-9CF2-9EA01BD20E79}"/>
          </ac:spMkLst>
        </pc:spChg>
        <pc:spChg chg="mod topLvl">
          <ac:chgData name="Kencin Autry" userId="a6c17a38-3403-4b9b-b01e-849711fc5fbf" providerId="ADAL" clId="{082659E4-D9E0-4610-B4E4-9B8D758FE963}" dt="2023-10-12T18:41:20.053" v="10370" actId="1076"/>
          <ac:spMkLst>
            <pc:docMk/>
            <pc:sldMk cId="1591239965" sldId="317"/>
            <ac:spMk id="23" creationId="{CDA3852B-0B4A-9A8C-4136-797CB2799F18}"/>
          </ac:spMkLst>
        </pc:spChg>
        <pc:spChg chg="mod">
          <ac:chgData name="Kencin Autry" userId="a6c17a38-3403-4b9b-b01e-849711fc5fbf" providerId="ADAL" clId="{082659E4-D9E0-4610-B4E4-9B8D758FE963}" dt="2023-10-12T15:54:29.585" v="9125" actId="1076"/>
          <ac:spMkLst>
            <pc:docMk/>
            <pc:sldMk cId="1591239965" sldId="317"/>
            <ac:spMk id="24" creationId="{E5F052E4-50C6-3F90-EE57-127B5B0DFC7B}"/>
          </ac:spMkLst>
        </pc:spChg>
        <pc:spChg chg="mod">
          <ac:chgData name="Kencin Autry" userId="a6c17a38-3403-4b9b-b01e-849711fc5fbf" providerId="ADAL" clId="{082659E4-D9E0-4610-B4E4-9B8D758FE963}" dt="2023-10-12T15:43:12.543" v="8954" actId="207"/>
          <ac:spMkLst>
            <pc:docMk/>
            <pc:sldMk cId="1591239965" sldId="317"/>
            <ac:spMk id="25" creationId="{33AC4D0B-681D-8190-4C1B-F4869567197D}"/>
          </ac:spMkLst>
        </pc:spChg>
        <pc:spChg chg="mod">
          <ac:chgData name="Kencin Autry" userId="a6c17a38-3403-4b9b-b01e-849711fc5fbf" providerId="ADAL" clId="{082659E4-D9E0-4610-B4E4-9B8D758FE963}" dt="2023-10-12T15:43:15.216" v="8955" actId="207"/>
          <ac:spMkLst>
            <pc:docMk/>
            <pc:sldMk cId="1591239965" sldId="317"/>
            <ac:spMk id="26" creationId="{66A1C819-178C-FF34-82E3-93283F548CDD}"/>
          </ac:spMkLst>
        </pc:spChg>
        <pc:spChg chg="add del mod">
          <ac:chgData name="Kencin Autry" userId="a6c17a38-3403-4b9b-b01e-849711fc5fbf" providerId="ADAL" clId="{082659E4-D9E0-4610-B4E4-9B8D758FE963}" dt="2023-10-12T15:47:23.875" v="8985" actId="478"/>
          <ac:spMkLst>
            <pc:docMk/>
            <pc:sldMk cId="1591239965" sldId="317"/>
            <ac:spMk id="27" creationId="{C85A9AC2-4D8B-AE68-A973-42A950E45FD4}"/>
          </ac:spMkLst>
        </pc:spChg>
        <pc:spChg chg="add mod topLvl">
          <ac:chgData name="Kencin Autry" userId="a6c17a38-3403-4b9b-b01e-849711fc5fbf" providerId="ADAL" clId="{082659E4-D9E0-4610-B4E4-9B8D758FE963}" dt="2023-10-16T17:00:44.318" v="14509" actId="14100"/>
          <ac:spMkLst>
            <pc:docMk/>
            <pc:sldMk cId="1591239965" sldId="317"/>
            <ac:spMk id="28" creationId="{923EAFB8-4FCD-AEF0-E69F-E0F3BFD01E57}"/>
          </ac:spMkLst>
        </pc:spChg>
        <pc:spChg chg="mod">
          <ac:chgData name="Kencin Autry" userId="a6c17a38-3403-4b9b-b01e-849711fc5fbf" providerId="ADAL" clId="{082659E4-D9E0-4610-B4E4-9B8D758FE963}" dt="2023-10-12T15:48:27.283" v="9001"/>
          <ac:spMkLst>
            <pc:docMk/>
            <pc:sldMk cId="1591239965" sldId="317"/>
            <ac:spMk id="30" creationId="{639E7632-E106-E47C-A52D-F49F66348ED0}"/>
          </ac:spMkLst>
        </pc:spChg>
        <pc:spChg chg="mod">
          <ac:chgData name="Kencin Autry" userId="a6c17a38-3403-4b9b-b01e-849711fc5fbf" providerId="ADAL" clId="{082659E4-D9E0-4610-B4E4-9B8D758FE963}" dt="2023-10-12T15:48:27.283" v="9001"/>
          <ac:spMkLst>
            <pc:docMk/>
            <pc:sldMk cId="1591239965" sldId="317"/>
            <ac:spMk id="31" creationId="{B098C8F2-F758-7BB5-C2FC-21C37E646B92}"/>
          </ac:spMkLst>
        </pc:spChg>
        <pc:spChg chg="mod">
          <ac:chgData name="Kencin Autry" userId="a6c17a38-3403-4b9b-b01e-849711fc5fbf" providerId="ADAL" clId="{082659E4-D9E0-4610-B4E4-9B8D758FE963}" dt="2023-10-12T15:48:27.283" v="9001"/>
          <ac:spMkLst>
            <pc:docMk/>
            <pc:sldMk cId="1591239965" sldId="317"/>
            <ac:spMk id="32" creationId="{7149917B-6CE7-2F35-2D6D-CD9D70D009BC}"/>
          </ac:spMkLst>
        </pc:spChg>
        <pc:spChg chg="add mod topLvl">
          <ac:chgData name="Kencin Autry" userId="a6c17a38-3403-4b9b-b01e-849711fc5fbf" providerId="ADAL" clId="{082659E4-D9E0-4610-B4E4-9B8D758FE963}" dt="2023-10-12T18:40:55.544" v="10365" actId="164"/>
          <ac:spMkLst>
            <pc:docMk/>
            <pc:sldMk cId="1591239965" sldId="317"/>
            <ac:spMk id="33" creationId="{DF6068D2-A48D-9237-2C58-A40A0CDC8643}"/>
          </ac:spMkLst>
        </pc:spChg>
        <pc:spChg chg="add del mod ord topLvl">
          <ac:chgData name="Kencin Autry" userId="a6c17a38-3403-4b9b-b01e-849711fc5fbf" providerId="ADAL" clId="{082659E4-D9E0-4610-B4E4-9B8D758FE963}" dt="2023-10-12T18:38:58.936" v="10346" actId="478"/>
          <ac:spMkLst>
            <pc:docMk/>
            <pc:sldMk cId="1591239965" sldId="317"/>
            <ac:spMk id="34" creationId="{7597631C-688F-C52E-E527-88D4217AD7BD}"/>
          </ac:spMkLst>
        </pc:spChg>
        <pc:spChg chg="add del mod ord topLvl">
          <ac:chgData name="Kencin Autry" userId="a6c17a38-3403-4b9b-b01e-849711fc5fbf" providerId="ADAL" clId="{082659E4-D9E0-4610-B4E4-9B8D758FE963}" dt="2023-10-12T18:41:11.528" v="10369" actId="478"/>
          <ac:spMkLst>
            <pc:docMk/>
            <pc:sldMk cId="1591239965" sldId="317"/>
            <ac:spMk id="35" creationId="{E3FC415E-EC9F-DA15-AAB6-A5837C4B156A}"/>
          </ac:spMkLst>
        </pc:spChg>
        <pc:spChg chg="add mod">
          <ac:chgData name="Kencin Autry" userId="a6c17a38-3403-4b9b-b01e-849711fc5fbf" providerId="ADAL" clId="{082659E4-D9E0-4610-B4E4-9B8D758FE963}" dt="2023-10-12T16:02:22.668" v="9294" actId="164"/>
          <ac:spMkLst>
            <pc:docMk/>
            <pc:sldMk cId="1591239965" sldId="317"/>
            <ac:spMk id="38" creationId="{66272F9C-033A-FCCA-6BFA-73661B593959}"/>
          </ac:spMkLst>
        </pc:spChg>
        <pc:spChg chg="add del mod">
          <ac:chgData name="Kencin Autry" userId="a6c17a38-3403-4b9b-b01e-849711fc5fbf" providerId="ADAL" clId="{082659E4-D9E0-4610-B4E4-9B8D758FE963}" dt="2023-10-12T16:01:38.551" v="9282" actId="478"/>
          <ac:spMkLst>
            <pc:docMk/>
            <pc:sldMk cId="1591239965" sldId="317"/>
            <ac:spMk id="39" creationId="{D672A393-CBB2-F436-3B58-7B5A657B526E}"/>
          </ac:spMkLst>
        </pc:spChg>
        <pc:spChg chg="add mod">
          <ac:chgData name="Kencin Autry" userId="a6c17a38-3403-4b9b-b01e-849711fc5fbf" providerId="ADAL" clId="{082659E4-D9E0-4610-B4E4-9B8D758FE963}" dt="2023-10-12T16:02:22.668" v="9294" actId="164"/>
          <ac:spMkLst>
            <pc:docMk/>
            <pc:sldMk cId="1591239965" sldId="317"/>
            <ac:spMk id="40" creationId="{EF42F16B-020D-01AD-375C-B24C914FD3BD}"/>
          </ac:spMkLst>
        </pc:spChg>
        <pc:spChg chg="add mod">
          <ac:chgData name="Kencin Autry" userId="a6c17a38-3403-4b9b-b01e-849711fc5fbf" providerId="ADAL" clId="{082659E4-D9E0-4610-B4E4-9B8D758FE963}" dt="2023-10-12T16:02:22.668" v="9294" actId="164"/>
          <ac:spMkLst>
            <pc:docMk/>
            <pc:sldMk cId="1591239965" sldId="317"/>
            <ac:spMk id="41" creationId="{F344CB7B-CBC1-1E6C-392E-EADCDEC3A259}"/>
          </ac:spMkLst>
        </pc:spChg>
        <pc:spChg chg="add mod">
          <ac:chgData name="Kencin Autry" userId="a6c17a38-3403-4b9b-b01e-849711fc5fbf" providerId="ADAL" clId="{082659E4-D9E0-4610-B4E4-9B8D758FE963}" dt="2023-10-12T16:04:35.824" v="9340" actId="14100"/>
          <ac:spMkLst>
            <pc:docMk/>
            <pc:sldMk cId="1591239965" sldId="317"/>
            <ac:spMk id="43" creationId="{B9A8E5CF-3FCA-5181-A80C-A5B23D826F89}"/>
          </ac:spMkLst>
        </pc:spChg>
        <pc:spChg chg="add mod">
          <ac:chgData name="Kencin Autry" userId="a6c17a38-3403-4b9b-b01e-849711fc5fbf" providerId="ADAL" clId="{082659E4-D9E0-4610-B4E4-9B8D758FE963}" dt="2023-10-16T17:01:28.301" v="14513" actId="1076"/>
          <ac:spMkLst>
            <pc:docMk/>
            <pc:sldMk cId="1591239965" sldId="317"/>
            <ac:spMk id="44" creationId="{8D194F82-296B-B6DB-C5EE-C512730D5811}"/>
          </ac:spMkLst>
        </pc:spChg>
        <pc:spChg chg="add mod">
          <ac:chgData name="Kencin Autry" userId="a6c17a38-3403-4b9b-b01e-849711fc5fbf" providerId="ADAL" clId="{082659E4-D9E0-4610-B4E4-9B8D758FE963}" dt="2023-10-16T17:00:51.965" v="14510" actId="2711"/>
          <ac:spMkLst>
            <pc:docMk/>
            <pc:sldMk cId="1591239965" sldId="317"/>
            <ac:spMk id="45" creationId="{5859F232-0A30-6895-BE89-1F0B9EBBA63B}"/>
          </ac:spMkLst>
        </pc:spChg>
        <pc:spChg chg="add del mod">
          <ac:chgData name="Kencin Autry" userId="a6c17a38-3403-4b9b-b01e-849711fc5fbf" providerId="ADAL" clId="{082659E4-D9E0-4610-B4E4-9B8D758FE963}" dt="2023-10-12T17:01:05.108" v="9709"/>
          <ac:spMkLst>
            <pc:docMk/>
            <pc:sldMk cId="1591239965" sldId="317"/>
            <ac:spMk id="46" creationId="{B948388F-09F2-1177-4839-063D4D147E94}"/>
          </ac:spMkLst>
        </pc:spChg>
        <pc:spChg chg="add mod">
          <ac:chgData name="Kencin Autry" userId="a6c17a38-3403-4b9b-b01e-849711fc5fbf" providerId="ADAL" clId="{082659E4-D9E0-4610-B4E4-9B8D758FE963}" dt="2023-10-16T17:00:37.200" v="14507" actId="2711"/>
          <ac:spMkLst>
            <pc:docMk/>
            <pc:sldMk cId="1591239965" sldId="317"/>
            <ac:spMk id="48" creationId="{7CD44407-0F5A-81BC-FD29-2FA403AA9C6C}"/>
          </ac:spMkLst>
        </pc:spChg>
        <pc:spChg chg="mod">
          <ac:chgData name="Kencin Autry" userId="a6c17a38-3403-4b9b-b01e-849711fc5fbf" providerId="ADAL" clId="{082659E4-D9E0-4610-B4E4-9B8D758FE963}" dt="2023-10-12T18:23:15.396" v="10287"/>
          <ac:spMkLst>
            <pc:docMk/>
            <pc:sldMk cId="1591239965" sldId="317"/>
            <ac:spMk id="52" creationId="{666ED540-52D5-FA6C-E4E4-8F275E12F0A4}"/>
          </ac:spMkLst>
        </pc:spChg>
        <pc:spChg chg="mod">
          <ac:chgData name="Kencin Autry" userId="a6c17a38-3403-4b9b-b01e-849711fc5fbf" providerId="ADAL" clId="{082659E4-D9E0-4610-B4E4-9B8D758FE963}" dt="2023-10-12T18:23:15.396" v="10287"/>
          <ac:spMkLst>
            <pc:docMk/>
            <pc:sldMk cId="1591239965" sldId="317"/>
            <ac:spMk id="53" creationId="{AA3D77A7-CF09-88DC-959B-C0EB887E1880}"/>
          </ac:spMkLst>
        </pc:spChg>
        <pc:spChg chg="mod">
          <ac:chgData name="Kencin Autry" userId="a6c17a38-3403-4b9b-b01e-849711fc5fbf" providerId="ADAL" clId="{082659E4-D9E0-4610-B4E4-9B8D758FE963}" dt="2023-10-12T18:23:15.396" v="10287"/>
          <ac:spMkLst>
            <pc:docMk/>
            <pc:sldMk cId="1591239965" sldId="317"/>
            <ac:spMk id="54" creationId="{32607117-18B9-B6AE-B785-AF6FFBFC7355}"/>
          </ac:spMkLst>
        </pc:spChg>
        <pc:spChg chg="add mod">
          <ac:chgData name="Kencin Autry" userId="a6c17a38-3403-4b9b-b01e-849711fc5fbf" providerId="ADAL" clId="{082659E4-D9E0-4610-B4E4-9B8D758FE963}" dt="2023-10-12T18:23:51.194" v="10293" actId="164"/>
          <ac:spMkLst>
            <pc:docMk/>
            <pc:sldMk cId="1591239965" sldId="317"/>
            <ac:spMk id="55" creationId="{2F587DD1-F731-1587-4D57-E6D8C4790F2C}"/>
          </ac:spMkLst>
        </pc:spChg>
        <pc:spChg chg="add mod topLvl">
          <ac:chgData name="Kencin Autry" userId="a6c17a38-3403-4b9b-b01e-849711fc5fbf" providerId="ADAL" clId="{082659E4-D9E0-4610-B4E4-9B8D758FE963}" dt="2023-10-12T18:40:55.544" v="10365" actId="164"/>
          <ac:spMkLst>
            <pc:docMk/>
            <pc:sldMk cId="1591239965" sldId="317"/>
            <ac:spMk id="57" creationId="{660742E8-1470-D220-4B74-6CED5F9312BF}"/>
          </ac:spMkLst>
        </pc:spChg>
        <pc:spChg chg="add mod topLvl">
          <ac:chgData name="Kencin Autry" userId="a6c17a38-3403-4b9b-b01e-849711fc5fbf" providerId="ADAL" clId="{082659E4-D9E0-4610-B4E4-9B8D758FE963}" dt="2023-10-12T18:40:55.544" v="10365" actId="164"/>
          <ac:spMkLst>
            <pc:docMk/>
            <pc:sldMk cId="1591239965" sldId="317"/>
            <ac:spMk id="58" creationId="{072D8388-AE16-032E-9D22-15BA7A9EB0D5}"/>
          </ac:spMkLst>
        </pc:spChg>
        <pc:spChg chg="mod">
          <ac:chgData name="Kencin Autry" userId="a6c17a38-3403-4b9b-b01e-849711fc5fbf" providerId="ADAL" clId="{082659E4-D9E0-4610-B4E4-9B8D758FE963}" dt="2023-10-12T19:41:41.255" v="10568"/>
          <ac:spMkLst>
            <pc:docMk/>
            <pc:sldMk cId="1591239965" sldId="317"/>
            <ac:spMk id="63" creationId="{99A89EB1-BC85-2C4D-A562-5C5CAC5BEE6E}"/>
          </ac:spMkLst>
        </pc:spChg>
        <pc:spChg chg="mod">
          <ac:chgData name="Kencin Autry" userId="a6c17a38-3403-4b9b-b01e-849711fc5fbf" providerId="ADAL" clId="{082659E4-D9E0-4610-B4E4-9B8D758FE963}" dt="2023-10-12T19:41:41.255" v="10568"/>
          <ac:spMkLst>
            <pc:docMk/>
            <pc:sldMk cId="1591239965" sldId="317"/>
            <ac:spMk id="64" creationId="{66B1C71A-CF72-EAEA-714D-3B612A7A867B}"/>
          </ac:spMkLst>
        </pc:spChg>
        <pc:spChg chg="mod">
          <ac:chgData name="Kencin Autry" userId="a6c17a38-3403-4b9b-b01e-849711fc5fbf" providerId="ADAL" clId="{082659E4-D9E0-4610-B4E4-9B8D758FE963}" dt="2023-10-12T19:41:41.255" v="10568"/>
          <ac:spMkLst>
            <pc:docMk/>
            <pc:sldMk cId="1591239965" sldId="317"/>
            <ac:spMk id="65" creationId="{44B31922-59C8-6BDA-C9A5-C37C5F6576C6}"/>
          </ac:spMkLst>
        </pc:spChg>
        <pc:spChg chg="add del mod">
          <ac:chgData name="Kencin Autry" userId="a6c17a38-3403-4b9b-b01e-849711fc5fbf" providerId="ADAL" clId="{082659E4-D9E0-4610-B4E4-9B8D758FE963}" dt="2023-10-12T19:57:25.711" v="10620" actId="478"/>
          <ac:spMkLst>
            <pc:docMk/>
            <pc:sldMk cId="1591239965" sldId="317"/>
            <ac:spMk id="68" creationId="{9DFE4170-13CB-FB4D-1DE2-15E4C560D806}"/>
          </ac:spMkLst>
        </pc:spChg>
        <pc:spChg chg="mod">
          <ac:chgData name="Kencin Autry" userId="a6c17a38-3403-4b9b-b01e-849711fc5fbf" providerId="ADAL" clId="{082659E4-D9E0-4610-B4E4-9B8D758FE963}" dt="2023-10-12T19:57:29.413" v="10621"/>
          <ac:spMkLst>
            <pc:docMk/>
            <pc:sldMk cId="1591239965" sldId="317"/>
            <ac:spMk id="71" creationId="{B7D58A90-807B-2E31-6CBF-2A2E27736611}"/>
          </ac:spMkLst>
        </pc:spChg>
        <pc:spChg chg="mod">
          <ac:chgData name="Kencin Autry" userId="a6c17a38-3403-4b9b-b01e-849711fc5fbf" providerId="ADAL" clId="{082659E4-D9E0-4610-B4E4-9B8D758FE963}" dt="2023-10-12T19:57:29.413" v="10621"/>
          <ac:spMkLst>
            <pc:docMk/>
            <pc:sldMk cId="1591239965" sldId="317"/>
            <ac:spMk id="72" creationId="{4C4AA2BC-66FB-C96A-E19C-E8B57CC73201}"/>
          </ac:spMkLst>
        </pc:spChg>
        <pc:spChg chg="mod">
          <ac:chgData name="Kencin Autry" userId="a6c17a38-3403-4b9b-b01e-849711fc5fbf" providerId="ADAL" clId="{082659E4-D9E0-4610-B4E4-9B8D758FE963}" dt="2023-10-12T19:57:29.413" v="10621"/>
          <ac:spMkLst>
            <pc:docMk/>
            <pc:sldMk cId="1591239965" sldId="317"/>
            <ac:spMk id="73" creationId="{46AEFC98-7FBC-9BCF-05DB-A52ABE69A96E}"/>
          </ac:spMkLst>
        </pc:spChg>
        <pc:spChg chg="add mod">
          <ac:chgData name="Kencin Autry" userId="a6c17a38-3403-4b9b-b01e-849711fc5fbf" providerId="ADAL" clId="{082659E4-D9E0-4610-B4E4-9B8D758FE963}" dt="2023-10-12T20:20:42.567" v="10806"/>
          <ac:spMkLst>
            <pc:docMk/>
            <pc:sldMk cId="1591239965" sldId="317"/>
            <ac:spMk id="75" creationId="{B7593BC1-BF8D-AE31-68AC-08EEB95A0EF4}"/>
          </ac:spMkLst>
        </pc:spChg>
        <pc:spChg chg="add mod">
          <ac:chgData name="Kencin Autry" userId="a6c17a38-3403-4b9b-b01e-849711fc5fbf" providerId="ADAL" clId="{082659E4-D9E0-4610-B4E4-9B8D758FE963}" dt="2023-10-12T20:20:42.567" v="10806"/>
          <ac:spMkLst>
            <pc:docMk/>
            <pc:sldMk cId="1591239965" sldId="317"/>
            <ac:spMk id="76" creationId="{03237D85-4FDE-1FB5-28EF-DA660CF9B88D}"/>
          </ac:spMkLst>
        </pc:spChg>
        <pc:spChg chg="mod topLvl">
          <ac:chgData name="Kencin Autry" userId="a6c17a38-3403-4b9b-b01e-849711fc5fbf" providerId="ADAL" clId="{082659E4-D9E0-4610-B4E4-9B8D758FE963}" dt="2023-10-12T18:05:40.459" v="10232" actId="208"/>
          <ac:spMkLst>
            <pc:docMk/>
            <pc:sldMk cId="1591239965" sldId="317"/>
            <ac:spMk id="77" creationId="{19560809-97A1-0C65-11CA-939AA4A320F0}"/>
          </ac:spMkLst>
        </pc:spChg>
        <pc:spChg chg="add del mod topLvl">
          <ac:chgData name="Kencin Autry" userId="a6c17a38-3403-4b9b-b01e-849711fc5fbf" providerId="ADAL" clId="{082659E4-D9E0-4610-B4E4-9B8D758FE963}" dt="2023-10-12T20:20:55.410" v="10811" actId="478"/>
          <ac:spMkLst>
            <pc:docMk/>
            <pc:sldMk cId="1591239965" sldId="317"/>
            <ac:spMk id="79" creationId="{CA5EA3AC-3A63-B832-0BB5-CD1B672EF715}"/>
          </ac:spMkLst>
        </pc:spChg>
        <pc:spChg chg="add del mod topLvl">
          <ac:chgData name="Kencin Autry" userId="a6c17a38-3403-4b9b-b01e-849711fc5fbf" providerId="ADAL" clId="{082659E4-D9E0-4610-B4E4-9B8D758FE963}" dt="2023-10-12T20:20:53.379" v="10809" actId="478"/>
          <ac:spMkLst>
            <pc:docMk/>
            <pc:sldMk cId="1591239965" sldId="317"/>
            <ac:spMk id="80" creationId="{25317A84-0441-214F-8C44-B944B5833E2E}"/>
          </ac:spMkLst>
        </pc:spChg>
        <pc:spChg chg="add mod">
          <ac:chgData name="Kencin Autry" userId="a6c17a38-3403-4b9b-b01e-849711fc5fbf" providerId="ADAL" clId="{082659E4-D9E0-4610-B4E4-9B8D758FE963}" dt="2023-10-12T20:21:05.696" v="10813" actId="1076"/>
          <ac:spMkLst>
            <pc:docMk/>
            <pc:sldMk cId="1591239965" sldId="317"/>
            <ac:spMk id="81" creationId="{E5A49EE7-DA5B-386B-5E6B-0766DA200B8F}"/>
          </ac:spMkLst>
        </pc:spChg>
        <pc:spChg chg="add mod">
          <ac:chgData name="Kencin Autry" userId="a6c17a38-3403-4b9b-b01e-849711fc5fbf" providerId="ADAL" clId="{082659E4-D9E0-4610-B4E4-9B8D758FE963}" dt="2023-10-13T01:03:49.035" v="12110" actId="1076"/>
          <ac:spMkLst>
            <pc:docMk/>
            <pc:sldMk cId="1591239965" sldId="317"/>
            <ac:spMk id="82" creationId="{72C6A95F-D622-08BE-C31F-F7E352067855}"/>
          </ac:spMkLst>
        </pc:spChg>
        <pc:spChg chg="add mod">
          <ac:chgData name="Kencin Autry" userId="a6c17a38-3403-4b9b-b01e-849711fc5fbf" providerId="ADAL" clId="{082659E4-D9E0-4610-B4E4-9B8D758FE963}" dt="2023-10-13T01:03:50.585" v="12111" actId="1076"/>
          <ac:spMkLst>
            <pc:docMk/>
            <pc:sldMk cId="1591239965" sldId="317"/>
            <ac:spMk id="83" creationId="{27C7E269-D05F-94EA-66FB-5732510EA579}"/>
          </ac:spMkLst>
        </pc:spChg>
        <pc:spChg chg="add mod">
          <ac:chgData name="Kencin Autry" userId="a6c17a38-3403-4b9b-b01e-849711fc5fbf" providerId="ADAL" clId="{082659E4-D9E0-4610-B4E4-9B8D758FE963}" dt="2023-10-12T20:21:19.958" v="10821" actId="208"/>
          <ac:spMkLst>
            <pc:docMk/>
            <pc:sldMk cId="1591239965" sldId="317"/>
            <ac:spMk id="84" creationId="{70E644BB-02E1-78E4-9396-987FC13E0E06}"/>
          </ac:spMkLst>
        </pc:spChg>
        <pc:spChg chg="add mod">
          <ac:chgData name="Kencin Autry" userId="a6c17a38-3403-4b9b-b01e-849711fc5fbf" providerId="ADAL" clId="{082659E4-D9E0-4610-B4E4-9B8D758FE963}" dt="2023-10-13T00:29:38.368" v="11944" actId="1076"/>
          <ac:spMkLst>
            <pc:docMk/>
            <pc:sldMk cId="1591239965" sldId="317"/>
            <ac:spMk id="85" creationId="{7606F0F9-D2AB-C96A-8D6F-F0192B45622E}"/>
          </ac:spMkLst>
        </pc:spChg>
        <pc:spChg chg="mod">
          <ac:chgData name="Kencin Autry" userId="a6c17a38-3403-4b9b-b01e-849711fc5fbf" providerId="ADAL" clId="{082659E4-D9E0-4610-B4E4-9B8D758FE963}" dt="2023-10-12T20:21:51.928" v="10826"/>
          <ac:spMkLst>
            <pc:docMk/>
            <pc:sldMk cId="1591239965" sldId="317"/>
            <ac:spMk id="88" creationId="{2D308240-70E6-4C84-A467-E3729D56B55A}"/>
          </ac:spMkLst>
        </pc:spChg>
        <pc:spChg chg="mod">
          <ac:chgData name="Kencin Autry" userId="a6c17a38-3403-4b9b-b01e-849711fc5fbf" providerId="ADAL" clId="{082659E4-D9E0-4610-B4E4-9B8D758FE963}" dt="2023-10-12T20:22:54.569" v="10842" actId="1076"/>
          <ac:spMkLst>
            <pc:docMk/>
            <pc:sldMk cId="1591239965" sldId="317"/>
            <ac:spMk id="90" creationId="{5B9D4C96-4FFC-8192-1DA2-1CEC7F0FA04D}"/>
          </ac:spMkLst>
        </pc:spChg>
        <pc:spChg chg="mod">
          <ac:chgData name="Kencin Autry" userId="a6c17a38-3403-4b9b-b01e-849711fc5fbf" providerId="ADAL" clId="{082659E4-D9E0-4610-B4E4-9B8D758FE963}" dt="2023-10-12T20:21:51.928" v="10826"/>
          <ac:spMkLst>
            <pc:docMk/>
            <pc:sldMk cId="1591239965" sldId="317"/>
            <ac:spMk id="91" creationId="{718A2F4F-26CD-1DA6-51AA-CA18B54648A2}"/>
          </ac:spMkLst>
        </pc:spChg>
        <pc:spChg chg="mod">
          <ac:chgData name="Kencin Autry" userId="a6c17a38-3403-4b9b-b01e-849711fc5fbf" providerId="ADAL" clId="{082659E4-D9E0-4610-B4E4-9B8D758FE963}" dt="2023-10-13T00:30:45.846" v="11950"/>
          <ac:spMkLst>
            <pc:docMk/>
            <pc:sldMk cId="1591239965" sldId="317"/>
            <ac:spMk id="96" creationId="{CBEB07E6-ECCA-463B-6C29-DC94EFA9B52C}"/>
          </ac:spMkLst>
        </pc:spChg>
        <pc:spChg chg="mod">
          <ac:chgData name="Kencin Autry" userId="a6c17a38-3403-4b9b-b01e-849711fc5fbf" providerId="ADAL" clId="{082659E4-D9E0-4610-B4E4-9B8D758FE963}" dt="2023-10-13T00:30:45.846" v="11950"/>
          <ac:spMkLst>
            <pc:docMk/>
            <pc:sldMk cId="1591239965" sldId="317"/>
            <ac:spMk id="97" creationId="{7424B2DE-9765-B112-8E51-875BDCEF19DF}"/>
          </ac:spMkLst>
        </pc:spChg>
        <pc:spChg chg="mod">
          <ac:chgData name="Kencin Autry" userId="a6c17a38-3403-4b9b-b01e-849711fc5fbf" providerId="ADAL" clId="{082659E4-D9E0-4610-B4E4-9B8D758FE963}" dt="2023-10-13T00:30:45.846" v="11950"/>
          <ac:spMkLst>
            <pc:docMk/>
            <pc:sldMk cId="1591239965" sldId="317"/>
            <ac:spMk id="98" creationId="{23822394-FC4B-8859-253C-D112971D999B}"/>
          </ac:spMkLst>
        </pc:spChg>
        <pc:spChg chg="mod">
          <ac:chgData name="Kencin Autry" userId="a6c17a38-3403-4b9b-b01e-849711fc5fbf" providerId="ADAL" clId="{082659E4-D9E0-4610-B4E4-9B8D758FE963}" dt="2023-10-13T00:35:26.413" v="11994" actId="14100"/>
          <ac:spMkLst>
            <pc:docMk/>
            <pc:sldMk cId="1591239965" sldId="317"/>
            <ac:spMk id="101" creationId="{A5E805F8-9F5B-1523-21C5-75695DD89F47}"/>
          </ac:spMkLst>
        </pc:spChg>
        <pc:spChg chg="add mod">
          <ac:chgData name="Kencin Autry" userId="a6c17a38-3403-4b9b-b01e-849711fc5fbf" providerId="ADAL" clId="{082659E4-D9E0-4610-B4E4-9B8D758FE963}" dt="2023-10-13T00:36:53.733" v="11998" actId="1076"/>
          <ac:spMkLst>
            <pc:docMk/>
            <pc:sldMk cId="1591239965" sldId="317"/>
            <ac:spMk id="102" creationId="{62C614CD-EAFC-BB1A-CFAA-2E50BBE9E31F}"/>
          </ac:spMkLst>
        </pc:spChg>
        <pc:spChg chg="del">
          <ac:chgData name="Kencin Autry" userId="a6c17a38-3403-4b9b-b01e-849711fc5fbf" providerId="ADAL" clId="{082659E4-D9E0-4610-B4E4-9B8D758FE963}" dt="2023-10-12T03:01:22.699" v="8704" actId="478"/>
          <ac:spMkLst>
            <pc:docMk/>
            <pc:sldMk cId="1591239965" sldId="317"/>
            <ac:spMk id="148" creationId="{F2C84A38-BCA4-AE64-59C3-4C4C233F6E58}"/>
          </ac:spMkLst>
        </pc:spChg>
        <pc:spChg chg="del">
          <ac:chgData name="Kencin Autry" userId="a6c17a38-3403-4b9b-b01e-849711fc5fbf" providerId="ADAL" clId="{082659E4-D9E0-4610-B4E4-9B8D758FE963}" dt="2023-10-12T03:01:24.621" v="8707" actId="478"/>
          <ac:spMkLst>
            <pc:docMk/>
            <pc:sldMk cId="1591239965" sldId="317"/>
            <ac:spMk id="261" creationId="{9CF85D05-4170-9570-BE62-899ADA2B7AC8}"/>
          </ac:spMkLst>
        </pc:spChg>
        <pc:spChg chg="del">
          <ac:chgData name="Kencin Autry" userId="a6c17a38-3403-4b9b-b01e-849711fc5fbf" providerId="ADAL" clId="{082659E4-D9E0-4610-B4E4-9B8D758FE963}" dt="2023-10-12T03:01:24.006" v="8706" actId="478"/>
          <ac:spMkLst>
            <pc:docMk/>
            <pc:sldMk cId="1591239965" sldId="317"/>
            <ac:spMk id="262" creationId="{24796102-3C34-4A32-E36B-2F998599DC93}"/>
          </ac:spMkLst>
        </pc:spChg>
        <pc:spChg chg="del">
          <ac:chgData name="Kencin Autry" userId="a6c17a38-3403-4b9b-b01e-849711fc5fbf" providerId="ADAL" clId="{082659E4-D9E0-4610-B4E4-9B8D758FE963}" dt="2023-10-12T03:01:23.565" v="8705" actId="478"/>
          <ac:spMkLst>
            <pc:docMk/>
            <pc:sldMk cId="1591239965" sldId="317"/>
            <ac:spMk id="263" creationId="{C9446D65-82A8-9252-DA12-634316024FF2}"/>
          </ac:spMkLst>
        </pc:spChg>
        <pc:spChg chg="del">
          <ac:chgData name="Kencin Autry" userId="a6c17a38-3403-4b9b-b01e-849711fc5fbf" providerId="ADAL" clId="{082659E4-D9E0-4610-B4E4-9B8D758FE963}" dt="2023-10-12T03:01:24.968" v="8708" actId="478"/>
          <ac:spMkLst>
            <pc:docMk/>
            <pc:sldMk cId="1591239965" sldId="317"/>
            <ac:spMk id="264" creationId="{5E541D8A-8EEB-4B36-F4E2-277C17B2065D}"/>
          </ac:spMkLst>
        </pc:spChg>
        <pc:spChg chg="del">
          <ac:chgData name="Kencin Autry" userId="a6c17a38-3403-4b9b-b01e-849711fc5fbf" providerId="ADAL" clId="{082659E4-D9E0-4610-B4E4-9B8D758FE963}" dt="2023-10-12T03:01:38.779" v="8720" actId="478"/>
          <ac:spMkLst>
            <pc:docMk/>
            <pc:sldMk cId="1591239965" sldId="317"/>
            <ac:spMk id="275" creationId="{866AC8FE-8C91-5273-EC5E-929156800692}"/>
          </ac:spMkLst>
        </pc:spChg>
        <pc:spChg chg="del">
          <ac:chgData name="Kencin Autry" userId="a6c17a38-3403-4b9b-b01e-849711fc5fbf" providerId="ADAL" clId="{082659E4-D9E0-4610-B4E4-9B8D758FE963}" dt="2023-10-12T03:01:38.779" v="8720" actId="478"/>
          <ac:spMkLst>
            <pc:docMk/>
            <pc:sldMk cId="1591239965" sldId="317"/>
            <ac:spMk id="276" creationId="{7A16D0C3-9FB0-92C7-FFD7-8A63327881F1}"/>
          </ac:spMkLst>
        </pc:spChg>
        <pc:spChg chg="del">
          <ac:chgData name="Kencin Autry" userId="a6c17a38-3403-4b9b-b01e-849711fc5fbf" providerId="ADAL" clId="{082659E4-D9E0-4610-B4E4-9B8D758FE963}" dt="2023-10-12T03:01:38.779" v="8720" actId="478"/>
          <ac:spMkLst>
            <pc:docMk/>
            <pc:sldMk cId="1591239965" sldId="317"/>
            <ac:spMk id="277" creationId="{1798B568-5862-7B7F-BEFE-13E25711D98A}"/>
          </ac:spMkLst>
        </pc:spChg>
        <pc:spChg chg="del">
          <ac:chgData name="Kencin Autry" userId="a6c17a38-3403-4b9b-b01e-849711fc5fbf" providerId="ADAL" clId="{082659E4-D9E0-4610-B4E4-9B8D758FE963}" dt="2023-10-12T03:01:38.779" v="8720" actId="478"/>
          <ac:spMkLst>
            <pc:docMk/>
            <pc:sldMk cId="1591239965" sldId="317"/>
            <ac:spMk id="278" creationId="{9B6EF0E6-78C7-703E-4AB8-ED21C0F66000}"/>
          </ac:spMkLst>
        </pc:spChg>
        <pc:spChg chg="del">
          <ac:chgData name="Kencin Autry" userId="a6c17a38-3403-4b9b-b01e-849711fc5fbf" providerId="ADAL" clId="{082659E4-D9E0-4610-B4E4-9B8D758FE963}" dt="2023-10-12T03:01:25.631" v="8709" actId="478"/>
          <ac:spMkLst>
            <pc:docMk/>
            <pc:sldMk cId="1591239965" sldId="317"/>
            <ac:spMk id="292" creationId="{F609FF42-E483-6C4D-1953-6F90CB5BB126}"/>
          </ac:spMkLst>
        </pc:spChg>
        <pc:spChg chg="del">
          <ac:chgData name="Kencin Autry" userId="a6c17a38-3403-4b9b-b01e-849711fc5fbf" providerId="ADAL" clId="{082659E4-D9E0-4610-B4E4-9B8D758FE963}" dt="2023-10-12T03:01:26.043" v="8710" actId="478"/>
          <ac:spMkLst>
            <pc:docMk/>
            <pc:sldMk cId="1591239965" sldId="317"/>
            <ac:spMk id="293" creationId="{212A8243-6969-D21A-6BA4-15C6F64B716D}"/>
          </ac:spMkLst>
        </pc:spChg>
        <pc:grpChg chg="add del mod">
          <ac:chgData name="Kencin Autry" userId="a6c17a38-3403-4b9b-b01e-849711fc5fbf" providerId="ADAL" clId="{082659E4-D9E0-4610-B4E4-9B8D758FE963}" dt="2023-10-12T03:07:16.927" v="8813" actId="478"/>
          <ac:grpSpMkLst>
            <pc:docMk/>
            <pc:sldMk cId="1591239965" sldId="317"/>
            <ac:grpSpMk id="2" creationId="{D7AB4978-7AF1-A645-D0D1-B1E1A7ACFF8C}"/>
          </ac:grpSpMkLst>
        </pc:grpChg>
        <pc:grpChg chg="mod topLvl">
          <ac:chgData name="Kencin Autry" userId="a6c17a38-3403-4b9b-b01e-849711fc5fbf" providerId="ADAL" clId="{082659E4-D9E0-4610-B4E4-9B8D758FE963}" dt="2023-10-12T15:42:46.283" v="8947" actId="164"/>
          <ac:grpSpMkLst>
            <pc:docMk/>
            <pc:sldMk cId="1591239965" sldId="317"/>
            <ac:grpSpMk id="10" creationId="{FB4C2428-6542-A0B5-EA44-AFED77E90A47}"/>
          </ac:grpSpMkLst>
        </pc:grpChg>
        <pc:grpChg chg="add del mod ord topLvl">
          <ac:chgData name="Kencin Autry" userId="a6c17a38-3403-4b9b-b01e-849711fc5fbf" providerId="ADAL" clId="{082659E4-D9E0-4610-B4E4-9B8D758FE963}" dt="2023-10-12T16:02:36.530" v="9299" actId="478"/>
          <ac:grpSpMkLst>
            <pc:docMk/>
            <pc:sldMk cId="1591239965" sldId="317"/>
            <ac:grpSpMk id="14" creationId="{A243AE0B-17AC-BA7B-630D-7F335C150583}"/>
          </ac:grpSpMkLst>
        </pc:grpChg>
        <pc:grpChg chg="add del mod">
          <ac:chgData name="Kencin Autry" userId="a6c17a38-3403-4b9b-b01e-849711fc5fbf" providerId="ADAL" clId="{082659E4-D9E0-4610-B4E4-9B8D758FE963}" dt="2023-10-12T15:42:09.541" v="8942" actId="165"/>
          <ac:grpSpMkLst>
            <pc:docMk/>
            <pc:sldMk cId="1591239965" sldId="317"/>
            <ac:grpSpMk id="15" creationId="{04C66E6D-3BEB-B8B7-C62D-C072FB5E688E}"/>
          </ac:grpSpMkLst>
        </pc:grpChg>
        <pc:grpChg chg="add del mod">
          <ac:chgData name="Kencin Autry" userId="a6c17a38-3403-4b9b-b01e-849711fc5fbf" providerId="ADAL" clId="{082659E4-D9E0-4610-B4E4-9B8D758FE963}" dt="2023-10-12T15:42:39.858" v="8946" actId="478"/>
          <ac:grpSpMkLst>
            <pc:docMk/>
            <pc:sldMk cId="1591239965" sldId="317"/>
            <ac:grpSpMk id="16" creationId="{B6FAD0E9-9B3B-94EB-1FE4-A4936B42A83B}"/>
          </ac:grpSpMkLst>
        </pc:grpChg>
        <pc:grpChg chg="add del mod">
          <ac:chgData name="Kencin Autry" userId="a6c17a38-3403-4b9b-b01e-849711fc5fbf" providerId="ADAL" clId="{082659E4-D9E0-4610-B4E4-9B8D758FE963}" dt="2023-10-12T18:23:14.754" v="10286" actId="478"/>
          <ac:grpSpMkLst>
            <pc:docMk/>
            <pc:sldMk cId="1591239965" sldId="317"/>
            <ac:grpSpMk id="20" creationId="{DC069718-7C56-4BD9-3B61-6A3402F39696}"/>
          </ac:grpSpMkLst>
        </pc:grpChg>
        <pc:grpChg chg="add del mod">
          <ac:chgData name="Kencin Autry" userId="a6c17a38-3403-4b9b-b01e-849711fc5fbf" providerId="ADAL" clId="{082659E4-D9E0-4610-B4E4-9B8D758FE963}" dt="2023-10-12T15:43:02.300" v="8952" actId="165"/>
          <ac:grpSpMkLst>
            <pc:docMk/>
            <pc:sldMk cId="1591239965" sldId="317"/>
            <ac:grpSpMk id="21" creationId="{AF8B9EE7-3EE4-D4F6-89E5-F54BDA7AE512}"/>
          </ac:grpSpMkLst>
        </pc:grpChg>
        <pc:grpChg chg="add del mod topLvl">
          <ac:chgData name="Kencin Autry" userId="a6c17a38-3403-4b9b-b01e-849711fc5fbf" providerId="ADAL" clId="{082659E4-D9E0-4610-B4E4-9B8D758FE963}" dt="2023-10-15T01:12:40.733" v="13629" actId="21"/>
          <ac:grpSpMkLst>
            <pc:docMk/>
            <pc:sldMk cId="1591239965" sldId="317"/>
            <ac:grpSpMk id="22" creationId="{E442ED27-CEF3-F032-E567-8B72CC4112ED}"/>
          </ac:grpSpMkLst>
        </pc:grpChg>
        <pc:grpChg chg="add mod ord">
          <ac:chgData name="Kencin Autry" userId="a6c17a38-3403-4b9b-b01e-849711fc5fbf" providerId="ADAL" clId="{082659E4-D9E0-4610-B4E4-9B8D758FE963}" dt="2023-10-12T15:48:36.480" v="9006" actId="167"/>
          <ac:grpSpMkLst>
            <pc:docMk/>
            <pc:sldMk cId="1591239965" sldId="317"/>
            <ac:grpSpMk id="29" creationId="{1E394846-122B-F24C-B63A-97B7D3FB091E}"/>
          </ac:grpSpMkLst>
        </pc:grpChg>
        <pc:grpChg chg="add del mod ord">
          <ac:chgData name="Kencin Autry" userId="a6c17a38-3403-4b9b-b01e-849711fc5fbf" providerId="ADAL" clId="{082659E4-D9E0-4610-B4E4-9B8D758FE963}" dt="2023-10-12T15:54:47.852" v="9138" actId="165"/>
          <ac:grpSpMkLst>
            <pc:docMk/>
            <pc:sldMk cId="1591239965" sldId="317"/>
            <ac:grpSpMk id="36" creationId="{46A303B6-D0D5-9C2B-0768-2FB2A69E00E2}"/>
          </ac:grpSpMkLst>
        </pc:grpChg>
        <pc:grpChg chg="add del mod ord">
          <ac:chgData name="Kencin Autry" userId="a6c17a38-3403-4b9b-b01e-849711fc5fbf" providerId="ADAL" clId="{082659E4-D9E0-4610-B4E4-9B8D758FE963}" dt="2023-10-12T18:38:27.188" v="10339" actId="165"/>
          <ac:grpSpMkLst>
            <pc:docMk/>
            <pc:sldMk cId="1591239965" sldId="317"/>
            <ac:grpSpMk id="37" creationId="{36B940C3-B13C-0C14-C442-A860244D0352}"/>
          </ac:grpSpMkLst>
        </pc:grpChg>
        <pc:grpChg chg="add mod ord">
          <ac:chgData name="Kencin Autry" userId="a6c17a38-3403-4b9b-b01e-849711fc5fbf" providerId="ADAL" clId="{082659E4-D9E0-4610-B4E4-9B8D758FE963}" dt="2023-10-12T18:24:12.920" v="10296" actId="14100"/>
          <ac:grpSpMkLst>
            <pc:docMk/>
            <pc:sldMk cId="1591239965" sldId="317"/>
            <ac:grpSpMk id="42" creationId="{70C865E6-98FB-B5CF-0884-242AA9F7D07D}"/>
          </ac:grpSpMkLst>
        </pc:grpChg>
        <pc:grpChg chg="add mod">
          <ac:chgData name="Kencin Autry" userId="a6c17a38-3403-4b9b-b01e-849711fc5fbf" providerId="ADAL" clId="{082659E4-D9E0-4610-B4E4-9B8D758FE963}" dt="2023-10-12T18:23:51.194" v="10293" actId="164"/>
          <ac:grpSpMkLst>
            <pc:docMk/>
            <pc:sldMk cId="1591239965" sldId="317"/>
            <ac:grpSpMk id="51" creationId="{C95A46BD-1CAB-D077-79BF-0CE929EEFC87}"/>
          </ac:grpSpMkLst>
        </pc:grpChg>
        <pc:grpChg chg="add mod">
          <ac:chgData name="Kencin Autry" userId="a6c17a38-3403-4b9b-b01e-849711fc5fbf" providerId="ADAL" clId="{082659E4-D9E0-4610-B4E4-9B8D758FE963}" dt="2023-10-12T18:23:51.194" v="10293" actId="164"/>
          <ac:grpSpMkLst>
            <pc:docMk/>
            <pc:sldMk cId="1591239965" sldId="317"/>
            <ac:grpSpMk id="56" creationId="{70207941-F348-A4D6-8827-1B13FDEDCFEC}"/>
          </ac:grpSpMkLst>
        </pc:grpChg>
        <pc:grpChg chg="add del mod ord">
          <ac:chgData name="Kencin Autry" userId="a6c17a38-3403-4b9b-b01e-849711fc5fbf" providerId="ADAL" clId="{082659E4-D9E0-4610-B4E4-9B8D758FE963}" dt="2023-10-12T18:40:24.527" v="10362" actId="165"/>
          <ac:grpSpMkLst>
            <pc:docMk/>
            <pc:sldMk cId="1591239965" sldId="317"/>
            <ac:grpSpMk id="59" creationId="{0E0FE2BD-2F05-4994-0A43-E6F2C41AEA4D}"/>
          </ac:grpSpMkLst>
        </pc:grpChg>
        <pc:grpChg chg="add mod ord">
          <ac:chgData name="Kencin Autry" userId="a6c17a38-3403-4b9b-b01e-849711fc5fbf" providerId="ADAL" clId="{082659E4-D9E0-4610-B4E4-9B8D758FE963}" dt="2023-10-12T18:41:27.187" v="10371" actId="167"/>
          <ac:grpSpMkLst>
            <pc:docMk/>
            <pc:sldMk cId="1591239965" sldId="317"/>
            <ac:grpSpMk id="60" creationId="{DBA1E2BF-A18A-E773-6D1D-AD48F865BD13}"/>
          </ac:grpSpMkLst>
        </pc:grpChg>
        <pc:grpChg chg="add mod">
          <ac:chgData name="Kencin Autry" userId="a6c17a38-3403-4b9b-b01e-849711fc5fbf" providerId="ADAL" clId="{082659E4-D9E0-4610-B4E4-9B8D758FE963}" dt="2023-10-12T19:41:49.997" v="10571" actId="1076"/>
          <ac:grpSpMkLst>
            <pc:docMk/>
            <pc:sldMk cId="1591239965" sldId="317"/>
            <ac:grpSpMk id="61" creationId="{03A7CA8B-6737-84A5-D588-45FC577EA56F}"/>
          </ac:grpSpMkLst>
        </pc:grpChg>
        <pc:grpChg chg="mod">
          <ac:chgData name="Kencin Autry" userId="a6c17a38-3403-4b9b-b01e-849711fc5fbf" providerId="ADAL" clId="{082659E4-D9E0-4610-B4E4-9B8D758FE963}" dt="2023-10-12T19:41:41.255" v="10568"/>
          <ac:grpSpMkLst>
            <pc:docMk/>
            <pc:sldMk cId="1591239965" sldId="317"/>
            <ac:grpSpMk id="62" creationId="{9EBB1514-12E4-4D68-25D8-B1A9A49791CC}"/>
          </ac:grpSpMkLst>
        </pc:grpChg>
        <pc:grpChg chg="add mod">
          <ac:chgData name="Kencin Autry" userId="a6c17a38-3403-4b9b-b01e-849711fc5fbf" providerId="ADAL" clId="{082659E4-D9E0-4610-B4E4-9B8D758FE963}" dt="2023-10-12T20:01:39.625" v="10643" actId="1076"/>
          <ac:grpSpMkLst>
            <pc:docMk/>
            <pc:sldMk cId="1591239965" sldId="317"/>
            <ac:grpSpMk id="69" creationId="{3401AC67-86FB-0F86-9E35-8A7AFB0260AF}"/>
          </ac:grpSpMkLst>
        </pc:grpChg>
        <pc:grpChg chg="mod">
          <ac:chgData name="Kencin Autry" userId="a6c17a38-3403-4b9b-b01e-849711fc5fbf" providerId="ADAL" clId="{082659E4-D9E0-4610-B4E4-9B8D758FE963}" dt="2023-10-12T19:57:29.413" v="10621"/>
          <ac:grpSpMkLst>
            <pc:docMk/>
            <pc:sldMk cId="1591239965" sldId="317"/>
            <ac:grpSpMk id="70" creationId="{6DF4B497-ACA7-9ED1-9B58-C760F662E6A2}"/>
          </ac:grpSpMkLst>
        </pc:grpChg>
        <pc:grpChg chg="add del mod">
          <ac:chgData name="Kencin Autry" userId="a6c17a38-3403-4b9b-b01e-849711fc5fbf" providerId="ADAL" clId="{082659E4-D9E0-4610-B4E4-9B8D758FE963}" dt="2023-10-12T20:20:44.048" v="10807" actId="478"/>
          <ac:grpSpMkLst>
            <pc:docMk/>
            <pc:sldMk cId="1591239965" sldId="317"/>
            <ac:grpSpMk id="74" creationId="{910E03EB-B65D-AD1D-24F9-CD17A638D073}"/>
          </ac:grpSpMkLst>
        </pc:grpChg>
        <pc:grpChg chg="add del mod">
          <ac:chgData name="Kencin Autry" userId="a6c17a38-3403-4b9b-b01e-849711fc5fbf" providerId="ADAL" clId="{082659E4-D9E0-4610-B4E4-9B8D758FE963}" dt="2023-10-12T20:20:53.379" v="10809" actId="478"/>
          <ac:grpSpMkLst>
            <pc:docMk/>
            <pc:sldMk cId="1591239965" sldId="317"/>
            <ac:grpSpMk id="78" creationId="{351CB219-C051-9C0E-7A55-243DBB6626D9}"/>
          </ac:grpSpMkLst>
        </pc:grpChg>
        <pc:grpChg chg="add mod">
          <ac:chgData name="Kencin Autry" userId="a6c17a38-3403-4b9b-b01e-849711fc5fbf" providerId="ADAL" clId="{082659E4-D9E0-4610-B4E4-9B8D758FE963}" dt="2023-10-12T20:23:13.470" v="10845" actId="164"/>
          <ac:grpSpMkLst>
            <pc:docMk/>
            <pc:sldMk cId="1591239965" sldId="317"/>
            <ac:grpSpMk id="86" creationId="{96AF6E88-7D78-65A3-43B0-19F2B87549D5}"/>
          </ac:grpSpMkLst>
        </pc:grpChg>
        <pc:grpChg chg="mod">
          <ac:chgData name="Kencin Autry" userId="a6c17a38-3403-4b9b-b01e-849711fc5fbf" providerId="ADAL" clId="{082659E4-D9E0-4610-B4E4-9B8D758FE963}" dt="2023-10-12T20:21:51.928" v="10826"/>
          <ac:grpSpMkLst>
            <pc:docMk/>
            <pc:sldMk cId="1591239965" sldId="317"/>
            <ac:grpSpMk id="87" creationId="{CC0FB5B4-46A6-50AB-1778-B61479ED3470}"/>
          </ac:grpSpMkLst>
        </pc:grpChg>
        <pc:grpChg chg="del mod topLvl">
          <ac:chgData name="Kencin Autry" userId="a6c17a38-3403-4b9b-b01e-849711fc5fbf" providerId="ADAL" clId="{082659E4-D9E0-4610-B4E4-9B8D758FE963}" dt="2023-10-12T15:42:19.782" v="8943" actId="165"/>
          <ac:grpSpMkLst>
            <pc:docMk/>
            <pc:sldMk cId="1591239965" sldId="317"/>
            <ac:grpSpMk id="89" creationId="{C3E3BFFE-C5BD-93EC-8DC5-B079BBE38331}"/>
          </ac:grpSpMkLst>
        </pc:grpChg>
        <pc:grpChg chg="add mod">
          <ac:chgData name="Kencin Autry" userId="a6c17a38-3403-4b9b-b01e-849711fc5fbf" providerId="ADAL" clId="{082659E4-D9E0-4610-B4E4-9B8D758FE963}" dt="2023-10-12T20:23:28.435" v="10848" actId="1076"/>
          <ac:grpSpMkLst>
            <pc:docMk/>
            <pc:sldMk cId="1591239965" sldId="317"/>
            <ac:grpSpMk id="92" creationId="{338FE639-876C-7BBB-F3FD-EA2CC663D2E1}"/>
          </ac:grpSpMkLst>
        </pc:grpChg>
        <pc:grpChg chg="add mod">
          <ac:chgData name="Kencin Autry" userId="a6c17a38-3403-4b9b-b01e-849711fc5fbf" providerId="ADAL" clId="{082659E4-D9E0-4610-B4E4-9B8D758FE963}" dt="2023-10-13T00:31:33.082" v="11957" actId="1076"/>
          <ac:grpSpMkLst>
            <pc:docMk/>
            <pc:sldMk cId="1591239965" sldId="317"/>
            <ac:grpSpMk id="94" creationId="{26FED167-EB5E-3337-9A4A-BCFDF1EDB242}"/>
          </ac:grpSpMkLst>
        </pc:grpChg>
        <pc:grpChg chg="mod">
          <ac:chgData name="Kencin Autry" userId="a6c17a38-3403-4b9b-b01e-849711fc5fbf" providerId="ADAL" clId="{082659E4-D9E0-4610-B4E4-9B8D758FE963}" dt="2023-10-13T00:30:45.846" v="11950"/>
          <ac:grpSpMkLst>
            <pc:docMk/>
            <pc:sldMk cId="1591239965" sldId="317"/>
            <ac:grpSpMk id="95" creationId="{3ACE2A64-CFC6-E62E-954C-C1CB0E74FAB2}"/>
          </ac:grpSpMkLst>
        </pc:grpChg>
        <pc:grpChg chg="del">
          <ac:chgData name="Kencin Autry" userId="a6c17a38-3403-4b9b-b01e-849711fc5fbf" providerId="ADAL" clId="{082659E4-D9E0-4610-B4E4-9B8D758FE963}" dt="2023-10-12T03:01:17.777" v="8699" actId="478"/>
          <ac:grpSpMkLst>
            <pc:docMk/>
            <pc:sldMk cId="1591239965" sldId="317"/>
            <ac:grpSpMk id="147" creationId="{A5037A8E-0F5C-080A-5A71-00BE40F73C70}"/>
          </ac:grpSpMkLst>
        </pc:grpChg>
        <pc:grpChg chg="del mod">
          <ac:chgData name="Kencin Autry" userId="a6c17a38-3403-4b9b-b01e-849711fc5fbf" providerId="ADAL" clId="{082659E4-D9E0-4610-B4E4-9B8D758FE963}" dt="2023-10-12T03:01:22.002" v="8703" actId="478"/>
          <ac:grpSpMkLst>
            <pc:docMk/>
            <pc:sldMk cId="1591239965" sldId="317"/>
            <ac:grpSpMk id="173" creationId="{4C763D3E-B876-6A20-E0A8-DFF5EA75412D}"/>
          </ac:grpSpMkLst>
        </pc:grpChg>
        <pc:grpChg chg="del">
          <ac:chgData name="Kencin Autry" userId="a6c17a38-3403-4b9b-b01e-849711fc5fbf" providerId="ADAL" clId="{082659E4-D9E0-4610-B4E4-9B8D758FE963}" dt="2023-10-12T03:01:28.261" v="8715" actId="478"/>
          <ac:grpSpMkLst>
            <pc:docMk/>
            <pc:sldMk cId="1591239965" sldId="317"/>
            <ac:grpSpMk id="181" creationId="{886A2134-95FB-9F52-F816-3FA37EDEB0CF}"/>
          </ac:grpSpMkLst>
        </pc:grpChg>
        <pc:grpChg chg="del">
          <ac:chgData name="Kencin Autry" userId="a6c17a38-3403-4b9b-b01e-849711fc5fbf" providerId="ADAL" clId="{082659E4-D9E0-4610-B4E4-9B8D758FE963}" dt="2023-10-12T03:01:27.773" v="8714" actId="478"/>
          <ac:grpSpMkLst>
            <pc:docMk/>
            <pc:sldMk cId="1591239965" sldId="317"/>
            <ac:grpSpMk id="188" creationId="{4D612C89-3774-2E9D-7728-BB2BE0784A4F}"/>
          </ac:grpSpMkLst>
        </pc:grpChg>
        <pc:grpChg chg="del mod">
          <ac:chgData name="Kencin Autry" userId="a6c17a38-3403-4b9b-b01e-849711fc5fbf" providerId="ADAL" clId="{082659E4-D9E0-4610-B4E4-9B8D758FE963}" dt="2023-10-12T03:01:26.624" v="8712" actId="478"/>
          <ac:grpSpMkLst>
            <pc:docMk/>
            <pc:sldMk cId="1591239965" sldId="317"/>
            <ac:grpSpMk id="195" creationId="{6B14BEDB-2233-118F-8E69-5FBC31B002C4}"/>
          </ac:grpSpMkLst>
        </pc:grpChg>
        <pc:grpChg chg="del">
          <ac:chgData name="Kencin Autry" userId="a6c17a38-3403-4b9b-b01e-849711fc5fbf" providerId="ADAL" clId="{082659E4-D9E0-4610-B4E4-9B8D758FE963}" dt="2023-10-12T03:01:27.143" v="8713" actId="478"/>
          <ac:grpSpMkLst>
            <pc:docMk/>
            <pc:sldMk cId="1591239965" sldId="317"/>
            <ac:grpSpMk id="202" creationId="{8362FA04-1C5B-408A-9553-E6074A1212DC}"/>
          </ac:grpSpMkLst>
        </pc:grpChg>
        <pc:grpChg chg="del">
          <ac:chgData name="Kencin Autry" userId="a6c17a38-3403-4b9b-b01e-849711fc5fbf" providerId="ADAL" clId="{082659E4-D9E0-4610-B4E4-9B8D758FE963}" dt="2023-10-12T03:01:29.734" v="8717" actId="478"/>
          <ac:grpSpMkLst>
            <pc:docMk/>
            <pc:sldMk cId="1591239965" sldId="317"/>
            <ac:grpSpMk id="225" creationId="{AA546D59-E814-4368-E522-C9AE217BD4F9}"/>
          </ac:grpSpMkLst>
        </pc:grpChg>
        <pc:grpChg chg="del">
          <ac:chgData name="Kencin Autry" userId="a6c17a38-3403-4b9b-b01e-849711fc5fbf" providerId="ADAL" clId="{082659E4-D9E0-4610-B4E4-9B8D758FE963}" dt="2023-10-12T03:01:28.893" v="8716" actId="478"/>
          <ac:grpSpMkLst>
            <pc:docMk/>
            <pc:sldMk cId="1591239965" sldId="317"/>
            <ac:grpSpMk id="230" creationId="{A9F9F85F-9C7E-0216-8E1B-9AAEE30FD0EA}"/>
          </ac:grpSpMkLst>
        </pc:grpChg>
        <pc:grpChg chg="del">
          <ac:chgData name="Kencin Autry" userId="a6c17a38-3403-4b9b-b01e-849711fc5fbf" providerId="ADAL" clId="{082659E4-D9E0-4610-B4E4-9B8D758FE963}" dt="2023-10-12T03:01:30.403" v="8718" actId="478"/>
          <ac:grpSpMkLst>
            <pc:docMk/>
            <pc:sldMk cId="1591239965" sldId="317"/>
            <ac:grpSpMk id="260" creationId="{AC6B551C-3F1B-4DE2-E36C-5730D1DB65F3}"/>
          </ac:grpSpMkLst>
        </pc:grpChg>
        <pc:grpChg chg="del">
          <ac:chgData name="Kencin Autry" userId="a6c17a38-3403-4b9b-b01e-849711fc5fbf" providerId="ADAL" clId="{082659E4-D9E0-4610-B4E4-9B8D758FE963}" dt="2023-10-12T03:01:38.779" v="8720" actId="478"/>
          <ac:grpSpMkLst>
            <pc:docMk/>
            <pc:sldMk cId="1591239965" sldId="317"/>
            <ac:grpSpMk id="265" creationId="{DA0CF0B6-4394-43A7-A8AB-52433B0EF6D5}"/>
          </ac:grpSpMkLst>
        </pc:grpChg>
        <pc:picChg chg="add mod">
          <ac:chgData name="Kencin Autry" userId="a6c17a38-3403-4b9b-b01e-849711fc5fbf" providerId="ADAL" clId="{082659E4-D9E0-4610-B4E4-9B8D758FE963}" dt="2023-10-12T20:23:13.470" v="10845" actId="164"/>
          <ac:picMkLst>
            <pc:docMk/>
            <pc:sldMk cId="1591239965" sldId="317"/>
            <ac:picMk id="67" creationId="{19D25129-277B-779F-9A01-888F38F7F2E3}"/>
          </ac:picMkLst>
        </pc:picChg>
        <pc:picChg chg="add mod">
          <ac:chgData name="Kencin Autry" userId="a6c17a38-3403-4b9b-b01e-849711fc5fbf" providerId="ADAL" clId="{082659E4-D9E0-4610-B4E4-9B8D758FE963}" dt="2023-10-13T00:29:10.704" v="11940" actId="1076"/>
          <ac:picMkLst>
            <pc:docMk/>
            <pc:sldMk cId="1591239965" sldId="317"/>
            <ac:picMk id="93" creationId="{4063F767-538F-F872-8445-BC3CF561537D}"/>
          </ac:picMkLst>
        </pc:picChg>
        <pc:picChg chg="add del mod">
          <ac:chgData name="Kencin Autry" userId="a6c17a38-3403-4b9b-b01e-849711fc5fbf" providerId="ADAL" clId="{082659E4-D9E0-4610-B4E4-9B8D758FE963}" dt="2023-10-13T00:35:14.699" v="11989" actId="27803"/>
          <ac:picMkLst>
            <pc:docMk/>
            <pc:sldMk cId="1591239965" sldId="317"/>
            <ac:picMk id="100" creationId="{A5E805F8-9F5B-1523-21C5-75695DD89F47}"/>
          </ac:picMkLst>
        </pc:picChg>
        <pc:cxnChg chg="del mod">
          <ac:chgData name="Kencin Autry" userId="a6c17a38-3403-4b9b-b01e-849711fc5fbf" providerId="ADAL" clId="{082659E4-D9E0-4610-B4E4-9B8D758FE963}" dt="2023-10-12T18:38:09.908" v="10335" actId="478"/>
          <ac:cxnSpMkLst>
            <pc:docMk/>
            <pc:sldMk cId="1591239965" sldId="317"/>
            <ac:cxnSpMk id="9" creationId="{008090B7-4D89-4AE0-71AB-AB2F9D876184}"/>
          </ac:cxnSpMkLst>
        </pc:cxnChg>
        <pc:cxnChg chg="del">
          <ac:chgData name="Kencin Autry" userId="a6c17a38-3403-4b9b-b01e-849711fc5fbf" providerId="ADAL" clId="{082659E4-D9E0-4610-B4E4-9B8D758FE963}" dt="2023-10-12T18:38:16.131" v="10337" actId="478"/>
          <ac:cxnSpMkLst>
            <pc:docMk/>
            <pc:sldMk cId="1591239965" sldId="317"/>
            <ac:cxnSpMk id="19" creationId="{78011CD4-5406-8839-7EAD-BCB566A3CCF6}"/>
          </ac:cxnSpMkLst>
        </pc:cxnChg>
      </pc:sldChg>
      <pc:sldChg chg="addSp delSp modSp add del mod">
        <pc:chgData name="Kencin Autry" userId="a6c17a38-3403-4b9b-b01e-849711fc5fbf" providerId="ADAL" clId="{082659E4-D9E0-4610-B4E4-9B8D758FE963}" dt="2023-10-12T17:19:04.891" v="9765" actId="2696"/>
        <pc:sldMkLst>
          <pc:docMk/>
          <pc:sldMk cId="1158494068" sldId="318"/>
        </pc:sldMkLst>
        <pc:picChg chg="add del mod">
          <ac:chgData name="Kencin Autry" userId="a6c17a38-3403-4b9b-b01e-849711fc5fbf" providerId="ADAL" clId="{082659E4-D9E0-4610-B4E4-9B8D758FE963}" dt="2023-10-12T17:19:02.825" v="9764" actId="478"/>
          <ac:picMkLst>
            <pc:docMk/>
            <pc:sldMk cId="1158494068" sldId="318"/>
            <ac:picMk id="2" creationId="{82E8A85D-C9E0-6B56-4E30-B9E142F8364F}"/>
          </ac:picMkLst>
        </pc:picChg>
      </pc:sldChg>
      <pc:sldChg chg="addSp delSp modSp new del mod modTransition addAnim delAnim modAnim addCm delCm modCm">
        <pc:chgData name="Kencin Autry" userId="a6c17a38-3403-4b9b-b01e-849711fc5fbf" providerId="ADAL" clId="{082659E4-D9E0-4610-B4E4-9B8D758FE963}" dt="2023-10-13T00:39:32.010" v="12037" actId="2696"/>
        <pc:sldMkLst>
          <pc:docMk/>
          <pc:sldMk cId="3457795193" sldId="318"/>
        </pc:sldMkLst>
        <pc:spChg chg="del">
          <ac:chgData name="Kencin Autry" userId="a6c17a38-3403-4b9b-b01e-849711fc5fbf" providerId="ADAL" clId="{082659E4-D9E0-4610-B4E4-9B8D758FE963}" dt="2023-10-13T00:39:02.919" v="12035" actId="478"/>
          <ac:spMkLst>
            <pc:docMk/>
            <pc:sldMk cId="3457795193" sldId="318"/>
            <ac:spMk id="4" creationId="{24AA642C-C47F-AF89-8716-EECFDFBEB61F}"/>
          </ac:spMkLst>
        </pc:spChg>
        <pc:spChg chg="mod">
          <ac:chgData name="Kencin Autry" userId="a6c17a38-3403-4b9b-b01e-849711fc5fbf" providerId="ADAL" clId="{082659E4-D9E0-4610-B4E4-9B8D758FE963}" dt="2023-10-12T17:29:54.445" v="9946"/>
          <ac:spMkLst>
            <pc:docMk/>
            <pc:sldMk cId="3457795193" sldId="318"/>
            <ac:spMk id="6" creationId="{E7E02598-4072-89C2-222F-E044A9E9C82F}"/>
          </ac:spMkLst>
        </pc:spChg>
        <pc:spChg chg="mod">
          <ac:chgData name="Kencin Autry" userId="a6c17a38-3403-4b9b-b01e-849711fc5fbf" providerId="ADAL" clId="{082659E4-D9E0-4610-B4E4-9B8D758FE963}" dt="2023-10-12T17:29:54.445" v="9946"/>
          <ac:spMkLst>
            <pc:docMk/>
            <pc:sldMk cId="3457795193" sldId="318"/>
            <ac:spMk id="7" creationId="{8F8AA9FF-DFC0-6B26-658D-1D04B6A0543F}"/>
          </ac:spMkLst>
        </pc:spChg>
        <pc:spChg chg="mod">
          <ac:chgData name="Kencin Autry" userId="a6c17a38-3403-4b9b-b01e-849711fc5fbf" providerId="ADAL" clId="{082659E4-D9E0-4610-B4E4-9B8D758FE963}" dt="2023-10-12T17:29:54.445" v="9946"/>
          <ac:spMkLst>
            <pc:docMk/>
            <pc:sldMk cId="3457795193" sldId="318"/>
            <ac:spMk id="8" creationId="{70918319-402A-1148-8CBC-3D4C14CA8EA3}"/>
          </ac:spMkLst>
        </pc:spChg>
        <pc:spChg chg="mod">
          <ac:chgData name="Kencin Autry" userId="a6c17a38-3403-4b9b-b01e-849711fc5fbf" providerId="ADAL" clId="{082659E4-D9E0-4610-B4E4-9B8D758FE963}" dt="2023-10-12T17:29:54.445" v="9946"/>
          <ac:spMkLst>
            <pc:docMk/>
            <pc:sldMk cId="3457795193" sldId="318"/>
            <ac:spMk id="9" creationId="{DA83163B-88FE-CB38-5988-01DF471FC7E2}"/>
          </ac:spMkLst>
        </pc:spChg>
        <pc:spChg chg="mod">
          <ac:chgData name="Kencin Autry" userId="a6c17a38-3403-4b9b-b01e-849711fc5fbf" providerId="ADAL" clId="{082659E4-D9E0-4610-B4E4-9B8D758FE963}" dt="2023-10-12T17:29:54.445" v="9946"/>
          <ac:spMkLst>
            <pc:docMk/>
            <pc:sldMk cId="3457795193" sldId="318"/>
            <ac:spMk id="10" creationId="{ECAC3CA0-9CFB-639A-F706-53357EF07073}"/>
          </ac:spMkLst>
        </pc:spChg>
        <pc:spChg chg="add mod">
          <ac:chgData name="Kencin Autry" userId="a6c17a38-3403-4b9b-b01e-849711fc5fbf" providerId="ADAL" clId="{082659E4-D9E0-4610-B4E4-9B8D758FE963}" dt="2023-10-12T17:29:54.445" v="9946"/>
          <ac:spMkLst>
            <pc:docMk/>
            <pc:sldMk cId="3457795193" sldId="318"/>
            <ac:spMk id="11" creationId="{86173569-B6BC-39E5-A15B-89D6003F1597}"/>
          </ac:spMkLst>
        </pc:spChg>
        <pc:spChg chg="add del mod">
          <ac:chgData name="Kencin Autry" userId="a6c17a38-3403-4b9b-b01e-849711fc5fbf" providerId="ADAL" clId="{082659E4-D9E0-4610-B4E4-9B8D758FE963}" dt="2023-10-13T00:38:59.688" v="12034" actId="478"/>
          <ac:spMkLst>
            <pc:docMk/>
            <pc:sldMk cId="3457795193" sldId="318"/>
            <ac:spMk id="12" creationId="{46DB9968-ADCF-BE93-CD90-729EC7D000B2}"/>
          </ac:spMkLst>
        </pc:spChg>
        <pc:spChg chg="add mod ord">
          <ac:chgData name="Kencin Autry" userId="a6c17a38-3403-4b9b-b01e-849711fc5fbf" providerId="ADAL" clId="{082659E4-D9E0-4610-B4E4-9B8D758FE963}" dt="2023-10-12T17:51:21.312" v="10187" actId="166"/>
          <ac:spMkLst>
            <pc:docMk/>
            <pc:sldMk cId="3457795193" sldId="318"/>
            <ac:spMk id="13" creationId="{7025BBC4-C1BE-D39C-4737-5F958C26EAEC}"/>
          </ac:spMkLst>
        </pc:spChg>
        <pc:spChg chg="add mod">
          <ac:chgData name="Kencin Autry" userId="a6c17a38-3403-4b9b-b01e-849711fc5fbf" providerId="ADAL" clId="{082659E4-D9E0-4610-B4E4-9B8D758FE963}" dt="2023-10-12T17:29:54.445" v="9946"/>
          <ac:spMkLst>
            <pc:docMk/>
            <pc:sldMk cId="3457795193" sldId="318"/>
            <ac:spMk id="14" creationId="{2DBDC46A-BFEC-A014-FEEA-A0148B40B8FB}"/>
          </ac:spMkLst>
        </pc:spChg>
        <pc:spChg chg="add mod">
          <ac:chgData name="Kencin Autry" userId="a6c17a38-3403-4b9b-b01e-849711fc5fbf" providerId="ADAL" clId="{082659E4-D9E0-4610-B4E4-9B8D758FE963}" dt="2023-10-12T17:29:54.445" v="9946"/>
          <ac:spMkLst>
            <pc:docMk/>
            <pc:sldMk cId="3457795193" sldId="318"/>
            <ac:spMk id="15" creationId="{86DB415F-0F10-DD12-B3F3-49FE02E287B7}"/>
          </ac:spMkLst>
        </pc:spChg>
        <pc:spChg chg="add mod">
          <ac:chgData name="Kencin Autry" userId="a6c17a38-3403-4b9b-b01e-849711fc5fbf" providerId="ADAL" clId="{082659E4-D9E0-4610-B4E4-9B8D758FE963}" dt="2023-10-12T23:40:48.055" v="11394" actId="20577"/>
          <ac:spMkLst>
            <pc:docMk/>
            <pc:sldMk cId="3457795193" sldId="318"/>
            <ac:spMk id="23" creationId="{8639BE54-3EC4-001F-A0BD-360522FB2C04}"/>
          </ac:spMkLst>
        </pc:spChg>
        <pc:spChg chg="add mod">
          <ac:chgData name="Kencin Autry" userId="a6c17a38-3403-4b9b-b01e-849711fc5fbf" providerId="ADAL" clId="{082659E4-D9E0-4610-B4E4-9B8D758FE963}" dt="2023-10-12T18:25:13.545" v="10298" actId="207"/>
          <ac:spMkLst>
            <pc:docMk/>
            <pc:sldMk cId="3457795193" sldId="318"/>
            <ac:spMk id="24" creationId="{BBCB906B-AA93-68A9-FDD3-02715F657893}"/>
          </ac:spMkLst>
        </pc:spChg>
        <pc:spChg chg="add mod">
          <ac:chgData name="Kencin Autry" userId="a6c17a38-3403-4b9b-b01e-849711fc5fbf" providerId="ADAL" clId="{082659E4-D9E0-4610-B4E4-9B8D758FE963}" dt="2023-10-12T18:25:23.594" v="10299" actId="207"/>
          <ac:spMkLst>
            <pc:docMk/>
            <pc:sldMk cId="3457795193" sldId="318"/>
            <ac:spMk id="25" creationId="{31F4E423-F232-692B-5139-A049A9D8AB1B}"/>
          </ac:spMkLst>
        </pc:spChg>
        <pc:spChg chg="add del mod">
          <ac:chgData name="Kencin Autry" userId="a6c17a38-3403-4b9b-b01e-849711fc5fbf" providerId="ADAL" clId="{082659E4-D9E0-4610-B4E4-9B8D758FE963}" dt="2023-10-12T23:37:15.154" v="11338" actId="207"/>
          <ac:spMkLst>
            <pc:docMk/>
            <pc:sldMk cId="3457795193" sldId="318"/>
            <ac:spMk id="26" creationId="{4E28FAF2-25D9-A071-740F-CC6C9532FA21}"/>
          </ac:spMkLst>
        </pc:spChg>
        <pc:spChg chg="add mod">
          <ac:chgData name="Kencin Autry" userId="a6c17a38-3403-4b9b-b01e-849711fc5fbf" providerId="ADAL" clId="{082659E4-D9E0-4610-B4E4-9B8D758FE963}" dt="2023-10-12T23:37:17.255" v="11339" actId="207"/>
          <ac:spMkLst>
            <pc:docMk/>
            <pc:sldMk cId="3457795193" sldId="318"/>
            <ac:spMk id="27" creationId="{6661E556-3BE5-2E61-61CA-0979E3082B31}"/>
          </ac:spMkLst>
        </pc:spChg>
        <pc:spChg chg="add del mod">
          <ac:chgData name="Kencin Autry" userId="a6c17a38-3403-4b9b-b01e-849711fc5fbf" providerId="ADAL" clId="{082659E4-D9E0-4610-B4E4-9B8D758FE963}" dt="2023-10-13T00:38:08.772" v="12005" actId="478"/>
          <ac:spMkLst>
            <pc:docMk/>
            <pc:sldMk cId="3457795193" sldId="318"/>
            <ac:spMk id="28" creationId="{06550728-55D7-E7A3-E566-CAB5017B7DE0}"/>
          </ac:spMkLst>
        </pc:spChg>
        <pc:spChg chg="add mod">
          <ac:chgData name="Kencin Autry" userId="a6c17a38-3403-4b9b-b01e-849711fc5fbf" providerId="ADAL" clId="{082659E4-D9E0-4610-B4E4-9B8D758FE963}" dt="2023-10-12T17:51:09.109" v="10183"/>
          <ac:spMkLst>
            <pc:docMk/>
            <pc:sldMk cId="3457795193" sldId="318"/>
            <ac:spMk id="30" creationId="{EAC08AD6-1EEE-72B9-4B01-8A77184EAFC6}"/>
          </ac:spMkLst>
        </pc:spChg>
        <pc:spChg chg="add mod ord">
          <ac:chgData name="Kencin Autry" userId="a6c17a38-3403-4b9b-b01e-849711fc5fbf" providerId="ADAL" clId="{082659E4-D9E0-4610-B4E4-9B8D758FE963}" dt="2023-10-12T18:52:44.671" v="10391" actId="207"/>
          <ac:spMkLst>
            <pc:docMk/>
            <pc:sldMk cId="3457795193" sldId="318"/>
            <ac:spMk id="31" creationId="{5D7CB380-D69C-F953-9B8E-9CB8213F1934}"/>
          </ac:spMkLst>
        </pc:spChg>
        <pc:grpChg chg="add mod">
          <ac:chgData name="Kencin Autry" userId="a6c17a38-3403-4b9b-b01e-849711fc5fbf" providerId="ADAL" clId="{082659E4-D9E0-4610-B4E4-9B8D758FE963}" dt="2023-10-12T17:29:54.445" v="9946"/>
          <ac:grpSpMkLst>
            <pc:docMk/>
            <pc:sldMk cId="3457795193" sldId="318"/>
            <ac:grpSpMk id="5" creationId="{EDEE0056-B614-9985-4F38-1F7FA3053F34}"/>
          </ac:grpSpMkLst>
        </pc:grpChg>
        <pc:cxnChg chg="add mod">
          <ac:chgData name="Kencin Autry" userId="a6c17a38-3403-4b9b-b01e-849711fc5fbf" providerId="ADAL" clId="{082659E4-D9E0-4610-B4E4-9B8D758FE963}" dt="2023-10-12T17:29:54.445" v="9946"/>
          <ac:cxnSpMkLst>
            <pc:docMk/>
            <pc:sldMk cId="3457795193" sldId="318"/>
            <ac:cxnSpMk id="16" creationId="{1B4905E7-76E0-10D3-C5DA-8DA29CB7BEE9}"/>
          </ac:cxnSpMkLst>
        </pc:cxnChg>
        <pc:cxnChg chg="add mod">
          <ac:chgData name="Kencin Autry" userId="a6c17a38-3403-4b9b-b01e-849711fc5fbf" providerId="ADAL" clId="{082659E4-D9E0-4610-B4E4-9B8D758FE963}" dt="2023-10-12T17:29:54.445" v="9946"/>
          <ac:cxnSpMkLst>
            <pc:docMk/>
            <pc:sldMk cId="3457795193" sldId="318"/>
            <ac:cxnSpMk id="17" creationId="{18E46398-DA13-27A0-0524-3FE53674972D}"/>
          </ac:cxnSpMkLst>
        </pc:cxnChg>
        <pc:cxnChg chg="add mod">
          <ac:chgData name="Kencin Autry" userId="a6c17a38-3403-4b9b-b01e-849711fc5fbf" providerId="ADAL" clId="{082659E4-D9E0-4610-B4E4-9B8D758FE963}" dt="2023-10-12T17:29:54.445" v="9946"/>
          <ac:cxnSpMkLst>
            <pc:docMk/>
            <pc:sldMk cId="3457795193" sldId="318"/>
            <ac:cxnSpMk id="18" creationId="{7AC83038-28E1-B20B-2D27-D69E509B4777}"/>
          </ac:cxnSpMkLst>
        </pc:cxnChg>
        <pc:cxnChg chg="add mod">
          <ac:chgData name="Kencin Autry" userId="a6c17a38-3403-4b9b-b01e-849711fc5fbf" providerId="ADAL" clId="{082659E4-D9E0-4610-B4E4-9B8D758FE963}" dt="2023-10-12T17:29:54.445" v="9946"/>
          <ac:cxnSpMkLst>
            <pc:docMk/>
            <pc:sldMk cId="3457795193" sldId="318"/>
            <ac:cxnSpMk id="19" creationId="{E16759DD-D1DA-08F7-E354-D2B22CACFA09}"/>
          </ac:cxnSpMkLst>
        </pc:cxnChg>
        <pc:cxnChg chg="add mod">
          <ac:chgData name="Kencin Autry" userId="a6c17a38-3403-4b9b-b01e-849711fc5fbf" providerId="ADAL" clId="{082659E4-D9E0-4610-B4E4-9B8D758FE963}" dt="2023-10-12T17:29:54.445" v="9946"/>
          <ac:cxnSpMkLst>
            <pc:docMk/>
            <pc:sldMk cId="3457795193" sldId="318"/>
            <ac:cxnSpMk id="20" creationId="{BB904FB3-2C33-C7CD-6B45-7BCF5C24DF96}"/>
          </ac:cxnSpMkLst>
        </pc:cxnChg>
        <pc:cxnChg chg="add mod">
          <ac:chgData name="Kencin Autry" userId="a6c17a38-3403-4b9b-b01e-849711fc5fbf" providerId="ADAL" clId="{082659E4-D9E0-4610-B4E4-9B8D758FE963}" dt="2023-10-12T17:29:54.445" v="9946"/>
          <ac:cxnSpMkLst>
            <pc:docMk/>
            <pc:sldMk cId="3457795193" sldId="318"/>
            <ac:cxnSpMk id="21" creationId="{91C3836F-FC97-3804-278F-9707F567E687}"/>
          </ac:cxnSpMkLst>
        </pc:cxnChg>
        <pc:cxnChg chg="add mod">
          <ac:chgData name="Kencin Autry" userId="a6c17a38-3403-4b9b-b01e-849711fc5fbf" providerId="ADAL" clId="{082659E4-D9E0-4610-B4E4-9B8D758FE963}" dt="2023-10-12T17:29:54.445" v="9946"/>
          <ac:cxnSpMkLst>
            <pc:docMk/>
            <pc:sldMk cId="3457795193" sldId="318"/>
            <ac:cxnSpMk id="22" creationId="{4E1A4243-CFBB-E617-5C87-12E47C1C8750}"/>
          </ac:cxnSpMkLst>
        </pc:cxnChg>
        <pc:extLst>
          <p:ext xmlns:p="http://schemas.openxmlformats.org/presentationml/2006/main" uri="{D6D511B9-2390-475A-947B-AFAB55BFBCF1}">
            <pc226:cmChg xmlns:pc226="http://schemas.microsoft.com/office/powerpoint/2022/06/main/command" chg="add del mod modRxn">
              <pc226:chgData name="Kencin Autry" userId="a6c17a38-3403-4b9b-b01e-849711fc5fbf" providerId="ADAL" clId="{082659E4-D9E0-4610-B4E4-9B8D758FE963}" dt="2023-10-12T23:40:04.406" v="11393"/>
              <pc2:cmMkLst xmlns:pc2="http://schemas.microsoft.com/office/powerpoint/2019/9/main/command">
                <pc:docMk/>
                <pc:sldMk cId="3457795193" sldId="318"/>
                <pc2:cmMk id="{6C605521-A394-417B-B990-E265527F6C3E}"/>
              </pc2:cmMkLst>
            </pc226:cmChg>
          </p:ext>
        </pc:extLst>
      </pc:sldChg>
      <pc:sldChg chg="modSp mod modTransition modShow">
        <pc:chgData name="Kencin Autry" userId="a6c17a38-3403-4b9b-b01e-849711fc5fbf" providerId="ADAL" clId="{082659E4-D9E0-4610-B4E4-9B8D758FE963}" dt="2023-10-16T21:22:45.572" v="15614" actId="729"/>
        <pc:sldMkLst>
          <pc:docMk/>
          <pc:sldMk cId="436778543" sldId="319"/>
        </pc:sldMkLst>
        <pc:spChg chg="mod">
          <ac:chgData name="Kencin Autry" userId="a6c17a38-3403-4b9b-b01e-849711fc5fbf" providerId="ADAL" clId="{082659E4-D9E0-4610-B4E4-9B8D758FE963}" dt="2023-10-16T17:48:31.229" v="14574" actId="2711"/>
          <ac:spMkLst>
            <pc:docMk/>
            <pc:sldMk cId="436778543" sldId="319"/>
            <ac:spMk id="2" creationId="{7048BD12-803A-0B9B-BF49-F57C4C9784BB}"/>
          </ac:spMkLst>
        </pc:spChg>
      </pc:sldChg>
      <pc:sldChg chg="add del">
        <pc:chgData name="Kencin Autry" userId="a6c17a38-3403-4b9b-b01e-849711fc5fbf" providerId="ADAL" clId="{082659E4-D9E0-4610-B4E4-9B8D758FE963}" dt="2023-10-12T17:18:40.824" v="9759" actId="47"/>
        <pc:sldMkLst>
          <pc:docMk/>
          <pc:sldMk cId="1794340021" sldId="319"/>
        </pc:sldMkLst>
      </pc:sldChg>
      <pc:sldChg chg="modSp mod modTransition modShow">
        <pc:chgData name="Kencin Autry" userId="a6c17a38-3403-4b9b-b01e-849711fc5fbf" providerId="ADAL" clId="{082659E4-D9E0-4610-B4E4-9B8D758FE963}" dt="2023-10-16T21:22:45.572" v="15614" actId="729"/>
        <pc:sldMkLst>
          <pc:docMk/>
          <pc:sldMk cId="3859788782" sldId="320"/>
        </pc:sldMkLst>
        <pc:spChg chg="mod">
          <ac:chgData name="Kencin Autry" userId="a6c17a38-3403-4b9b-b01e-849711fc5fbf" providerId="ADAL" clId="{082659E4-D9E0-4610-B4E4-9B8D758FE963}" dt="2023-10-16T17:48:48.478" v="14576" actId="2711"/>
          <ac:spMkLst>
            <pc:docMk/>
            <pc:sldMk cId="3859788782" sldId="320"/>
            <ac:spMk id="2" creationId="{FD17843F-75DF-B419-DF7C-086E91228DC8}"/>
          </ac:spMkLst>
        </pc:spChg>
      </pc:sldChg>
      <pc:sldChg chg="addSp delSp modSp mod ord modTransition modShow">
        <pc:chgData name="Kencin Autry" userId="a6c17a38-3403-4b9b-b01e-849711fc5fbf" providerId="ADAL" clId="{082659E4-D9E0-4610-B4E4-9B8D758FE963}" dt="2023-10-16T21:22:45.572" v="15614" actId="729"/>
        <pc:sldMkLst>
          <pc:docMk/>
          <pc:sldMk cId="1204705527" sldId="321"/>
        </pc:sldMkLst>
        <pc:spChg chg="mod">
          <ac:chgData name="Kencin Autry" userId="a6c17a38-3403-4b9b-b01e-849711fc5fbf" providerId="ADAL" clId="{082659E4-D9E0-4610-B4E4-9B8D758FE963}" dt="2023-10-12T19:15:22.926" v="10456" actId="1076"/>
          <ac:spMkLst>
            <pc:docMk/>
            <pc:sldMk cId="1204705527" sldId="321"/>
            <ac:spMk id="9" creationId="{76636B5F-E76A-C1CD-EB73-88E5E6137252}"/>
          </ac:spMkLst>
        </pc:spChg>
        <pc:spChg chg="mod topLvl">
          <ac:chgData name="Kencin Autry" userId="a6c17a38-3403-4b9b-b01e-849711fc5fbf" providerId="ADAL" clId="{082659E4-D9E0-4610-B4E4-9B8D758FE963}" dt="2023-10-16T17:54:56.446" v="14646" actId="2711"/>
          <ac:spMkLst>
            <pc:docMk/>
            <pc:sldMk cId="1204705527" sldId="321"/>
            <ac:spMk id="12" creationId="{4685982E-5BA9-6F35-9589-B29C822CD6E6}"/>
          </ac:spMkLst>
        </pc:spChg>
        <pc:spChg chg="mod topLvl">
          <ac:chgData name="Kencin Autry" userId="a6c17a38-3403-4b9b-b01e-849711fc5fbf" providerId="ADAL" clId="{082659E4-D9E0-4610-B4E4-9B8D758FE963}" dt="2023-10-12T19:18:12.094" v="10473" actId="27803"/>
          <ac:spMkLst>
            <pc:docMk/>
            <pc:sldMk cId="1204705527" sldId="321"/>
            <ac:spMk id="13" creationId="{3EAC338E-41FB-BFE1-8AF2-CA1F120E7F4E}"/>
          </ac:spMkLst>
        </pc:spChg>
        <pc:spChg chg="mod">
          <ac:chgData name="Kencin Autry" userId="a6c17a38-3403-4b9b-b01e-849711fc5fbf" providerId="ADAL" clId="{082659E4-D9E0-4610-B4E4-9B8D758FE963}" dt="2023-10-12T19:15:54.146" v="10460" actId="164"/>
          <ac:spMkLst>
            <pc:docMk/>
            <pc:sldMk cId="1204705527" sldId="321"/>
            <ac:spMk id="14" creationId="{E2C6665D-A13C-86FC-0158-3587DF111513}"/>
          </ac:spMkLst>
        </pc:spChg>
        <pc:spChg chg="mod">
          <ac:chgData name="Kencin Autry" userId="a6c17a38-3403-4b9b-b01e-849711fc5fbf" providerId="ADAL" clId="{082659E4-D9E0-4610-B4E4-9B8D758FE963}" dt="2023-10-16T17:54:59.900" v="14647" actId="2711"/>
          <ac:spMkLst>
            <pc:docMk/>
            <pc:sldMk cId="1204705527" sldId="321"/>
            <ac:spMk id="15" creationId="{1BA82789-761B-0345-886A-10F25C3A101D}"/>
          </ac:spMkLst>
        </pc:spChg>
        <pc:spChg chg="mod">
          <ac:chgData name="Kencin Autry" userId="a6c17a38-3403-4b9b-b01e-849711fc5fbf" providerId="ADAL" clId="{082659E4-D9E0-4610-B4E4-9B8D758FE963}" dt="2023-10-16T17:55:03.200" v="14648" actId="2711"/>
          <ac:spMkLst>
            <pc:docMk/>
            <pc:sldMk cId="1204705527" sldId="321"/>
            <ac:spMk id="16" creationId="{AE358E52-5393-CC06-3F88-80B637171FBA}"/>
          </ac:spMkLst>
        </pc:spChg>
        <pc:spChg chg="mod">
          <ac:chgData name="Kencin Autry" userId="a6c17a38-3403-4b9b-b01e-849711fc5fbf" providerId="ADAL" clId="{082659E4-D9E0-4610-B4E4-9B8D758FE963}" dt="2023-10-12T19:18:12.094" v="10473" actId="27803"/>
          <ac:spMkLst>
            <pc:docMk/>
            <pc:sldMk cId="1204705527" sldId="321"/>
            <ac:spMk id="24" creationId="{B1DD24C9-3329-630A-C0CD-2CDD76D25EE5}"/>
          </ac:spMkLst>
        </pc:spChg>
        <pc:spChg chg="mod">
          <ac:chgData name="Kencin Autry" userId="a6c17a38-3403-4b9b-b01e-849711fc5fbf" providerId="ADAL" clId="{082659E4-D9E0-4610-B4E4-9B8D758FE963}" dt="2023-10-12T19:18:12.094" v="10473" actId="27803"/>
          <ac:spMkLst>
            <pc:docMk/>
            <pc:sldMk cId="1204705527" sldId="321"/>
            <ac:spMk id="25" creationId="{48344863-9A7F-F116-C459-3F5E374966E4}"/>
          </ac:spMkLst>
        </pc:spChg>
        <pc:spChg chg="mod">
          <ac:chgData name="Kencin Autry" userId="a6c17a38-3403-4b9b-b01e-849711fc5fbf" providerId="ADAL" clId="{082659E4-D9E0-4610-B4E4-9B8D758FE963}" dt="2023-10-12T19:18:12.094" v="10473" actId="27803"/>
          <ac:spMkLst>
            <pc:docMk/>
            <pc:sldMk cId="1204705527" sldId="321"/>
            <ac:spMk id="26" creationId="{D9BC9C17-9168-6542-F080-C68808BB2DD7}"/>
          </ac:spMkLst>
        </pc:spChg>
        <pc:spChg chg="mod">
          <ac:chgData name="Kencin Autry" userId="a6c17a38-3403-4b9b-b01e-849711fc5fbf" providerId="ADAL" clId="{082659E4-D9E0-4610-B4E4-9B8D758FE963}" dt="2023-10-12T19:18:12.094" v="10473" actId="27803"/>
          <ac:spMkLst>
            <pc:docMk/>
            <pc:sldMk cId="1204705527" sldId="321"/>
            <ac:spMk id="27" creationId="{AEEA82EE-8C07-84C1-559C-70E4C461234D}"/>
          </ac:spMkLst>
        </pc:spChg>
        <pc:grpChg chg="add del mod">
          <ac:chgData name="Kencin Autry" userId="a6c17a38-3403-4b9b-b01e-849711fc5fbf" providerId="ADAL" clId="{082659E4-D9E0-4610-B4E4-9B8D758FE963}" dt="2023-10-12T19:18:06.945" v="10472" actId="165"/>
          <ac:grpSpMkLst>
            <pc:docMk/>
            <pc:sldMk cId="1204705527" sldId="321"/>
            <ac:grpSpMk id="2" creationId="{96E3F352-295C-AC1A-EB66-4F51AE237557}"/>
          </ac:grpSpMkLst>
        </pc:grpChg>
        <pc:grpChg chg="add mod">
          <ac:chgData name="Kencin Autry" userId="a6c17a38-3403-4b9b-b01e-849711fc5fbf" providerId="ADAL" clId="{082659E4-D9E0-4610-B4E4-9B8D758FE963}" dt="2023-10-12T19:17:35.864" v="10470" actId="465"/>
          <ac:grpSpMkLst>
            <pc:docMk/>
            <pc:sldMk cId="1204705527" sldId="321"/>
            <ac:grpSpMk id="17" creationId="{C258E6C9-E910-5853-BDF0-F45899511721}"/>
          </ac:grpSpMkLst>
        </pc:grpChg>
        <pc:grpChg chg="add mod">
          <ac:chgData name="Kencin Autry" userId="a6c17a38-3403-4b9b-b01e-849711fc5fbf" providerId="ADAL" clId="{082659E4-D9E0-4610-B4E4-9B8D758FE963}" dt="2023-10-12T19:17:35.864" v="10470" actId="465"/>
          <ac:grpSpMkLst>
            <pc:docMk/>
            <pc:sldMk cId="1204705527" sldId="321"/>
            <ac:grpSpMk id="19" creationId="{0AE5EA0F-1193-711D-4F42-AA51826C0256}"/>
          </ac:grpSpMkLst>
        </pc:grpChg>
        <pc:grpChg chg="mod">
          <ac:chgData name="Kencin Autry" userId="a6c17a38-3403-4b9b-b01e-849711fc5fbf" providerId="ADAL" clId="{082659E4-D9E0-4610-B4E4-9B8D758FE963}" dt="2023-10-12T19:18:12.094" v="10473" actId="27803"/>
          <ac:grpSpMkLst>
            <pc:docMk/>
            <pc:sldMk cId="1204705527" sldId="321"/>
            <ac:grpSpMk id="21" creationId="{0B986FFF-97B6-7789-4E7F-E166BCE97E54}"/>
          </ac:grpSpMkLst>
        </pc:grpChg>
        <pc:picChg chg="del mod topLvl">
          <ac:chgData name="Kencin Autry" userId="a6c17a38-3403-4b9b-b01e-849711fc5fbf" providerId="ADAL" clId="{082659E4-D9E0-4610-B4E4-9B8D758FE963}" dt="2023-10-12T19:18:12.094" v="10473" actId="27803"/>
          <ac:picMkLst>
            <pc:docMk/>
            <pc:sldMk cId="1204705527" sldId="321"/>
            <ac:picMk id="18" creationId="{D1FC814B-0B0E-9535-DBCA-50F7FE99352D}"/>
          </ac:picMkLst>
        </pc:picChg>
        <pc:picChg chg="mod">
          <ac:chgData name="Kencin Autry" userId="a6c17a38-3403-4b9b-b01e-849711fc5fbf" providerId="ADAL" clId="{082659E4-D9E0-4610-B4E4-9B8D758FE963}" dt="2023-10-12T19:15:46.010" v="10459" actId="164"/>
          <ac:picMkLst>
            <pc:docMk/>
            <pc:sldMk cId="1204705527" sldId="321"/>
            <ac:picMk id="20" creationId="{9AB9AAB6-9F0A-DDB9-C830-6CE9E0CD4561}"/>
          </ac:picMkLst>
        </pc:picChg>
        <pc:picChg chg="mod">
          <ac:chgData name="Kencin Autry" userId="a6c17a38-3403-4b9b-b01e-849711fc5fbf" providerId="ADAL" clId="{082659E4-D9E0-4610-B4E4-9B8D758FE963}" dt="2023-10-12T19:15:54.146" v="10460" actId="164"/>
          <ac:picMkLst>
            <pc:docMk/>
            <pc:sldMk cId="1204705527" sldId="321"/>
            <ac:picMk id="22" creationId="{9F7C6E75-C275-4D39-FC64-CC7B073E08AE}"/>
          </ac:picMkLst>
        </pc:picChg>
      </pc:sldChg>
      <pc:sldChg chg="addSp delSp modSp add mod ord modTransition">
        <pc:chgData name="Kencin Autry" userId="a6c17a38-3403-4b9b-b01e-849711fc5fbf" providerId="ADAL" clId="{082659E4-D9E0-4610-B4E4-9B8D758FE963}" dt="2023-10-17T03:53:14.055" v="16395"/>
        <pc:sldMkLst>
          <pc:docMk/>
          <pc:sldMk cId="1001700874" sldId="322"/>
        </pc:sldMkLst>
        <pc:spChg chg="add mod">
          <ac:chgData name="Kencin Autry" userId="a6c17a38-3403-4b9b-b01e-849711fc5fbf" providerId="ADAL" clId="{082659E4-D9E0-4610-B4E4-9B8D758FE963}" dt="2023-10-17T03:53:14.055" v="16395"/>
          <ac:spMkLst>
            <pc:docMk/>
            <pc:sldMk cId="1001700874" sldId="322"/>
            <ac:spMk id="2" creationId="{71AA2B2F-D3A5-5D3C-58B7-A0BD99C56FAD}"/>
          </ac:spMkLst>
        </pc:spChg>
        <pc:spChg chg="add del mod">
          <ac:chgData name="Kencin Autry" userId="a6c17a38-3403-4b9b-b01e-849711fc5fbf" providerId="ADAL" clId="{082659E4-D9E0-4610-B4E4-9B8D758FE963}" dt="2023-10-12T20:14:57.579" v="10740" actId="478"/>
          <ac:spMkLst>
            <pc:docMk/>
            <pc:sldMk cId="1001700874" sldId="322"/>
            <ac:spMk id="7" creationId="{18AE1671-08C2-DF2C-AFD9-54264B057200}"/>
          </ac:spMkLst>
        </pc:spChg>
        <pc:spChg chg="mod">
          <ac:chgData name="Kencin Autry" userId="a6c17a38-3403-4b9b-b01e-849711fc5fbf" providerId="ADAL" clId="{082659E4-D9E0-4610-B4E4-9B8D758FE963}" dt="2023-10-12T23:16:12.960" v="11227" actId="554"/>
          <ac:spMkLst>
            <pc:docMk/>
            <pc:sldMk cId="1001700874" sldId="322"/>
            <ac:spMk id="9" creationId="{76636B5F-E76A-C1CD-EB73-88E5E6137252}"/>
          </ac:spMkLst>
        </pc:spChg>
        <pc:spChg chg="add del mod">
          <ac:chgData name="Kencin Autry" userId="a6c17a38-3403-4b9b-b01e-849711fc5fbf" providerId="ADAL" clId="{082659E4-D9E0-4610-B4E4-9B8D758FE963}" dt="2023-10-12T20:14:57.579" v="10740" actId="478"/>
          <ac:spMkLst>
            <pc:docMk/>
            <pc:sldMk cId="1001700874" sldId="322"/>
            <ac:spMk id="12" creationId="{C7159D48-630F-C19E-CC78-751EC42261FA}"/>
          </ac:spMkLst>
        </pc:spChg>
        <pc:spChg chg="add del mod">
          <ac:chgData name="Kencin Autry" userId="a6c17a38-3403-4b9b-b01e-849711fc5fbf" providerId="ADAL" clId="{082659E4-D9E0-4610-B4E4-9B8D758FE963}" dt="2023-10-12T20:14:57.579" v="10740" actId="478"/>
          <ac:spMkLst>
            <pc:docMk/>
            <pc:sldMk cId="1001700874" sldId="322"/>
            <ac:spMk id="13" creationId="{57254365-7D2D-01A7-C113-20EFF6AB4D64}"/>
          </ac:spMkLst>
        </pc:spChg>
        <pc:spChg chg="add del mod">
          <ac:chgData name="Kencin Autry" userId="a6c17a38-3403-4b9b-b01e-849711fc5fbf" providerId="ADAL" clId="{082659E4-D9E0-4610-B4E4-9B8D758FE963}" dt="2023-10-12T20:14:57.579" v="10740" actId="478"/>
          <ac:spMkLst>
            <pc:docMk/>
            <pc:sldMk cId="1001700874" sldId="322"/>
            <ac:spMk id="14" creationId="{DA17877F-0D77-9650-7DFE-F8B540582025}"/>
          </ac:spMkLst>
        </pc:spChg>
        <pc:spChg chg="add del mod">
          <ac:chgData name="Kencin Autry" userId="a6c17a38-3403-4b9b-b01e-849711fc5fbf" providerId="ADAL" clId="{082659E4-D9E0-4610-B4E4-9B8D758FE963}" dt="2023-10-12T20:14:57.579" v="10740" actId="478"/>
          <ac:spMkLst>
            <pc:docMk/>
            <pc:sldMk cId="1001700874" sldId="322"/>
            <ac:spMk id="15" creationId="{5A35F7B3-9EAE-F7FB-4525-D013F285AC7D}"/>
          </ac:spMkLst>
        </pc:spChg>
        <pc:spChg chg="add del mod">
          <ac:chgData name="Kencin Autry" userId="a6c17a38-3403-4b9b-b01e-849711fc5fbf" providerId="ADAL" clId="{082659E4-D9E0-4610-B4E4-9B8D758FE963}" dt="2023-10-12T20:14:57.579" v="10740" actId="478"/>
          <ac:spMkLst>
            <pc:docMk/>
            <pc:sldMk cId="1001700874" sldId="322"/>
            <ac:spMk id="17" creationId="{8D7D80D3-6C9B-5882-9CF5-02E855FAEED7}"/>
          </ac:spMkLst>
        </pc:spChg>
        <pc:spChg chg="del">
          <ac:chgData name="Kencin Autry" userId="a6c17a38-3403-4b9b-b01e-849711fc5fbf" providerId="ADAL" clId="{082659E4-D9E0-4610-B4E4-9B8D758FE963}" dt="2023-10-12T20:14:08.981" v="10706" actId="478"/>
          <ac:spMkLst>
            <pc:docMk/>
            <pc:sldMk cId="1001700874" sldId="322"/>
            <ac:spMk id="19" creationId="{0BAF7EB4-668D-3082-6866-D8CA1DE7F783}"/>
          </ac:spMkLst>
        </pc:spChg>
        <pc:spChg chg="add del mod">
          <ac:chgData name="Kencin Autry" userId="a6c17a38-3403-4b9b-b01e-849711fc5fbf" providerId="ADAL" clId="{082659E4-D9E0-4610-B4E4-9B8D758FE963}" dt="2023-10-12T20:14:57.579" v="10740" actId="478"/>
          <ac:spMkLst>
            <pc:docMk/>
            <pc:sldMk cId="1001700874" sldId="322"/>
            <ac:spMk id="20" creationId="{9438EA5D-F3E8-A0A0-6EEF-02BB41D17FD2}"/>
          </ac:spMkLst>
        </pc:spChg>
        <pc:spChg chg="add del mod">
          <ac:chgData name="Kencin Autry" userId="a6c17a38-3403-4b9b-b01e-849711fc5fbf" providerId="ADAL" clId="{082659E4-D9E0-4610-B4E4-9B8D758FE963}" dt="2023-10-12T20:16:53.381" v="10769" actId="478"/>
          <ac:spMkLst>
            <pc:docMk/>
            <pc:sldMk cId="1001700874" sldId="322"/>
            <ac:spMk id="31" creationId="{3A5EC462-000F-53D2-04A7-2109C2CB1D3E}"/>
          </ac:spMkLst>
        </pc:spChg>
        <pc:spChg chg="add del mod">
          <ac:chgData name="Kencin Autry" userId="a6c17a38-3403-4b9b-b01e-849711fc5fbf" providerId="ADAL" clId="{082659E4-D9E0-4610-B4E4-9B8D758FE963}" dt="2023-10-12T20:16:53.381" v="10769" actId="478"/>
          <ac:spMkLst>
            <pc:docMk/>
            <pc:sldMk cId="1001700874" sldId="322"/>
            <ac:spMk id="32" creationId="{C1DC17E6-0B1D-F888-90DC-4CF7D433EE9F}"/>
          </ac:spMkLst>
        </pc:spChg>
        <pc:spChg chg="add del mod">
          <ac:chgData name="Kencin Autry" userId="a6c17a38-3403-4b9b-b01e-849711fc5fbf" providerId="ADAL" clId="{082659E4-D9E0-4610-B4E4-9B8D758FE963}" dt="2023-10-12T20:16:53.381" v="10769" actId="478"/>
          <ac:spMkLst>
            <pc:docMk/>
            <pc:sldMk cId="1001700874" sldId="322"/>
            <ac:spMk id="33" creationId="{4587B16C-32B3-62AF-8DD7-52B90D1F029F}"/>
          </ac:spMkLst>
        </pc:spChg>
        <pc:spChg chg="add mod">
          <ac:chgData name="Kencin Autry" userId="a6c17a38-3403-4b9b-b01e-849711fc5fbf" providerId="ADAL" clId="{082659E4-D9E0-4610-B4E4-9B8D758FE963}" dt="2023-10-12T20:16:36.955" v="10767" actId="255"/>
          <ac:spMkLst>
            <pc:docMk/>
            <pc:sldMk cId="1001700874" sldId="322"/>
            <ac:spMk id="34" creationId="{EA98DA58-ED53-B8F8-28F0-2BB98DC2E6A1}"/>
          </ac:spMkLst>
        </pc:spChg>
        <pc:spChg chg="add del mod">
          <ac:chgData name="Kencin Autry" userId="a6c17a38-3403-4b9b-b01e-849711fc5fbf" providerId="ADAL" clId="{082659E4-D9E0-4610-B4E4-9B8D758FE963}" dt="2023-10-12T20:16:53.381" v="10769" actId="478"/>
          <ac:spMkLst>
            <pc:docMk/>
            <pc:sldMk cId="1001700874" sldId="322"/>
            <ac:spMk id="35" creationId="{1D9A17AE-CD08-47B5-98F6-6DB554852B09}"/>
          </ac:spMkLst>
        </pc:spChg>
        <pc:spChg chg="add mod">
          <ac:chgData name="Kencin Autry" userId="a6c17a38-3403-4b9b-b01e-849711fc5fbf" providerId="ADAL" clId="{082659E4-D9E0-4610-B4E4-9B8D758FE963}" dt="2023-10-12T20:16:01.673" v="10744" actId="164"/>
          <ac:spMkLst>
            <pc:docMk/>
            <pc:sldMk cId="1001700874" sldId="322"/>
            <ac:spMk id="36" creationId="{D252FB86-B300-F89C-A499-42CE774B0EC0}"/>
          </ac:spMkLst>
        </pc:spChg>
        <pc:spChg chg="add mod">
          <ac:chgData name="Kencin Autry" userId="a6c17a38-3403-4b9b-b01e-849711fc5fbf" providerId="ADAL" clId="{082659E4-D9E0-4610-B4E4-9B8D758FE963}" dt="2023-10-12T20:16:01.673" v="10744" actId="164"/>
          <ac:spMkLst>
            <pc:docMk/>
            <pc:sldMk cId="1001700874" sldId="322"/>
            <ac:spMk id="37" creationId="{5C1048A7-79BC-42B2-C413-8E528A2956C7}"/>
          </ac:spMkLst>
        </pc:spChg>
        <pc:spChg chg="add mod topLvl">
          <ac:chgData name="Kencin Autry" userId="a6c17a38-3403-4b9b-b01e-849711fc5fbf" providerId="ADAL" clId="{082659E4-D9E0-4610-B4E4-9B8D758FE963}" dt="2023-10-16T17:51:38.822" v="14621" actId="2711"/>
          <ac:spMkLst>
            <pc:docMk/>
            <pc:sldMk cId="1001700874" sldId="322"/>
            <ac:spMk id="51" creationId="{9A88E31A-CF94-6B05-3B0E-460B519EAEFE}"/>
          </ac:spMkLst>
        </pc:spChg>
        <pc:spChg chg="add mod">
          <ac:chgData name="Kencin Autry" userId="a6c17a38-3403-4b9b-b01e-849711fc5fbf" providerId="ADAL" clId="{082659E4-D9E0-4610-B4E4-9B8D758FE963}" dt="2023-10-16T17:51:38.822" v="14621" actId="2711"/>
          <ac:spMkLst>
            <pc:docMk/>
            <pc:sldMk cId="1001700874" sldId="322"/>
            <ac:spMk id="52" creationId="{19372819-CC10-8BC4-1D74-26131CD3D5F6}"/>
          </ac:spMkLst>
        </pc:spChg>
        <pc:spChg chg="add mod topLvl">
          <ac:chgData name="Kencin Autry" userId="a6c17a38-3403-4b9b-b01e-849711fc5fbf" providerId="ADAL" clId="{082659E4-D9E0-4610-B4E4-9B8D758FE963}" dt="2023-10-16T17:51:38.822" v="14621" actId="2711"/>
          <ac:spMkLst>
            <pc:docMk/>
            <pc:sldMk cId="1001700874" sldId="322"/>
            <ac:spMk id="53" creationId="{84A27BDE-B602-5070-92F6-E232B7BD5D2A}"/>
          </ac:spMkLst>
        </pc:spChg>
        <pc:spChg chg="add mod topLvl">
          <ac:chgData name="Kencin Autry" userId="a6c17a38-3403-4b9b-b01e-849711fc5fbf" providerId="ADAL" clId="{082659E4-D9E0-4610-B4E4-9B8D758FE963}" dt="2023-10-16T17:51:38.822" v="14621" actId="2711"/>
          <ac:spMkLst>
            <pc:docMk/>
            <pc:sldMk cId="1001700874" sldId="322"/>
            <ac:spMk id="54" creationId="{2DD55EF6-5B59-8D6A-0A48-7129F3844E14}"/>
          </ac:spMkLst>
        </pc:spChg>
        <pc:spChg chg="add mod topLvl">
          <ac:chgData name="Kencin Autry" userId="a6c17a38-3403-4b9b-b01e-849711fc5fbf" providerId="ADAL" clId="{082659E4-D9E0-4610-B4E4-9B8D758FE963}" dt="2023-10-16T17:51:38.822" v="14621" actId="2711"/>
          <ac:spMkLst>
            <pc:docMk/>
            <pc:sldMk cId="1001700874" sldId="322"/>
            <ac:spMk id="55" creationId="{6FC09E45-72A0-FAEB-7CA1-596D80B7565B}"/>
          </ac:spMkLst>
        </pc:spChg>
        <pc:spChg chg="add mod topLvl">
          <ac:chgData name="Kencin Autry" userId="a6c17a38-3403-4b9b-b01e-849711fc5fbf" providerId="ADAL" clId="{082659E4-D9E0-4610-B4E4-9B8D758FE963}" dt="2023-10-16T17:51:38.822" v="14621" actId="2711"/>
          <ac:spMkLst>
            <pc:docMk/>
            <pc:sldMk cId="1001700874" sldId="322"/>
            <ac:spMk id="56" creationId="{FEF832D7-2D41-E62F-F7E3-2CFC89A0D422}"/>
          </ac:spMkLst>
        </pc:spChg>
        <pc:spChg chg="add mod topLvl">
          <ac:chgData name="Kencin Autry" userId="a6c17a38-3403-4b9b-b01e-849711fc5fbf" providerId="ADAL" clId="{082659E4-D9E0-4610-B4E4-9B8D758FE963}" dt="2023-10-16T17:51:38.822" v="14621" actId="2711"/>
          <ac:spMkLst>
            <pc:docMk/>
            <pc:sldMk cId="1001700874" sldId="322"/>
            <ac:spMk id="57" creationId="{346C15C2-57F2-6FE9-9CF9-5EE5AB95CC9D}"/>
          </ac:spMkLst>
        </pc:spChg>
        <pc:spChg chg="add del mod">
          <ac:chgData name="Kencin Autry" userId="a6c17a38-3403-4b9b-b01e-849711fc5fbf" providerId="ADAL" clId="{082659E4-D9E0-4610-B4E4-9B8D758FE963}" dt="2023-10-12T20:28:13.860" v="10905" actId="478"/>
          <ac:spMkLst>
            <pc:docMk/>
            <pc:sldMk cId="1001700874" sldId="322"/>
            <ac:spMk id="69" creationId="{9D0E3C36-1B79-D0C6-5733-B060390FDFCC}"/>
          </ac:spMkLst>
        </pc:spChg>
        <pc:spChg chg="add del mod">
          <ac:chgData name="Kencin Autry" userId="a6c17a38-3403-4b9b-b01e-849711fc5fbf" providerId="ADAL" clId="{082659E4-D9E0-4610-B4E4-9B8D758FE963}" dt="2023-10-12T20:31:11.324" v="10919" actId="478"/>
          <ac:spMkLst>
            <pc:docMk/>
            <pc:sldMk cId="1001700874" sldId="322"/>
            <ac:spMk id="70" creationId="{DCC9DC9E-A211-7F79-488C-18D97228727F}"/>
          </ac:spMkLst>
        </pc:spChg>
        <pc:spChg chg="add del mod">
          <ac:chgData name="Kencin Autry" userId="a6c17a38-3403-4b9b-b01e-849711fc5fbf" providerId="ADAL" clId="{082659E4-D9E0-4610-B4E4-9B8D758FE963}" dt="2023-10-12T20:33:08.650" v="10921" actId="478"/>
          <ac:spMkLst>
            <pc:docMk/>
            <pc:sldMk cId="1001700874" sldId="322"/>
            <ac:spMk id="71" creationId="{5A3A8CA3-6FD6-1242-C226-31C04F7C4027}"/>
          </ac:spMkLst>
        </pc:spChg>
        <pc:spChg chg="add del mod">
          <ac:chgData name="Kencin Autry" userId="a6c17a38-3403-4b9b-b01e-849711fc5fbf" providerId="ADAL" clId="{082659E4-D9E0-4610-B4E4-9B8D758FE963}" dt="2023-10-12T20:34:23.558" v="10931" actId="478"/>
          <ac:spMkLst>
            <pc:docMk/>
            <pc:sldMk cId="1001700874" sldId="322"/>
            <ac:spMk id="73" creationId="{55F6C31B-932F-82B3-4877-9CD32F98C150}"/>
          </ac:spMkLst>
        </pc:spChg>
        <pc:spChg chg="add mod">
          <ac:chgData name="Kencin Autry" userId="a6c17a38-3403-4b9b-b01e-849711fc5fbf" providerId="ADAL" clId="{082659E4-D9E0-4610-B4E4-9B8D758FE963}" dt="2023-10-16T17:51:38.822" v="14621" actId="2711"/>
          <ac:spMkLst>
            <pc:docMk/>
            <pc:sldMk cId="1001700874" sldId="322"/>
            <ac:spMk id="78" creationId="{40535C3A-3439-72EC-B851-FAD056C7063C}"/>
          </ac:spMkLst>
        </pc:spChg>
        <pc:spChg chg="add del mod">
          <ac:chgData name="Kencin Autry" userId="a6c17a38-3403-4b9b-b01e-849711fc5fbf" providerId="ADAL" clId="{082659E4-D9E0-4610-B4E4-9B8D758FE963}" dt="2023-10-12T23:13:12.007" v="11181" actId="478"/>
          <ac:spMkLst>
            <pc:docMk/>
            <pc:sldMk cId="1001700874" sldId="322"/>
            <ac:spMk id="80" creationId="{256781FF-4555-E0FD-8A4F-076911F55374}"/>
          </ac:spMkLst>
        </pc:spChg>
        <pc:spChg chg="add del mod">
          <ac:chgData name="Kencin Autry" userId="a6c17a38-3403-4b9b-b01e-849711fc5fbf" providerId="ADAL" clId="{082659E4-D9E0-4610-B4E4-9B8D758FE963}" dt="2023-10-12T23:13:45.267" v="11193" actId="478"/>
          <ac:spMkLst>
            <pc:docMk/>
            <pc:sldMk cId="1001700874" sldId="322"/>
            <ac:spMk id="82" creationId="{66821AC3-E1C7-6D85-3A2F-F2712FD758EB}"/>
          </ac:spMkLst>
        </pc:spChg>
        <pc:grpChg chg="del">
          <ac:chgData name="Kencin Autry" userId="a6c17a38-3403-4b9b-b01e-849711fc5fbf" providerId="ADAL" clId="{082659E4-D9E0-4610-B4E4-9B8D758FE963}" dt="2023-10-12T20:14:07.936" v="10705" actId="478"/>
          <ac:grpSpMkLst>
            <pc:docMk/>
            <pc:sldMk cId="1001700874" sldId="322"/>
            <ac:grpSpMk id="16" creationId="{3FA2B28A-2A39-E444-8C5D-CF3ED2A8376C}"/>
          </ac:grpSpMkLst>
        </pc:grpChg>
        <pc:grpChg chg="add mod">
          <ac:chgData name="Kencin Autry" userId="a6c17a38-3403-4b9b-b01e-849711fc5fbf" providerId="ADAL" clId="{082659E4-D9E0-4610-B4E4-9B8D758FE963}" dt="2023-10-12T20:15:52.997" v="10743" actId="164"/>
          <ac:grpSpMkLst>
            <pc:docMk/>
            <pc:sldMk cId="1001700874" sldId="322"/>
            <ac:grpSpMk id="48" creationId="{CCC0F4DD-B12A-2F3E-B323-9AC74825B612}"/>
          </ac:grpSpMkLst>
        </pc:grpChg>
        <pc:grpChg chg="add del mod">
          <ac:chgData name="Kencin Autry" userId="a6c17a38-3403-4b9b-b01e-849711fc5fbf" providerId="ADAL" clId="{082659E4-D9E0-4610-B4E4-9B8D758FE963}" dt="2023-10-12T20:16:53.381" v="10769" actId="478"/>
          <ac:grpSpMkLst>
            <pc:docMk/>
            <pc:sldMk cId="1001700874" sldId="322"/>
            <ac:grpSpMk id="49" creationId="{9E7900FA-9C70-0C55-4F47-29CD2D3009C3}"/>
          </ac:grpSpMkLst>
        </pc:grpChg>
        <pc:grpChg chg="add del mod">
          <ac:chgData name="Kencin Autry" userId="a6c17a38-3403-4b9b-b01e-849711fc5fbf" providerId="ADAL" clId="{082659E4-D9E0-4610-B4E4-9B8D758FE963}" dt="2023-10-12T20:34:40.238" v="10932" actId="165"/>
          <ac:grpSpMkLst>
            <pc:docMk/>
            <pc:sldMk cId="1001700874" sldId="322"/>
            <ac:grpSpMk id="68" creationId="{EC135861-2AE0-1508-D780-0052ADB1F337}"/>
          </ac:grpSpMkLst>
        </pc:grpChg>
        <pc:grpChg chg="add del mod">
          <ac:chgData name="Kencin Autry" userId="a6c17a38-3403-4b9b-b01e-849711fc5fbf" providerId="ADAL" clId="{082659E4-D9E0-4610-B4E4-9B8D758FE963}" dt="2023-10-12T20:34:40.238" v="10932" actId="165"/>
          <ac:grpSpMkLst>
            <pc:docMk/>
            <pc:sldMk cId="1001700874" sldId="322"/>
            <ac:grpSpMk id="72" creationId="{2350B98D-B8D9-F51F-5E91-16B196C4B483}"/>
          </ac:grpSpMkLst>
        </pc:grpChg>
        <pc:grpChg chg="add del mod">
          <ac:chgData name="Kencin Autry" userId="a6c17a38-3403-4b9b-b01e-849711fc5fbf" providerId="ADAL" clId="{082659E4-D9E0-4610-B4E4-9B8D758FE963}" dt="2023-10-12T20:36:25.354" v="10938" actId="165"/>
          <ac:grpSpMkLst>
            <pc:docMk/>
            <pc:sldMk cId="1001700874" sldId="322"/>
            <ac:grpSpMk id="74" creationId="{71613098-C2B9-9AF9-20F2-5E9140849858}"/>
          </ac:grpSpMkLst>
        </pc:grpChg>
        <pc:grpChg chg="add mod">
          <ac:chgData name="Kencin Autry" userId="a6c17a38-3403-4b9b-b01e-849711fc5fbf" providerId="ADAL" clId="{082659E4-D9E0-4610-B4E4-9B8D758FE963}" dt="2023-10-12T23:13:22.606" v="11182" actId="164"/>
          <ac:grpSpMkLst>
            <pc:docMk/>
            <pc:sldMk cId="1001700874" sldId="322"/>
            <ac:grpSpMk id="75" creationId="{B301206A-97F7-75F7-ED75-8B08CCF99E6A}"/>
          </ac:grpSpMkLst>
        </pc:grpChg>
        <pc:grpChg chg="add del mod">
          <ac:chgData name="Kencin Autry" userId="a6c17a38-3403-4b9b-b01e-849711fc5fbf" providerId="ADAL" clId="{082659E4-D9E0-4610-B4E4-9B8D758FE963}" dt="2023-10-12T20:37:03.380" v="10942" actId="165"/>
          <ac:grpSpMkLst>
            <pc:docMk/>
            <pc:sldMk cId="1001700874" sldId="322"/>
            <ac:grpSpMk id="76" creationId="{7ABE8C81-E2A9-7E6F-81BF-B696ADE15B8F}"/>
          </ac:grpSpMkLst>
        </pc:grpChg>
        <pc:grpChg chg="add mod">
          <ac:chgData name="Kencin Autry" userId="a6c17a38-3403-4b9b-b01e-849711fc5fbf" providerId="ADAL" clId="{082659E4-D9E0-4610-B4E4-9B8D758FE963}" dt="2023-10-12T23:13:22.606" v="11182" actId="164"/>
          <ac:grpSpMkLst>
            <pc:docMk/>
            <pc:sldMk cId="1001700874" sldId="322"/>
            <ac:grpSpMk id="77" creationId="{26B3ED18-CD45-4D54-78F0-6523F92BDF79}"/>
          </ac:grpSpMkLst>
        </pc:grpChg>
        <pc:grpChg chg="add mod">
          <ac:chgData name="Kencin Autry" userId="a6c17a38-3403-4b9b-b01e-849711fc5fbf" providerId="ADAL" clId="{082659E4-D9E0-4610-B4E4-9B8D758FE963}" dt="2023-10-12T23:13:43.361" v="11192" actId="1035"/>
          <ac:grpSpMkLst>
            <pc:docMk/>
            <pc:sldMk cId="1001700874" sldId="322"/>
            <ac:grpSpMk id="81" creationId="{52456FEB-604B-2674-179B-513F32BF59EC}"/>
          </ac:grpSpMkLst>
        </pc:grpChg>
        <pc:graphicFrameChg chg="add del mod modGraphic">
          <ac:chgData name="Kencin Autry" userId="a6c17a38-3403-4b9b-b01e-849711fc5fbf" providerId="ADAL" clId="{082659E4-D9E0-4610-B4E4-9B8D758FE963}" dt="2023-10-12T20:17:50.385" v="10784" actId="478"/>
          <ac:graphicFrameMkLst>
            <pc:docMk/>
            <pc:sldMk cId="1001700874" sldId="322"/>
            <ac:graphicFrameMk id="50" creationId="{890710BA-C140-4F95-C2A8-A13AE3D1A6DA}"/>
          </ac:graphicFrameMkLst>
        </pc:graphicFrameChg>
        <pc:cxnChg chg="mod">
          <ac:chgData name="Kencin Autry" userId="a6c17a38-3403-4b9b-b01e-849711fc5fbf" providerId="ADAL" clId="{082659E4-D9E0-4610-B4E4-9B8D758FE963}" dt="2023-10-12T20:14:07.936" v="10705" actId="478"/>
          <ac:cxnSpMkLst>
            <pc:docMk/>
            <pc:sldMk cId="1001700874" sldId="322"/>
            <ac:cxnSpMk id="8" creationId="{435E20AA-7B6D-3BB4-253E-95C711163E6C}"/>
          </ac:cxnSpMkLst>
        </pc:cxnChg>
        <pc:cxnChg chg="mod">
          <ac:chgData name="Kencin Autry" userId="a6c17a38-3403-4b9b-b01e-849711fc5fbf" providerId="ADAL" clId="{082659E4-D9E0-4610-B4E4-9B8D758FE963}" dt="2023-10-12T20:14:07.936" v="10705" actId="478"/>
          <ac:cxnSpMkLst>
            <pc:docMk/>
            <pc:sldMk cId="1001700874" sldId="322"/>
            <ac:cxnSpMk id="10" creationId="{7C2300DE-489A-3392-7A1B-B6832ACFCD43}"/>
          </ac:cxnSpMkLst>
        </pc:cxnChg>
        <pc:cxnChg chg="mod">
          <ac:chgData name="Kencin Autry" userId="a6c17a38-3403-4b9b-b01e-849711fc5fbf" providerId="ADAL" clId="{082659E4-D9E0-4610-B4E4-9B8D758FE963}" dt="2023-10-12T20:14:07.936" v="10705" actId="478"/>
          <ac:cxnSpMkLst>
            <pc:docMk/>
            <pc:sldMk cId="1001700874" sldId="322"/>
            <ac:cxnSpMk id="11" creationId="{5C80AC45-9434-5CEC-24DC-EEE4C59B46B4}"/>
          </ac:cxnSpMkLst>
        </pc:cxnChg>
        <pc:cxnChg chg="mod">
          <ac:chgData name="Kencin Autry" userId="a6c17a38-3403-4b9b-b01e-849711fc5fbf" providerId="ADAL" clId="{082659E4-D9E0-4610-B4E4-9B8D758FE963}" dt="2023-10-12T20:37:07.989" v="10943" actId="164"/>
          <ac:cxnSpMkLst>
            <pc:docMk/>
            <pc:sldMk cId="1001700874" sldId="322"/>
            <ac:cxnSpMk id="11" creationId="{88A2D19D-14CA-0B8D-8668-0E5D60FB195E}"/>
          </ac:cxnSpMkLst>
        </pc:cxnChg>
        <pc:cxnChg chg="mod">
          <ac:chgData name="Kencin Autry" userId="a6c17a38-3403-4b9b-b01e-849711fc5fbf" providerId="ADAL" clId="{082659E4-D9E0-4610-B4E4-9B8D758FE963}" dt="2023-10-12T23:13:22.606" v="11182" actId="164"/>
          <ac:cxnSpMkLst>
            <pc:docMk/>
            <pc:sldMk cId="1001700874" sldId="322"/>
            <ac:cxnSpMk id="13" creationId="{2D959B00-9844-8F39-40EF-AD75B420A054}"/>
          </ac:cxnSpMkLst>
        </pc:cxnChg>
        <pc:cxnChg chg="mod">
          <ac:chgData name="Kencin Autry" userId="a6c17a38-3403-4b9b-b01e-849711fc5fbf" providerId="ADAL" clId="{082659E4-D9E0-4610-B4E4-9B8D758FE963}" dt="2023-10-12T23:13:22.606" v="11182" actId="164"/>
          <ac:cxnSpMkLst>
            <pc:docMk/>
            <pc:sldMk cId="1001700874" sldId="322"/>
            <ac:cxnSpMk id="15" creationId="{9059A55D-34B7-B1F8-4EF9-6594C146E5B3}"/>
          </ac:cxnSpMkLst>
        </pc:cxnChg>
        <pc:cxnChg chg="add del mod">
          <ac:chgData name="Kencin Autry" userId="a6c17a38-3403-4b9b-b01e-849711fc5fbf" providerId="ADAL" clId="{082659E4-D9E0-4610-B4E4-9B8D758FE963}" dt="2023-10-12T20:14:57.579" v="10740" actId="478"/>
          <ac:cxnSpMkLst>
            <pc:docMk/>
            <pc:sldMk cId="1001700874" sldId="322"/>
            <ac:cxnSpMk id="21" creationId="{441829BE-8B18-1180-1449-AEB2E90F2E37}"/>
          </ac:cxnSpMkLst>
        </pc:cxnChg>
        <pc:cxnChg chg="add del mod">
          <ac:chgData name="Kencin Autry" userId="a6c17a38-3403-4b9b-b01e-849711fc5fbf" providerId="ADAL" clId="{082659E4-D9E0-4610-B4E4-9B8D758FE963}" dt="2023-10-12T20:14:57.579" v="10740" actId="478"/>
          <ac:cxnSpMkLst>
            <pc:docMk/>
            <pc:sldMk cId="1001700874" sldId="322"/>
            <ac:cxnSpMk id="22" creationId="{CF66A072-3D9D-F722-30C1-676EF832E809}"/>
          </ac:cxnSpMkLst>
        </pc:cxnChg>
        <pc:cxnChg chg="add del mod">
          <ac:chgData name="Kencin Autry" userId="a6c17a38-3403-4b9b-b01e-849711fc5fbf" providerId="ADAL" clId="{082659E4-D9E0-4610-B4E4-9B8D758FE963}" dt="2023-10-12T20:14:57.579" v="10740" actId="478"/>
          <ac:cxnSpMkLst>
            <pc:docMk/>
            <pc:sldMk cId="1001700874" sldId="322"/>
            <ac:cxnSpMk id="23" creationId="{F8CFEE78-5B3C-A5FB-D04B-758FE3FBDA91}"/>
          </ac:cxnSpMkLst>
        </pc:cxnChg>
        <pc:cxnChg chg="add del mod">
          <ac:chgData name="Kencin Autry" userId="a6c17a38-3403-4b9b-b01e-849711fc5fbf" providerId="ADAL" clId="{082659E4-D9E0-4610-B4E4-9B8D758FE963}" dt="2023-10-12T20:14:57.579" v="10740" actId="478"/>
          <ac:cxnSpMkLst>
            <pc:docMk/>
            <pc:sldMk cId="1001700874" sldId="322"/>
            <ac:cxnSpMk id="24" creationId="{A7C78939-527F-2663-B3A5-AA1DEA50025A}"/>
          </ac:cxnSpMkLst>
        </pc:cxnChg>
        <pc:cxnChg chg="add del mod">
          <ac:chgData name="Kencin Autry" userId="a6c17a38-3403-4b9b-b01e-849711fc5fbf" providerId="ADAL" clId="{082659E4-D9E0-4610-B4E4-9B8D758FE963}" dt="2023-10-12T20:14:57.579" v="10740" actId="478"/>
          <ac:cxnSpMkLst>
            <pc:docMk/>
            <pc:sldMk cId="1001700874" sldId="322"/>
            <ac:cxnSpMk id="25" creationId="{FD2B4702-13B8-F1ED-2A99-0EBC7DC8EB37}"/>
          </ac:cxnSpMkLst>
        </pc:cxnChg>
        <pc:cxnChg chg="add del mod">
          <ac:chgData name="Kencin Autry" userId="a6c17a38-3403-4b9b-b01e-849711fc5fbf" providerId="ADAL" clId="{082659E4-D9E0-4610-B4E4-9B8D758FE963}" dt="2023-10-12T20:14:57.579" v="10740" actId="478"/>
          <ac:cxnSpMkLst>
            <pc:docMk/>
            <pc:sldMk cId="1001700874" sldId="322"/>
            <ac:cxnSpMk id="26" creationId="{12B79A57-A6B4-B072-5DFA-4D9A67319164}"/>
          </ac:cxnSpMkLst>
        </pc:cxnChg>
        <pc:cxnChg chg="add del mod">
          <ac:chgData name="Kencin Autry" userId="a6c17a38-3403-4b9b-b01e-849711fc5fbf" providerId="ADAL" clId="{082659E4-D9E0-4610-B4E4-9B8D758FE963}" dt="2023-10-12T20:14:57.579" v="10740" actId="478"/>
          <ac:cxnSpMkLst>
            <pc:docMk/>
            <pc:sldMk cId="1001700874" sldId="322"/>
            <ac:cxnSpMk id="27" creationId="{4107EC5F-D9CB-21DA-D457-208F435F5F72}"/>
          </ac:cxnSpMkLst>
        </pc:cxnChg>
        <pc:cxnChg chg="add del mod">
          <ac:chgData name="Kencin Autry" userId="a6c17a38-3403-4b9b-b01e-849711fc5fbf" providerId="ADAL" clId="{082659E4-D9E0-4610-B4E4-9B8D758FE963}" dt="2023-10-12T20:14:57.579" v="10740" actId="478"/>
          <ac:cxnSpMkLst>
            <pc:docMk/>
            <pc:sldMk cId="1001700874" sldId="322"/>
            <ac:cxnSpMk id="28" creationId="{083A1D5E-AAEA-6EC6-FBE8-A08B2A045165}"/>
          </ac:cxnSpMkLst>
        </pc:cxnChg>
        <pc:cxnChg chg="add del mod">
          <ac:chgData name="Kencin Autry" userId="a6c17a38-3403-4b9b-b01e-849711fc5fbf" providerId="ADAL" clId="{082659E4-D9E0-4610-B4E4-9B8D758FE963}" dt="2023-10-12T20:14:57.579" v="10740" actId="478"/>
          <ac:cxnSpMkLst>
            <pc:docMk/>
            <pc:sldMk cId="1001700874" sldId="322"/>
            <ac:cxnSpMk id="29" creationId="{D1272BAE-5D36-15DA-056F-C7B4902A1F11}"/>
          </ac:cxnSpMkLst>
        </pc:cxnChg>
        <pc:cxnChg chg="add del mod">
          <ac:chgData name="Kencin Autry" userId="a6c17a38-3403-4b9b-b01e-849711fc5fbf" providerId="ADAL" clId="{082659E4-D9E0-4610-B4E4-9B8D758FE963}" dt="2023-10-12T20:14:57.579" v="10740" actId="478"/>
          <ac:cxnSpMkLst>
            <pc:docMk/>
            <pc:sldMk cId="1001700874" sldId="322"/>
            <ac:cxnSpMk id="30" creationId="{F9924E6D-EE20-B783-9B98-9A3F02B65F97}"/>
          </ac:cxnSpMkLst>
        </pc:cxnChg>
        <pc:cxnChg chg="add del mod">
          <ac:chgData name="Kencin Autry" userId="a6c17a38-3403-4b9b-b01e-849711fc5fbf" providerId="ADAL" clId="{082659E4-D9E0-4610-B4E4-9B8D758FE963}" dt="2023-10-12T20:16:53.381" v="10769" actId="478"/>
          <ac:cxnSpMkLst>
            <pc:docMk/>
            <pc:sldMk cId="1001700874" sldId="322"/>
            <ac:cxnSpMk id="38" creationId="{8E016F3F-2BD2-E7B5-3F3F-3B6685BD62D5}"/>
          </ac:cxnSpMkLst>
        </pc:cxnChg>
        <pc:cxnChg chg="add del mod">
          <ac:chgData name="Kencin Autry" userId="a6c17a38-3403-4b9b-b01e-849711fc5fbf" providerId="ADAL" clId="{082659E4-D9E0-4610-B4E4-9B8D758FE963}" dt="2023-10-12T20:16:53.381" v="10769" actId="478"/>
          <ac:cxnSpMkLst>
            <pc:docMk/>
            <pc:sldMk cId="1001700874" sldId="322"/>
            <ac:cxnSpMk id="39" creationId="{726B9A07-24C1-7C98-90A9-67EA570F8845}"/>
          </ac:cxnSpMkLst>
        </pc:cxnChg>
        <pc:cxnChg chg="add del mod">
          <ac:chgData name="Kencin Autry" userId="a6c17a38-3403-4b9b-b01e-849711fc5fbf" providerId="ADAL" clId="{082659E4-D9E0-4610-B4E4-9B8D758FE963}" dt="2023-10-12T20:16:53.381" v="10769" actId="478"/>
          <ac:cxnSpMkLst>
            <pc:docMk/>
            <pc:sldMk cId="1001700874" sldId="322"/>
            <ac:cxnSpMk id="40" creationId="{67D880BD-0FBE-EFBA-63CD-463E82C70D99}"/>
          </ac:cxnSpMkLst>
        </pc:cxnChg>
        <pc:cxnChg chg="add del mod">
          <ac:chgData name="Kencin Autry" userId="a6c17a38-3403-4b9b-b01e-849711fc5fbf" providerId="ADAL" clId="{082659E4-D9E0-4610-B4E4-9B8D758FE963}" dt="2023-10-12T20:16:53.381" v="10769" actId="478"/>
          <ac:cxnSpMkLst>
            <pc:docMk/>
            <pc:sldMk cId="1001700874" sldId="322"/>
            <ac:cxnSpMk id="41" creationId="{32850136-64C2-1AD2-D953-A5475C968C0D}"/>
          </ac:cxnSpMkLst>
        </pc:cxnChg>
        <pc:cxnChg chg="add del mod">
          <ac:chgData name="Kencin Autry" userId="a6c17a38-3403-4b9b-b01e-849711fc5fbf" providerId="ADAL" clId="{082659E4-D9E0-4610-B4E4-9B8D758FE963}" dt="2023-10-12T20:16:53.381" v="10769" actId="478"/>
          <ac:cxnSpMkLst>
            <pc:docMk/>
            <pc:sldMk cId="1001700874" sldId="322"/>
            <ac:cxnSpMk id="42" creationId="{A4A70446-F4E5-2D7E-06A0-858D66F5300A}"/>
          </ac:cxnSpMkLst>
        </pc:cxnChg>
        <pc:cxnChg chg="add mod">
          <ac:chgData name="Kencin Autry" userId="a6c17a38-3403-4b9b-b01e-849711fc5fbf" providerId="ADAL" clId="{082659E4-D9E0-4610-B4E4-9B8D758FE963}" dt="2023-10-12T20:16:01.673" v="10744" actId="164"/>
          <ac:cxnSpMkLst>
            <pc:docMk/>
            <pc:sldMk cId="1001700874" sldId="322"/>
            <ac:cxnSpMk id="43" creationId="{010D437C-C35F-25B3-BFF5-A12ADD7E1E17}"/>
          </ac:cxnSpMkLst>
        </pc:cxnChg>
        <pc:cxnChg chg="add del mod">
          <ac:chgData name="Kencin Autry" userId="a6c17a38-3403-4b9b-b01e-849711fc5fbf" providerId="ADAL" clId="{082659E4-D9E0-4610-B4E4-9B8D758FE963}" dt="2023-10-12T20:16:53.381" v="10769" actId="478"/>
          <ac:cxnSpMkLst>
            <pc:docMk/>
            <pc:sldMk cId="1001700874" sldId="322"/>
            <ac:cxnSpMk id="44" creationId="{C230577F-8F65-D5AC-6644-CA8D1CC06EAC}"/>
          </ac:cxnSpMkLst>
        </pc:cxnChg>
        <pc:cxnChg chg="add mod">
          <ac:chgData name="Kencin Autry" userId="a6c17a38-3403-4b9b-b01e-849711fc5fbf" providerId="ADAL" clId="{082659E4-D9E0-4610-B4E4-9B8D758FE963}" dt="2023-10-12T20:16:53.381" v="10769" actId="478"/>
          <ac:cxnSpMkLst>
            <pc:docMk/>
            <pc:sldMk cId="1001700874" sldId="322"/>
            <ac:cxnSpMk id="45" creationId="{CD0FBD55-9E5B-82E0-4057-48BCB7C7A581}"/>
          </ac:cxnSpMkLst>
        </pc:cxnChg>
        <pc:cxnChg chg="add mod">
          <ac:chgData name="Kencin Autry" userId="a6c17a38-3403-4b9b-b01e-849711fc5fbf" providerId="ADAL" clId="{082659E4-D9E0-4610-B4E4-9B8D758FE963}" dt="2023-10-12T20:16:53.381" v="10769" actId="478"/>
          <ac:cxnSpMkLst>
            <pc:docMk/>
            <pc:sldMk cId="1001700874" sldId="322"/>
            <ac:cxnSpMk id="46" creationId="{63E96DAB-EEDA-EF4F-DB46-9B1F65BB2075}"/>
          </ac:cxnSpMkLst>
        </pc:cxnChg>
        <pc:cxnChg chg="add del mod">
          <ac:chgData name="Kencin Autry" userId="a6c17a38-3403-4b9b-b01e-849711fc5fbf" providerId="ADAL" clId="{082659E4-D9E0-4610-B4E4-9B8D758FE963}" dt="2023-10-12T20:16:53.381" v="10769" actId="478"/>
          <ac:cxnSpMkLst>
            <pc:docMk/>
            <pc:sldMk cId="1001700874" sldId="322"/>
            <ac:cxnSpMk id="47" creationId="{D8207F59-FBB1-70EF-7169-E8F1F247B5FE}"/>
          </ac:cxnSpMkLst>
        </pc:cxnChg>
        <pc:cxnChg chg="add mod topLvl">
          <ac:chgData name="Kencin Autry" userId="a6c17a38-3403-4b9b-b01e-849711fc5fbf" providerId="ADAL" clId="{082659E4-D9E0-4610-B4E4-9B8D758FE963}" dt="2023-10-12T20:37:07.989" v="10943" actId="164"/>
          <ac:cxnSpMkLst>
            <pc:docMk/>
            <pc:sldMk cId="1001700874" sldId="322"/>
            <ac:cxnSpMk id="58" creationId="{ABB760BA-D473-92A4-4B8A-589BBB524F24}"/>
          </ac:cxnSpMkLst>
        </pc:cxnChg>
        <pc:cxnChg chg="add mod">
          <ac:chgData name="Kencin Autry" userId="a6c17a38-3403-4b9b-b01e-849711fc5fbf" providerId="ADAL" clId="{082659E4-D9E0-4610-B4E4-9B8D758FE963}" dt="2023-10-12T20:37:07.989" v="10943" actId="164"/>
          <ac:cxnSpMkLst>
            <pc:docMk/>
            <pc:sldMk cId="1001700874" sldId="322"/>
            <ac:cxnSpMk id="59" creationId="{2F5A947A-8840-81A0-EAB5-3D5528E8D494}"/>
          </ac:cxnSpMkLst>
        </pc:cxnChg>
        <pc:cxnChg chg="add mod topLvl">
          <ac:chgData name="Kencin Autry" userId="a6c17a38-3403-4b9b-b01e-849711fc5fbf" providerId="ADAL" clId="{082659E4-D9E0-4610-B4E4-9B8D758FE963}" dt="2023-10-12T20:37:07.989" v="10943" actId="164"/>
          <ac:cxnSpMkLst>
            <pc:docMk/>
            <pc:sldMk cId="1001700874" sldId="322"/>
            <ac:cxnSpMk id="60" creationId="{6C67B71A-38A0-483E-A8C1-6CB88709D0B4}"/>
          </ac:cxnSpMkLst>
        </pc:cxnChg>
        <pc:cxnChg chg="add mod topLvl">
          <ac:chgData name="Kencin Autry" userId="a6c17a38-3403-4b9b-b01e-849711fc5fbf" providerId="ADAL" clId="{082659E4-D9E0-4610-B4E4-9B8D758FE963}" dt="2023-10-12T20:37:07.989" v="10943" actId="164"/>
          <ac:cxnSpMkLst>
            <pc:docMk/>
            <pc:sldMk cId="1001700874" sldId="322"/>
            <ac:cxnSpMk id="61" creationId="{0C6B1DDA-7222-C8FA-788C-007F84C0F51B}"/>
          </ac:cxnSpMkLst>
        </pc:cxnChg>
        <pc:cxnChg chg="add mod">
          <ac:chgData name="Kencin Autry" userId="a6c17a38-3403-4b9b-b01e-849711fc5fbf" providerId="ADAL" clId="{082659E4-D9E0-4610-B4E4-9B8D758FE963}" dt="2023-10-12T20:37:07.989" v="10943" actId="164"/>
          <ac:cxnSpMkLst>
            <pc:docMk/>
            <pc:sldMk cId="1001700874" sldId="322"/>
            <ac:cxnSpMk id="62" creationId="{247EA71A-FC6F-A82A-6CE9-DB853ADE0F5A}"/>
          </ac:cxnSpMkLst>
        </pc:cxnChg>
        <pc:cxnChg chg="add mod topLvl">
          <ac:chgData name="Kencin Autry" userId="a6c17a38-3403-4b9b-b01e-849711fc5fbf" providerId="ADAL" clId="{082659E4-D9E0-4610-B4E4-9B8D758FE963}" dt="2023-10-12T20:34:49.239" v="10933" actId="338"/>
          <ac:cxnSpMkLst>
            <pc:docMk/>
            <pc:sldMk cId="1001700874" sldId="322"/>
            <ac:cxnSpMk id="63" creationId="{AE1A0DDE-B93C-8B9F-6B24-5BDA85090A6A}"/>
          </ac:cxnSpMkLst>
        </pc:cxnChg>
        <pc:cxnChg chg="add mod">
          <ac:chgData name="Kencin Autry" userId="a6c17a38-3403-4b9b-b01e-849711fc5fbf" providerId="ADAL" clId="{082659E4-D9E0-4610-B4E4-9B8D758FE963}" dt="2023-10-12T20:37:07.989" v="10943" actId="164"/>
          <ac:cxnSpMkLst>
            <pc:docMk/>
            <pc:sldMk cId="1001700874" sldId="322"/>
            <ac:cxnSpMk id="64" creationId="{F0B7F8DF-7F0E-912A-9B67-8694155BD571}"/>
          </ac:cxnSpMkLst>
        </pc:cxnChg>
        <pc:cxnChg chg="add mod topLvl">
          <ac:chgData name="Kencin Autry" userId="a6c17a38-3403-4b9b-b01e-849711fc5fbf" providerId="ADAL" clId="{082659E4-D9E0-4610-B4E4-9B8D758FE963}" dt="2023-10-12T20:34:49.239" v="10933" actId="338"/>
          <ac:cxnSpMkLst>
            <pc:docMk/>
            <pc:sldMk cId="1001700874" sldId="322"/>
            <ac:cxnSpMk id="65" creationId="{BB8FDE53-2D14-35AA-DEC6-807A70E67247}"/>
          </ac:cxnSpMkLst>
        </pc:cxnChg>
        <pc:cxnChg chg="add mod topLvl">
          <ac:chgData name="Kencin Autry" userId="a6c17a38-3403-4b9b-b01e-849711fc5fbf" providerId="ADAL" clId="{082659E4-D9E0-4610-B4E4-9B8D758FE963}" dt="2023-10-12T20:34:49.239" v="10933" actId="338"/>
          <ac:cxnSpMkLst>
            <pc:docMk/>
            <pc:sldMk cId="1001700874" sldId="322"/>
            <ac:cxnSpMk id="66" creationId="{6CA56DAC-8102-0B76-9857-82D82E96E9D9}"/>
          </ac:cxnSpMkLst>
        </pc:cxnChg>
        <pc:cxnChg chg="add mod">
          <ac:chgData name="Kencin Autry" userId="a6c17a38-3403-4b9b-b01e-849711fc5fbf" providerId="ADAL" clId="{082659E4-D9E0-4610-B4E4-9B8D758FE963}" dt="2023-10-12T20:28:46.927" v="10909" actId="1076"/>
          <ac:cxnSpMkLst>
            <pc:docMk/>
            <pc:sldMk cId="1001700874" sldId="322"/>
            <ac:cxnSpMk id="67" creationId="{14E4A98F-E48C-CD2D-D356-231CA15B0506}"/>
          </ac:cxnSpMkLst>
        </pc:cxnChg>
      </pc:sldChg>
      <pc:sldChg chg="addSp delSp modSp mod ord modTransition">
        <pc:chgData name="Kencin Autry" userId="a6c17a38-3403-4b9b-b01e-849711fc5fbf" providerId="ADAL" clId="{082659E4-D9E0-4610-B4E4-9B8D758FE963}" dt="2023-10-17T03:53:17.932" v="16396"/>
        <pc:sldMkLst>
          <pc:docMk/>
          <pc:sldMk cId="3232032086" sldId="323"/>
        </pc:sldMkLst>
        <pc:spChg chg="del">
          <ac:chgData name="Kencin Autry" userId="a6c17a38-3403-4b9b-b01e-849711fc5fbf" providerId="ADAL" clId="{082659E4-D9E0-4610-B4E4-9B8D758FE963}" dt="2023-10-12T20:38:35.523" v="10952" actId="478"/>
          <ac:spMkLst>
            <pc:docMk/>
            <pc:sldMk cId="3232032086" sldId="323"/>
            <ac:spMk id="2" creationId="{66AA7EC7-4735-D85A-1A7D-7FEB465FDC05}"/>
          </ac:spMkLst>
        </pc:spChg>
        <pc:spChg chg="add mod">
          <ac:chgData name="Kencin Autry" userId="a6c17a38-3403-4b9b-b01e-849711fc5fbf" providerId="ADAL" clId="{082659E4-D9E0-4610-B4E4-9B8D758FE963}" dt="2023-10-17T03:53:17.932" v="16396"/>
          <ac:spMkLst>
            <pc:docMk/>
            <pc:sldMk cId="3232032086" sldId="323"/>
            <ac:spMk id="2" creationId="{E154A742-8A22-97DA-E428-366AEF39AC07}"/>
          </ac:spMkLst>
        </pc:spChg>
        <pc:spChg chg="del">
          <ac:chgData name="Kencin Autry" userId="a6c17a38-3403-4b9b-b01e-849711fc5fbf" providerId="ADAL" clId="{082659E4-D9E0-4610-B4E4-9B8D758FE963}" dt="2023-10-12T20:38:35.523" v="10952" actId="478"/>
          <ac:spMkLst>
            <pc:docMk/>
            <pc:sldMk cId="3232032086" sldId="323"/>
            <ac:spMk id="3" creationId="{A9727FED-F5B6-E316-7A50-8BE96330BA7A}"/>
          </ac:spMkLst>
        </pc:spChg>
        <pc:spChg chg="del">
          <ac:chgData name="Kencin Autry" userId="a6c17a38-3403-4b9b-b01e-849711fc5fbf" providerId="ADAL" clId="{082659E4-D9E0-4610-B4E4-9B8D758FE963}" dt="2023-10-12T20:38:35.523" v="10952" actId="478"/>
          <ac:spMkLst>
            <pc:docMk/>
            <pc:sldMk cId="3232032086" sldId="323"/>
            <ac:spMk id="5" creationId="{F707C544-5061-6470-6B87-0746448842FB}"/>
          </ac:spMkLst>
        </pc:spChg>
        <pc:spChg chg="del">
          <ac:chgData name="Kencin Autry" userId="a6c17a38-3403-4b9b-b01e-849711fc5fbf" providerId="ADAL" clId="{082659E4-D9E0-4610-B4E4-9B8D758FE963}" dt="2023-10-12T20:38:35.523" v="10952" actId="478"/>
          <ac:spMkLst>
            <pc:docMk/>
            <pc:sldMk cId="3232032086" sldId="323"/>
            <ac:spMk id="6" creationId="{81958AF8-BE47-B78F-EF17-7D9B046A8FD0}"/>
          </ac:spMkLst>
        </pc:spChg>
        <pc:spChg chg="del">
          <ac:chgData name="Kencin Autry" userId="a6c17a38-3403-4b9b-b01e-849711fc5fbf" providerId="ADAL" clId="{082659E4-D9E0-4610-B4E4-9B8D758FE963}" dt="2023-10-12T20:38:35.523" v="10952" actId="478"/>
          <ac:spMkLst>
            <pc:docMk/>
            <pc:sldMk cId="3232032086" sldId="323"/>
            <ac:spMk id="7" creationId="{FB83D9D6-F109-B90F-0A98-42AB125A471F}"/>
          </ac:spMkLst>
        </pc:spChg>
        <pc:spChg chg="del">
          <ac:chgData name="Kencin Autry" userId="a6c17a38-3403-4b9b-b01e-849711fc5fbf" providerId="ADAL" clId="{082659E4-D9E0-4610-B4E4-9B8D758FE963}" dt="2023-10-12T20:38:35.523" v="10952" actId="478"/>
          <ac:spMkLst>
            <pc:docMk/>
            <pc:sldMk cId="3232032086" sldId="323"/>
            <ac:spMk id="8" creationId="{0CF97EC0-6AA4-8805-66E8-02E1E2433503}"/>
          </ac:spMkLst>
        </pc:spChg>
        <pc:spChg chg="mod">
          <ac:chgData name="Kencin Autry" userId="a6c17a38-3403-4b9b-b01e-849711fc5fbf" providerId="ADAL" clId="{082659E4-D9E0-4610-B4E4-9B8D758FE963}" dt="2023-10-12T23:18:17.366" v="11248" actId="554"/>
          <ac:spMkLst>
            <pc:docMk/>
            <pc:sldMk cId="3232032086" sldId="323"/>
            <ac:spMk id="9" creationId="{76636B5F-E76A-C1CD-EB73-88E5E6137252}"/>
          </ac:spMkLst>
        </pc:spChg>
        <pc:spChg chg="del">
          <ac:chgData name="Kencin Autry" userId="a6c17a38-3403-4b9b-b01e-849711fc5fbf" providerId="ADAL" clId="{082659E4-D9E0-4610-B4E4-9B8D758FE963}" dt="2023-10-12T20:38:35.523" v="10952" actId="478"/>
          <ac:spMkLst>
            <pc:docMk/>
            <pc:sldMk cId="3232032086" sldId="323"/>
            <ac:spMk id="10" creationId="{088ACB7F-6942-6246-D465-CA4756188B14}"/>
          </ac:spMkLst>
        </pc:spChg>
        <pc:spChg chg="del">
          <ac:chgData name="Kencin Autry" userId="a6c17a38-3403-4b9b-b01e-849711fc5fbf" providerId="ADAL" clId="{082659E4-D9E0-4610-B4E4-9B8D758FE963}" dt="2023-10-12T20:38:35.523" v="10952" actId="478"/>
          <ac:spMkLst>
            <pc:docMk/>
            <pc:sldMk cId="3232032086" sldId="323"/>
            <ac:spMk id="11" creationId="{B7257ACC-A5F7-E2C8-778F-ECF5760D21E3}"/>
          </ac:spMkLst>
        </pc:spChg>
        <pc:spChg chg="del">
          <ac:chgData name="Kencin Autry" userId="a6c17a38-3403-4b9b-b01e-849711fc5fbf" providerId="ADAL" clId="{082659E4-D9E0-4610-B4E4-9B8D758FE963}" dt="2023-10-12T20:38:35.523" v="10952" actId="478"/>
          <ac:spMkLst>
            <pc:docMk/>
            <pc:sldMk cId="3232032086" sldId="323"/>
            <ac:spMk id="12" creationId="{BFC30234-F4D7-03DE-02FA-DA6F47256291}"/>
          </ac:spMkLst>
        </pc:spChg>
        <pc:spChg chg="del">
          <ac:chgData name="Kencin Autry" userId="a6c17a38-3403-4b9b-b01e-849711fc5fbf" providerId="ADAL" clId="{082659E4-D9E0-4610-B4E4-9B8D758FE963}" dt="2023-10-12T20:38:35.523" v="10952" actId="478"/>
          <ac:spMkLst>
            <pc:docMk/>
            <pc:sldMk cId="3232032086" sldId="323"/>
            <ac:spMk id="13" creationId="{BC646792-44D1-A7DB-EB8B-D93867A6A70F}"/>
          </ac:spMkLst>
        </pc:spChg>
        <pc:spChg chg="del">
          <ac:chgData name="Kencin Autry" userId="a6c17a38-3403-4b9b-b01e-849711fc5fbf" providerId="ADAL" clId="{082659E4-D9E0-4610-B4E4-9B8D758FE963}" dt="2023-10-12T20:38:35.523" v="10952" actId="478"/>
          <ac:spMkLst>
            <pc:docMk/>
            <pc:sldMk cId="3232032086" sldId="323"/>
            <ac:spMk id="14" creationId="{997E200B-56FB-2B9E-68B3-939E2C4E8DC8}"/>
          </ac:spMkLst>
        </pc:spChg>
        <pc:spChg chg="add del mod">
          <ac:chgData name="Kencin Autry" userId="a6c17a38-3403-4b9b-b01e-849711fc5fbf" providerId="ADAL" clId="{082659E4-D9E0-4610-B4E4-9B8D758FE963}" dt="2023-10-12T20:38:52.801" v="10955" actId="478"/>
          <ac:spMkLst>
            <pc:docMk/>
            <pc:sldMk cId="3232032086" sldId="323"/>
            <ac:spMk id="33" creationId="{C429B309-E073-A34F-3EDD-B7C04F5259FA}"/>
          </ac:spMkLst>
        </pc:spChg>
        <pc:spChg chg="add del mod">
          <ac:chgData name="Kencin Autry" userId="a6c17a38-3403-4b9b-b01e-849711fc5fbf" providerId="ADAL" clId="{082659E4-D9E0-4610-B4E4-9B8D758FE963}" dt="2023-10-12T20:38:53.342" v="10956" actId="478"/>
          <ac:spMkLst>
            <pc:docMk/>
            <pc:sldMk cId="3232032086" sldId="323"/>
            <ac:spMk id="34" creationId="{62F9558E-5405-67F4-39C7-D7A5145736DF}"/>
          </ac:spMkLst>
        </pc:spChg>
        <pc:spChg chg="add del mod">
          <ac:chgData name="Kencin Autry" userId="a6c17a38-3403-4b9b-b01e-849711fc5fbf" providerId="ADAL" clId="{082659E4-D9E0-4610-B4E4-9B8D758FE963}" dt="2023-10-12T20:39:40.878" v="10962" actId="478"/>
          <ac:spMkLst>
            <pc:docMk/>
            <pc:sldMk cId="3232032086" sldId="323"/>
            <ac:spMk id="37" creationId="{06E6CBE5-DDC9-A7D0-7983-760F46AED7E4}"/>
          </ac:spMkLst>
        </pc:spChg>
        <pc:spChg chg="add del mod">
          <ac:chgData name="Kencin Autry" userId="a6c17a38-3403-4b9b-b01e-849711fc5fbf" providerId="ADAL" clId="{082659E4-D9E0-4610-B4E4-9B8D758FE963}" dt="2023-10-12T20:39:42.829" v="10964" actId="478"/>
          <ac:spMkLst>
            <pc:docMk/>
            <pc:sldMk cId="3232032086" sldId="323"/>
            <ac:spMk id="38" creationId="{AEA82C01-C827-AE15-741B-DB5BA426C81C}"/>
          </ac:spMkLst>
        </pc:spChg>
        <pc:spChg chg="mod">
          <ac:chgData name="Kencin Autry" userId="a6c17a38-3403-4b9b-b01e-849711fc5fbf" providerId="ADAL" clId="{082659E4-D9E0-4610-B4E4-9B8D758FE963}" dt="2023-10-16T17:51:48.719" v="14622" actId="2711"/>
          <ac:spMkLst>
            <pc:docMk/>
            <pc:sldMk cId="3232032086" sldId="323"/>
            <ac:spMk id="46" creationId="{2FA8009B-8210-3FD2-DFA7-2A296B94C60E}"/>
          </ac:spMkLst>
        </pc:spChg>
        <pc:spChg chg="mod">
          <ac:chgData name="Kencin Autry" userId="a6c17a38-3403-4b9b-b01e-849711fc5fbf" providerId="ADAL" clId="{082659E4-D9E0-4610-B4E4-9B8D758FE963}" dt="2023-10-16T17:51:48.719" v="14622" actId="2711"/>
          <ac:spMkLst>
            <pc:docMk/>
            <pc:sldMk cId="3232032086" sldId="323"/>
            <ac:spMk id="47" creationId="{E724EA78-90EB-6EFC-749F-7AD1D7E6C9E2}"/>
          </ac:spMkLst>
        </pc:spChg>
        <pc:spChg chg="add mod">
          <ac:chgData name="Kencin Autry" userId="a6c17a38-3403-4b9b-b01e-849711fc5fbf" providerId="ADAL" clId="{082659E4-D9E0-4610-B4E4-9B8D758FE963}" dt="2023-10-16T17:51:48.719" v="14622" actId="2711"/>
          <ac:spMkLst>
            <pc:docMk/>
            <pc:sldMk cId="3232032086" sldId="323"/>
            <ac:spMk id="49" creationId="{A71782B4-2453-1E36-B650-DB0FAB047D95}"/>
          </ac:spMkLst>
        </pc:spChg>
        <pc:spChg chg="add mod">
          <ac:chgData name="Kencin Autry" userId="a6c17a38-3403-4b9b-b01e-849711fc5fbf" providerId="ADAL" clId="{082659E4-D9E0-4610-B4E4-9B8D758FE963}" dt="2023-10-16T17:51:48.719" v="14622" actId="2711"/>
          <ac:spMkLst>
            <pc:docMk/>
            <pc:sldMk cId="3232032086" sldId="323"/>
            <ac:spMk id="50" creationId="{D6AF3860-C56F-E36C-F4B4-02F0C57F5B70}"/>
          </ac:spMkLst>
        </pc:spChg>
        <pc:spChg chg="add mod">
          <ac:chgData name="Kencin Autry" userId="a6c17a38-3403-4b9b-b01e-849711fc5fbf" providerId="ADAL" clId="{082659E4-D9E0-4610-B4E4-9B8D758FE963}" dt="2023-10-16T17:51:48.719" v="14622" actId="2711"/>
          <ac:spMkLst>
            <pc:docMk/>
            <pc:sldMk cId="3232032086" sldId="323"/>
            <ac:spMk id="51" creationId="{20F2DF85-7E76-1204-E631-B2309474419A}"/>
          </ac:spMkLst>
        </pc:spChg>
        <pc:spChg chg="add mod">
          <ac:chgData name="Kencin Autry" userId="a6c17a38-3403-4b9b-b01e-849711fc5fbf" providerId="ADAL" clId="{082659E4-D9E0-4610-B4E4-9B8D758FE963}" dt="2023-10-16T17:51:48.719" v="14622" actId="2711"/>
          <ac:spMkLst>
            <pc:docMk/>
            <pc:sldMk cId="3232032086" sldId="323"/>
            <ac:spMk id="52" creationId="{B87EF565-D4EA-18BB-B34C-C7DD46DA143E}"/>
          </ac:spMkLst>
        </pc:spChg>
        <pc:spChg chg="add mod">
          <ac:chgData name="Kencin Autry" userId="a6c17a38-3403-4b9b-b01e-849711fc5fbf" providerId="ADAL" clId="{082659E4-D9E0-4610-B4E4-9B8D758FE963}" dt="2023-10-16T17:51:48.719" v="14622" actId="2711"/>
          <ac:spMkLst>
            <pc:docMk/>
            <pc:sldMk cId="3232032086" sldId="323"/>
            <ac:spMk id="53" creationId="{C296F1C8-FED3-A8BF-72EB-0580A9A8820C}"/>
          </ac:spMkLst>
        </pc:spChg>
        <pc:spChg chg="add mod">
          <ac:chgData name="Kencin Autry" userId="a6c17a38-3403-4b9b-b01e-849711fc5fbf" providerId="ADAL" clId="{082659E4-D9E0-4610-B4E4-9B8D758FE963}" dt="2023-10-16T17:51:48.719" v="14622" actId="2711"/>
          <ac:spMkLst>
            <pc:docMk/>
            <pc:sldMk cId="3232032086" sldId="323"/>
            <ac:spMk id="54" creationId="{D2E15C57-6C87-A906-D35D-67AFCE34FCC6}"/>
          </ac:spMkLst>
        </pc:spChg>
        <pc:spChg chg="add mod">
          <ac:chgData name="Kencin Autry" userId="a6c17a38-3403-4b9b-b01e-849711fc5fbf" providerId="ADAL" clId="{082659E4-D9E0-4610-B4E4-9B8D758FE963}" dt="2023-10-16T17:51:48.719" v="14622" actId="2711"/>
          <ac:spMkLst>
            <pc:docMk/>
            <pc:sldMk cId="3232032086" sldId="323"/>
            <ac:spMk id="55" creationId="{190423DF-AD3E-2402-1F32-8AFFB89F1217}"/>
          </ac:spMkLst>
        </pc:spChg>
        <pc:spChg chg="add del mod">
          <ac:chgData name="Kencin Autry" userId="a6c17a38-3403-4b9b-b01e-849711fc5fbf" providerId="ADAL" clId="{082659E4-D9E0-4610-B4E4-9B8D758FE963}" dt="2023-10-12T20:41:01.969" v="10991" actId="478"/>
          <ac:spMkLst>
            <pc:docMk/>
            <pc:sldMk cId="3232032086" sldId="323"/>
            <ac:spMk id="66" creationId="{D1EA2DD7-DC12-5251-9CAC-4FDD3D823AED}"/>
          </ac:spMkLst>
        </pc:spChg>
        <pc:spChg chg="add del mod">
          <ac:chgData name="Kencin Autry" userId="a6c17a38-3403-4b9b-b01e-849711fc5fbf" providerId="ADAL" clId="{082659E4-D9E0-4610-B4E4-9B8D758FE963}" dt="2023-10-12T20:42:39.689" v="11005" actId="478"/>
          <ac:spMkLst>
            <pc:docMk/>
            <pc:sldMk cId="3232032086" sldId="323"/>
            <ac:spMk id="68" creationId="{99F8E83E-D8A5-CC52-2EFC-DAD559F7F28E}"/>
          </ac:spMkLst>
        </pc:spChg>
        <pc:spChg chg="add del mod">
          <ac:chgData name="Kencin Autry" userId="a6c17a38-3403-4b9b-b01e-849711fc5fbf" providerId="ADAL" clId="{082659E4-D9E0-4610-B4E4-9B8D758FE963}" dt="2023-10-12T23:12:21.655" v="11169" actId="478"/>
          <ac:spMkLst>
            <pc:docMk/>
            <pc:sldMk cId="3232032086" sldId="323"/>
            <ac:spMk id="85" creationId="{204F0D4D-7A1B-3E13-70DC-EC3B647DFB70}"/>
          </ac:spMkLst>
        </pc:spChg>
        <pc:spChg chg="add del mod">
          <ac:chgData name="Kencin Autry" userId="a6c17a38-3403-4b9b-b01e-849711fc5fbf" providerId="ADAL" clId="{082659E4-D9E0-4610-B4E4-9B8D758FE963}" dt="2023-10-12T23:12:55.416" v="11179" actId="478"/>
          <ac:spMkLst>
            <pc:docMk/>
            <pc:sldMk cId="3232032086" sldId="323"/>
            <ac:spMk id="87" creationId="{2A3BDD68-288D-0B05-D4A8-51119344C044}"/>
          </ac:spMkLst>
        </pc:spChg>
        <pc:spChg chg="add del mod">
          <ac:chgData name="Kencin Autry" userId="a6c17a38-3403-4b9b-b01e-849711fc5fbf" providerId="ADAL" clId="{082659E4-D9E0-4610-B4E4-9B8D758FE963}" dt="2023-10-12T23:13:32.388" v="11184" actId="478"/>
          <ac:spMkLst>
            <pc:docMk/>
            <pc:sldMk cId="3232032086" sldId="323"/>
            <ac:spMk id="88" creationId="{A9BE11AC-7ABA-2ADD-8B04-0F41399CEC64}"/>
          </ac:spMkLst>
        </pc:spChg>
        <pc:grpChg chg="add mod">
          <ac:chgData name="Kencin Autry" userId="a6c17a38-3403-4b9b-b01e-849711fc5fbf" providerId="ADAL" clId="{082659E4-D9E0-4610-B4E4-9B8D758FE963}" dt="2023-10-12T23:12:34.118" v="11171" actId="164"/>
          <ac:grpSpMkLst>
            <pc:docMk/>
            <pc:sldMk cId="3232032086" sldId="323"/>
            <ac:grpSpMk id="41" creationId="{54B5BDBE-001A-C037-FBF2-5DC2A1D8D259}"/>
          </ac:grpSpMkLst>
        </pc:grpChg>
        <pc:grpChg chg="mod">
          <ac:chgData name="Kencin Autry" userId="a6c17a38-3403-4b9b-b01e-849711fc5fbf" providerId="ADAL" clId="{082659E4-D9E0-4610-B4E4-9B8D758FE963}" dt="2023-10-12T20:39:54.963" v="10966"/>
          <ac:grpSpMkLst>
            <pc:docMk/>
            <pc:sldMk cId="3232032086" sldId="323"/>
            <ac:grpSpMk id="45" creationId="{2F94BD34-D310-7A69-FCED-BA3CA873BCE2}"/>
          </ac:grpSpMkLst>
        </pc:grpChg>
        <pc:grpChg chg="add mod">
          <ac:chgData name="Kencin Autry" userId="a6c17a38-3403-4b9b-b01e-849711fc5fbf" providerId="ADAL" clId="{082659E4-D9E0-4610-B4E4-9B8D758FE963}" dt="2023-10-12T23:12:34.118" v="11171" actId="164"/>
          <ac:grpSpMkLst>
            <pc:docMk/>
            <pc:sldMk cId="3232032086" sldId="323"/>
            <ac:grpSpMk id="67" creationId="{C99591A4-B525-BD3D-CAF5-BEF291AF916F}"/>
          </ac:grpSpMkLst>
        </pc:grpChg>
        <pc:grpChg chg="add mod">
          <ac:chgData name="Kencin Autry" userId="a6c17a38-3403-4b9b-b01e-849711fc5fbf" providerId="ADAL" clId="{082659E4-D9E0-4610-B4E4-9B8D758FE963}" dt="2023-10-12T23:12:49.856" v="11177" actId="1035"/>
          <ac:grpSpMkLst>
            <pc:docMk/>
            <pc:sldMk cId="3232032086" sldId="323"/>
            <ac:grpSpMk id="86" creationId="{43B5C8CD-6817-BF37-A876-2C90DA96A812}"/>
          </ac:grpSpMkLst>
        </pc:grpChg>
        <pc:cxnChg chg="del mod">
          <ac:chgData name="Kencin Autry" userId="a6c17a38-3403-4b9b-b01e-849711fc5fbf" providerId="ADAL" clId="{082659E4-D9E0-4610-B4E4-9B8D758FE963}" dt="2023-10-12T20:38:35.523" v="10952" actId="478"/>
          <ac:cxnSpMkLst>
            <pc:docMk/>
            <pc:sldMk cId="3232032086" sldId="323"/>
            <ac:cxnSpMk id="15" creationId="{3A235AFF-6199-443E-CDDF-F3DBA661F5B2}"/>
          </ac:cxnSpMkLst>
        </pc:cxnChg>
        <pc:cxnChg chg="del">
          <ac:chgData name="Kencin Autry" userId="a6c17a38-3403-4b9b-b01e-849711fc5fbf" providerId="ADAL" clId="{082659E4-D9E0-4610-B4E4-9B8D758FE963}" dt="2023-10-12T20:38:35.523" v="10952" actId="478"/>
          <ac:cxnSpMkLst>
            <pc:docMk/>
            <pc:sldMk cId="3232032086" sldId="323"/>
            <ac:cxnSpMk id="16" creationId="{460205D4-EE90-5044-4532-656A195D342A}"/>
          </ac:cxnSpMkLst>
        </pc:cxnChg>
        <pc:cxnChg chg="del mod">
          <ac:chgData name="Kencin Autry" userId="a6c17a38-3403-4b9b-b01e-849711fc5fbf" providerId="ADAL" clId="{082659E4-D9E0-4610-B4E4-9B8D758FE963}" dt="2023-10-12T20:38:35.523" v="10952" actId="478"/>
          <ac:cxnSpMkLst>
            <pc:docMk/>
            <pc:sldMk cId="3232032086" sldId="323"/>
            <ac:cxnSpMk id="17" creationId="{2D6B26E1-C03A-4F77-5349-A5466C96323D}"/>
          </ac:cxnSpMkLst>
        </pc:cxnChg>
        <pc:cxnChg chg="del mod">
          <ac:chgData name="Kencin Autry" userId="a6c17a38-3403-4b9b-b01e-849711fc5fbf" providerId="ADAL" clId="{082659E4-D9E0-4610-B4E4-9B8D758FE963}" dt="2023-10-12T20:38:35.523" v="10952" actId="478"/>
          <ac:cxnSpMkLst>
            <pc:docMk/>
            <pc:sldMk cId="3232032086" sldId="323"/>
            <ac:cxnSpMk id="19" creationId="{AA46D4EA-EA27-7505-0EAD-07A312B7A33B}"/>
          </ac:cxnSpMkLst>
        </pc:cxnChg>
        <pc:cxnChg chg="del mod">
          <ac:chgData name="Kencin Autry" userId="a6c17a38-3403-4b9b-b01e-849711fc5fbf" providerId="ADAL" clId="{082659E4-D9E0-4610-B4E4-9B8D758FE963}" dt="2023-10-12T20:38:35.523" v="10952" actId="478"/>
          <ac:cxnSpMkLst>
            <pc:docMk/>
            <pc:sldMk cId="3232032086" sldId="323"/>
            <ac:cxnSpMk id="20" creationId="{CBB7BED5-AF84-D0EA-B22D-6F3A0B898EF2}"/>
          </ac:cxnSpMkLst>
        </pc:cxnChg>
        <pc:cxnChg chg="del">
          <ac:chgData name="Kencin Autry" userId="a6c17a38-3403-4b9b-b01e-849711fc5fbf" providerId="ADAL" clId="{082659E4-D9E0-4610-B4E4-9B8D758FE963}" dt="2023-10-12T20:38:35.523" v="10952" actId="478"/>
          <ac:cxnSpMkLst>
            <pc:docMk/>
            <pc:sldMk cId="3232032086" sldId="323"/>
            <ac:cxnSpMk id="21" creationId="{F0A25BB8-C243-D104-12BF-A537F1C5EDA1}"/>
          </ac:cxnSpMkLst>
        </pc:cxnChg>
        <pc:cxnChg chg="del mod">
          <ac:chgData name="Kencin Autry" userId="a6c17a38-3403-4b9b-b01e-849711fc5fbf" providerId="ADAL" clId="{082659E4-D9E0-4610-B4E4-9B8D758FE963}" dt="2023-10-12T20:38:35.523" v="10952" actId="478"/>
          <ac:cxnSpMkLst>
            <pc:docMk/>
            <pc:sldMk cId="3232032086" sldId="323"/>
            <ac:cxnSpMk id="22" creationId="{07B97CF0-6C0B-ACC7-37B9-05B7A5784265}"/>
          </ac:cxnSpMkLst>
        </pc:cxnChg>
        <pc:cxnChg chg="del mod">
          <ac:chgData name="Kencin Autry" userId="a6c17a38-3403-4b9b-b01e-849711fc5fbf" providerId="ADAL" clId="{082659E4-D9E0-4610-B4E4-9B8D758FE963}" dt="2023-10-12T20:38:35.523" v="10952" actId="478"/>
          <ac:cxnSpMkLst>
            <pc:docMk/>
            <pc:sldMk cId="3232032086" sldId="323"/>
            <ac:cxnSpMk id="23" creationId="{E1CD229F-FB24-1B40-0A53-33E024ACF32E}"/>
          </ac:cxnSpMkLst>
        </pc:cxnChg>
        <pc:cxnChg chg="del mod">
          <ac:chgData name="Kencin Autry" userId="a6c17a38-3403-4b9b-b01e-849711fc5fbf" providerId="ADAL" clId="{082659E4-D9E0-4610-B4E4-9B8D758FE963}" dt="2023-10-12T20:38:35.523" v="10952" actId="478"/>
          <ac:cxnSpMkLst>
            <pc:docMk/>
            <pc:sldMk cId="3232032086" sldId="323"/>
            <ac:cxnSpMk id="24" creationId="{200D31CC-AA0E-DD22-B790-CCB4314839B9}"/>
          </ac:cxnSpMkLst>
        </pc:cxnChg>
        <pc:cxnChg chg="del mod">
          <ac:chgData name="Kencin Autry" userId="a6c17a38-3403-4b9b-b01e-849711fc5fbf" providerId="ADAL" clId="{082659E4-D9E0-4610-B4E4-9B8D758FE963}" dt="2023-10-12T20:38:35.523" v="10952" actId="478"/>
          <ac:cxnSpMkLst>
            <pc:docMk/>
            <pc:sldMk cId="3232032086" sldId="323"/>
            <ac:cxnSpMk id="25" creationId="{064731EE-EF88-4321-4A07-5B0962747F25}"/>
          </ac:cxnSpMkLst>
        </pc:cxnChg>
        <pc:cxnChg chg="del mod">
          <ac:chgData name="Kencin Autry" userId="a6c17a38-3403-4b9b-b01e-849711fc5fbf" providerId="ADAL" clId="{082659E4-D9E0-4610-B4E4-9B8D758FE963}" dt="2023-10-12T20:38:35.523" v="10952" actId="478"/>
          <ac:cxnSpMkLst>
            <pc:docMk/>
            <pc:sldMk cId="3232032086" sldId="323"/>
            <ac:cxnSpMk id="26" creationId="{01CC0B20-7EA9-84F6-6992-03434B3E8C96}"/>
          </ac:cxnSpMkLst>
        </pc:cxnChg>
        <pc:cxnChg chg="del mod">
          <ac:chgData name="Kencin Autry" userId="a6c17a38-3403-4b9b-b01e-849711fc5fbf" providerId="ADAL" clId="{082659E4-D9E0-4610-B4E4-9B8D758FE963}" dt="2023-10-12T20:38:35.523" v="10952" actId="478"/>
          <ac:cxnSpMkLst>
            <pc:docMk/>
            <pc:sldMk cId="3232032086" sldId="323"/>
            <ac:cxnSpMk id="27" creationId="{8FCC4340-5817-8371-696B-535090991D4D}"/>
          </ac:cxnSpMkLst>
        </pc:cxnChg>
        <pc:cxnChg chg="del">
          <ac:chgData name="Kencin Autry" userId="a6c17a38-3403-4b9b-b01e-849711fc5fbf" providerId="ADAL" clId="{082659E4-D9E0-4610-B4E4-9B8D758FE963}" dt="2023-10-12T20:38:35.523" v="10952" actId="478"/>
          <ac:cxnSpMkLst>
            <pc:docMk/>
            <pc:sldMk cId="3232032086" sldId="323"/>
            <ac:cxnSpMk id="28" creationId="{15C2531D-2275-F54B-9C77-7FA476EC732E}"/>
          </ac:cxnSpMkLst>
        </pc:cxnChg>
        <pc:cxnChg chg="del">
          <ac:chgData name="Kencin Autry" userId="a6c17a38-3403-4b9b-b01e-849711fc5fbf" providerId="ADAL" clId="{082659E4-D9E0-4610-B4E4-9B8D758FE963}" dt="2023-10-12T20:38:35.523" v="10952" actId="478"/>
          <ac:cxnSpMkLst>
            <pc:docMk/>
            <pc:sldMk cId="3232032086" sldId="323"/>
            <ac:cxnSpMk id="29" creationId="{7508E11A-24A4-4284-B617-84AD61F3CEF9}"/>
          </ac:cxnSpMkLst>
        </pc:cxnChg>
        <pc:cxnChg chg="del mod">
          <ac:chgData name="Kencin Autry" userId="a6c17a38-3403-4b9b-b01e-849711fc5fbf" providerId="ADAL" clId="{082659E4-D9E0-4610-B4E4-9B8D758FE963}" dt="2023-10-12T20:38:35.523" v="10952" actId="478"/>
          <ac:cxnSpMkLst>
            <pc:docMk/>
            <pc:sldMk cId="3232032086" sldId="323"/>
            <ac:cxnSpMk id="30" creationId="{18D53BFD-11BB-CB73-AD97-E735A27F11C0}"/>
          </ac:cxnSpMkLst>
        </pc:cxnChg>
        <pc:cxnChg chg="del">
          <ac:chgData name="Kencin Autry" userId="a6c17a38-3403-4b9b-b01e-849711fc5fbf" providerId="ADAL" clId="{082659E4-D9E0-4610-B4E4-9B8D758FE963}" dt="2023-10-12T20:38:35.523" v="10952" actId="478"/>
          <ac:cxnSpMkLst>
            <pc:docMk/>
            <pc:sldMk cId="3232032086" sldId="323"/>
            <ac:cxnSpMk id="31" creationId="{4FA98EA6-2749-F4F3-422D-F581E75104C9}"/>
          </ac:cxnSpMkLst>
        </pc:cxnChg>
        <pc:cxnChg chg="del">
          <ac:chgData name="Kencin Autry" userId="a6c17a38-3403-4b9b-b01e-849711fc5fbf" providerId="ADAL" clId="{082659E4-D9E0-4610-B4E4-9B8D758FE963}" dt="2023-10-12T20:38:35.523" v="10952" actId="478"/>
          <ac:cxnSpMkLst>
            <pc:docMk/>
            <pc:sldMk cId="3232032086" sldId="323"/>
            <ac:cxnSpMk id="32" creationId="{B97FF6A9-1F9B-1652-E0BA-4C468DBD0996}"/>
          </ac:cxnSpMkLst>
        </pc:cxnChg>
        <pc:cxnChg chg="add del mod">
          <ac:chgData name="Kencin Autry" userId="a6c17a38-3403-4b9b-b01e-849711fc5fbf" providerId="ADAL" clId="{082659E4-D9E0-4610-B4E4-9B8D758FE963}" dt="2023-10-12T20:38:53.966" v="10957" actId="478"/>
          <ac:cxnSpMkLst>
            <pc:docMk/>
            <pc:sldMk cId="3232032086" sldId="323"/>
            <ac:cxnSpMk id="35" creationId="{DBCF2868-0DE9-689E-95DD-9114417DBF59}"/>
          </ac:cxnSpMkLst>
        </pc:cxnChg>
        <pc:cxnChg chg="add del mod">
          <ac:chgData name="Kencin Autry" userId="a6c17a38-3403-4b9b-b01e-849711fc5fbf" providerId="ADAL" clId="{082659E4-D9E0-4610-B4E4-9B8D758FE963}" dt="2023-10-12T20:38:51.109" v="10954" actId="478"/>
          <ac:cxnSpMkLst>
            <pc:docMk/>
            <pc:sldMk cId="3232032086" sldId="323"/>
            <ac:cxnSpMk id="36" creationId="{4EFEDD60-B2C0-79B9-3C7B-C472EA5DD3D0}"/>
          </ac:cxnSpMkLst>
        </pc:cxnChg>
        <pc:cxnChg chg="add del mod">
          <ac:chgData name="Kencin Autry" userId="a6c17a38-3403-4b9b-b01e-849711fc5fbf" providerId="ADAL" clId="{082659E4-D9E0-4610-B4E4-9B8D758FE963}" dt="2023-10-12T20:39:39.399" v="10960" actId="478"/>
          <ac:cxnSpMkLst>
            <pc:docMk/>
            <pc:sldMk cId="3232032086" sldId="323"/>
            <ac:cxnSpMk id="39" creationId="{8CCBE483-D390-E653-2913-C2DCF9915FAF}"/>
          </ac:cxnSpMkLst>
        </pc:cxnChg>
        <pc:cxnChg chg="add del mod">
          <ac:chgData name="Kencin Autry" userId="a6c17a38-3403-4b9b-b01e-849711fc5fbf" providerId="ADAL" clId="{082659E4-D9E0-4610-B4E4-9B8D758FE963}" dt="2023-10-12T20:39:40.030" v="10961" actId="478"/>
          <ac:cxnSpMkLst>
            <pc:docMk/>
            <pc:sldMk cId="3232032086" sldId="323"/>
            <ac:cxnSpMk id="40" creationId="{AF4FCB74-D6D6-F5AC-20CF-7966B1174C8B}"/>
          </ac:cxnSpMkLst>
        </pc:cxnChg>
        <pc:cxnChg chg="mod">
          <ac:chgData name="Kencin Autry" userId="a6c17a38-3403-4b9b-b01e-849711fc5fbf" providerId="ADAL" clId="{082659E4-D9E0-4610-B4E4-9B8D758FE963}" dt="2023-10-12T20:49:09.056" v="11097" actId="1038"/>
          <ac:cxnSpMkLst>
            <pc:docMk/>
            <pc:sldMk cId="3232032086" sldId="323"/>
            <ac:cxnSpMk id="42" creationId="{606C6001-5178-5D0B-68CA-3A2402BB4C9E}"/>
          </ac:cxnSpMkLst>
        </pc:cxnChg>
        <pc:cxnChg chg="mod">
          <ac:chgData name="Kencin Autry" userId="a6c17a38-3403-4b9b-b01e-849711fc5fbf" providerId="ADAL" clId="{082659E4-D9E0-4610-B4E4-9B8D758FE963}" dt="2023-10-12T20:46:49.564" v="11069" actId="1076"/>
          <ac:cxnSpMkLst>
            <pc:docMk/>
            <pc:sldMk cId="3232032086" sldId="323"/>
            <ac:cxnSpMk id="43" creationId="{A28C453E-01F5-5396-9937-225F7D663647}"/>
          </ac:cxnSpMkLst>
        </pc:cxnChg>
        <pc:cxnChg chg="del mod">
          <ac:chgData name="Kencin Autry" userId="a6c17a38-3403-4b9b-b01e-849711fc5fbf" providerId="ADAL" clId="{082659E4-D9E0-4610-B4E4-9B8D758FE963}" dt="2023-10-12T20:43:46.454" v="11021" actId="478"/>
          <ac:cxnSpMkLst>
            <pc:docMk/>
            <pc:sldMk cId="3232032086" sldId="323"/>
            <ac:cxnSpMk id="44" creationId="{D2998646-4D6D-C814-3E37-7AA46FCCB1EC}"/>
          </ac:cxnSpMkLst>
        </pc:cxnChg>
        <pc:cxnChg chg="mod">
          <ac:chgData name="Kencin Autry" userId="a6c17a38-3403-4b9b-b01e-849711fc5fbf" providerId="ADAL" clId="{082659E4-D9E0-4610-B4E4-9B8D758FE963}" dt="2023-10-12T20:47:06.119" v="11073" actId="1076"/>
          <ac:cxnSpMkLst>
            <pc:docMk/>
            <pc:sldMk cId="3232032086" sldId="323"/>
            <ac:cxnSpMk id="48" creationId="{F0D63A92-DEB9-238D-68BD-A4DA65D9E066}"/>
          </ac:cxnSpMkLst>
        </pc:cxnChg>
        <pc:cxnChg chg="add mod">
          <ac:chgData name="Kencin Autry" userId="a6c17a38-3403-4b9b-b01e-849711fc5fbf" providerId="ADAL" clId="{082659E4-D9E0-4610-B4E4-9B8D758FE963}" dt="2023-10-12T20:42:04.653" v="10999" actId="164"/>
          <ac:cxnSpMkLst>
            <pc:docMk/>
            <pc:sldMk cId="3232032086" sldId="323"/>
            <ac:cxnSpMk id="56" creationId="{88017D1E-380A-FA8D-1BFF-A916AF4F1762}"/>
          </ac:cxnSpMkLst>
        </pc:cxnChg>
        <pc:cxnChg chg="add mod">
          <ac:chgData name="Kencin Autry" userId="a6c17a38-3403-4b9b-b01e-849711fc5fbf" providerId="ADAL" clId="{082659E4-D9E0-4610-B4E4-9B8D758FE963}" dt="2023-10-12T20:42:04.653" v="10999" actId="164"/>
          <ac:cxnSpMkLst>
            <pc:docMk/>
            <pc:sldMk cId="3232032086" sldId="323"/>
            <ac:cxnSpMk id="57" creationId="{597D5FE2-1195-3604-74A7-3E233E37547A}"/>
          </ac:cxnSpMkLst>
        </pc:cxnChg>
        <pc:cxnChg chg="add mod">
          <ac:chgData name="Kencin Autry" userId="a6c17a38-3403-4b9b-b01e-849711fc5fbf" providerId="ADAL" clId="{082659E4-D9E0-4610-B4E4-9B8D758FE963}" dt="2023-10-12T20:42:04.653" v="10999" actId="164"/>
          <ac:cxnSpMkLst>
            <pc:docMk/>
            <pc:sldMk cId="3232032086" sldId="323"/>
            <ac:cxnSpMk id="58" creationId="{A61ACBA8-1B9B-B7B4-ECB4-50960F0CC3C8}"/>
          </ac:cxnSpMkLst>
        </pc:cxnChg>
        <pc:cxnChg chg="add mod">
          <ac:chgData name="Kencin Autry" userId="a6c17a38-3403-4b9b-b01e-849711fc5fbf" providerId="ADAL" clId="{082659E4-D9E0-4610-B4E4-9B8D758FE963}" dt="2023-10-12T20:42:04.653" v="10999" actId="164"/>
          <ac:cxnSpMkLst>
            <pc:docMk/>
            <pc:sldMk cId="3232032086" sldId="323"/>
            <ac:cxnSpMk id="59" creationId="{FE4C2155-BD06-ECA1-A573-56C33F6E8969}"/>
          </ac:cxnSpMkLst>
        </pc:cxnChg>
        <pc:cxnChg chg="add mod">
          <ac:chgData name="Kencin Autry" userId="a6c17a38-3403-4b9b-b01e-849711fc5fbf" providerId="ADAL" clId="{082659E4-D9E0-4610-B4E4-9B8D758FE963}" dt="2023-10-12T20:42:04.653" v="10999" actId="164"/>
          <ac:cxnSpMkLst>
            <pc:docMk/>
            <pc:sldMk cId="3232032086" sldId="323"/>
            <ac:cxnSpMk id="60" creationId="{B3C971CE-189F-66AA-913B-50A7C1EEDA67}"/>
          </ac:cxnSpMkLst>
        </pc:cxnChg>
        <pc:cxnChg chg="add mod">
          <ac:chgData name="Kencin Autry" userId="a6c17a38-3403-4b9b-b01e-849711fc5fbf" providerId="ADAL" clId="{082659E4-D9E0-4610-B4E4-9B8D758FE963}" dt="2023-10-12T20:42:04.653" v="10999" actId="164"/>
          <ac:cxnSpMkLst>
            <pc:docMk/>
            <pc:sldMk cId="3232032086" sldId="323"/>
            <ac:cxnSpMk id="61" creationId="{705DAB40-3521-430C-2324-B310C126958C}"/>
          </ac:cxnSpMkLst>
        </pc:cxnChg>
        <pc:cxnChg chg="add mod">
          <ac:chgData name="Kencin Autry" userId="a6c17a38-3403-4b9b-b01e-849711fc5fbf" providerId="ADAL" clId="{082659E4-D9E0-4610-B4E4-9B8D758FE963}" dt="2023-10-12T20:42:04.653" v="10999" actId="164"/>
          <ac:cxnSpMkLst>
            <pc:docMk/>
            <pc:sldMk cId="3232032086" sldId="323"/>
            <ac:cxnSpMk id="62" creationId="{F30A2A94-ED0D-1B9B-02CA-0DBEBFF9125B}"/>
          </ac:cxnSpMkLst>
        </pc:cxnChg>
        <pc:cxnChg chg="add mod">
          <ac:chgData name="Kencin Autry" userId="a6c17a38-3403-4b9b-b01e-849711fc5fbf" providerId="ADAL" clId="{082659E4-D9E0-4610-B4E4-9B8D758FE963}" dt="2023-10-12T20:42:04.653" v="10999" actId="164"/>
          <ac:cxnSpMkLst>
            <pc:docMk/>
            <pc:sldMk cId="3232032086" sldId="323"/>
            <ac:cxnSpMk id="63" creationId="{4EFF6B17-D2AA-C01F-FCE6-E9A8FD53B7B7}"/>
          </ac:cxnSpMkLst>
        </pc:cxnChg>
        <pc:cxnChg chg="add mod">
          <ac:chgData name="Kencin Autry" userId="a6c17a38-3403-4b9b-b01e-849711fc5fbf" providerId="ADAL" clId="{082659E4-D9E0-4610-B4E4-9B8D758FE963}" dt="2023-10-12T20:42:04.653" v="10999" actId="164"/>
          <ac:cxnSpMkLst>
            <pc:docMk/>
            <pc:sldMk cId="3232032086" sldId="323"/>
            <ac:cxnSpMk id="64" creationId="{2B2AD850-7831-42F0-BC30-9124F19A51F7}"/>
          </ac:cxnSpMkLst>
        </pc:cxnChg>
        <pc:cxnChg chg="add mod">
          <ac:chgData name="Kencin Autry" userId="a6c17a38-3403-4b9b-b01e-849711fc5fbf" providerId="ADAL" clId="{082659E4-D9E0-4610-B4E4-9B8D758FE963}" dt="2023-10-12T20:42:04.653" v="10999" actId="164"/>
          <ac:cxnSpMkLst>
            <pc:docMk/>
            <pc:sldMk cId="3232032086" sldId="323"/>
            <ac:cxnSpMk id="65" creationId="{35CEDA9D-2CEB-609F-DED9-8F41F414C5AA}"/>
          </ac:cxnSpMkLst>
        </pc:cxnChg>
        <pc:cxnChg chg="add del mod">
          <ac:chgData name="Kencin Autry" userId="a6c17a38-3403-4b9b-b01e-849711fc5fbf" providerId="ADAL" clId="{082659E4-D9E0-4610-B4E4-9B8D758FE963}" dt="2023-10-12T20:46:30.360" v="11066" actId="478"/>
          <ac:cxnSpMkLst>
            <pc:docMk/>
            <pc:sldMk cId="3232032086" sldId="323"/>
            <ac:cxnSpMk id="73" creationId="{449660B9-EF9A-2B80-FA06-4512ACDF5DA9}"/>
          </ac:cxnSpMkLst>
        </pc:cxnChg>
        <pc:cxnChg chg="add mod">
          <ac:chgData name="Kencin Autry" userId="a6c17a38-3403-4b9b-b01e-849711fc5fbf" providerId="ADAL" clId="{082659E4-D9E0-4610-B4E4-9B8D758FE963}" dt="2023-10-12T23:12:34.118" v="11171" actId="164"/>
          <ac:cxnSpMkLst>
            <pc:docMk/>
            <pc:sldMk cId="3232032086" sldId="323"/>
            <ac:cxnSpMk id="77" creationId="{8A58995F-B477-D002-15A4-A62FB07DED38}"/>
          </ac:cxnSpMkLst>
        </pc:cxnChg>
      </pc:sldChg>
      <pc:sldChg chg="addSp delSp modSp mod ord modTransition">
        <pc:chgData name="Kencin Autry" userId="a6c17a38-3403-4b9b-b01e-849711fc5fbf" providerId="ADAL" clId="{082659E4-D9E0-4610-B4E4-9B8D758FE963}" dt="2023-10-20T00:58:04.063" v="16549" actId="1076"/>
        <pc:sldMkLst>
          <pc:docMk/>
          <pc:sldMk cId="2917529714" sldId="324"/>
        </pc:sldMkLst>
        <pc:spChg chg="mod">
          <ac:chgData name="Kencin Autry" userId="a6c17a38-3403-4b9b-b01e-849711fc5fbf" providerId="ADAL" clId="{082659E4-D9E0-4610-B4E4-9B8D758FE963}" dt="2023-10-16T17:51:56.061" v="14623" actId="2711"/>
          <ac:spMkLst>
            <pc:docMk/>
            <pc:sldMk cId="2917529714" sldId="324"/>
            <ac:spMk id="2" creationId="{66AA7EC7-4735-D85A-1A7D-7FEB465FDC05}"/>
          </ac:spMkLst>
        </pc:spChg>
        <pc:spChg chg="mod">
          <ac:chgData name="Kencin Autry" userId="a6c17a38-3403-4b9b-b01e-849711fc5fbf" providerId="ADAL" clId="{082659E4-D9E0-4610-B4E4-9B8D758FE963}" dt="2023-10-16T17:51:56.061" v="14623" actId="2711"/>
          <ac:spMkLst>
            <pc:docMk/>
            <pc:sldMk cId="2917529714" sldId="324"/>
            <ac:spMk id="3" creationId="{A9727FED-F5B6-E316-7A50-8BE96330BA7A}"/>
          </ac:spMkLst>
        </pc:spChg>
        <pc:spChg chg="mod">
          <ac:chgData name="Kencin Autry" userId="a6c17a38-3403-4b9b-b01e-849711fc5fbf" providerId="ADAL" clId="{082659E4-D9E0-4610-B4E4-9B8D758FE963}" dt="2023-10-16T17:51:56.061" v="14623" actId="2711"/>
          <ac:spMkLst>
            <pc:docMk/>
            <pc:sldMk cId="2917529714" sldId="324"/>
            <ac:spMk id="5" creationId="{F707C544-5061-6470-6B87-0746448842FB}"/>
          </ac:spMkLst>
        </pc:spChg>
        <pc:spChg chg="mod">
          <ac:chgData name="Kencin Autry" userId="a6c17a38-3403-4b9b-b01e-849711fc5fbf" providerId="ADAL" clId="{082659E4-D9E0-4610-B4E4-9B8D758FE963}" dt="2023-10-16T17:51:56.061" v="14623" actId="2711"/>
          <ac:spMkLst>
            <pc:docMk/>
            <pc:sldMk cId="2917529714" sldId="324"/>
            <ac:spMk id="6" creationId="{81958AF8-BE47-B78F-EF17-7D9B046A8FD0}"/>
          </ac:spMkLst>
        </pc:spChg>
        <pc:spChg chg="mod">
          <ac:chgData name="Kencin Autry" userId="a6c17a38-3403-4b9b-b01e-849711fc5fbf" providerId="ADAL" clId="{082659E4-D9E0-4610-B4E4-9B8D758FE963}" dt="2023-10-16T17:51:56.061" v="14623" actId="2711"/>
          <ac:spMkLst>
            <pc:docMk/>
            <pc:sldMk cId="2917529714" sldId="324"/>
            <ac:spMk id="7" creationId="{FB83D9D6-F109-B90F-0A98-42AB125A471F}"/>
          </ac:spMkLst>
        </pc:spChg>
        <pc:spChg chg="mod">
          <ac:chgData name="Kencin Autry" userId="a6c17a38-3403-4b9b-b01e-849711fc5fbf" providerId="ADAL" clId="{082659E4-D9E0-4610-B4E4-9B8D758FE963}" dt="2023-10-16T17:51:56.061" v="14623" actId="2711"/>
          <ac:spMkLst>
            <pc:docMk/>
            <pc:sldMk cId="2917529714" sldId="324"/>
            <ac:spMk id="8" creationId="{0CF97EC0-6AA4-8805-66E8-02E1E2433503}"/>
          </ac:spMkLst>
        </pc:spChg>
        <pc:spChg chg="mod">
          <ac:chgData name="Kencin Autry" userId="a6c17a38-3403-4b9b-b01e-849711fc5fbf" providerId="ADAL" clId="{082659E4-D9E0-4610-B4E4-9B8D758FE963}" dt="2023-10-12T23:18:22.082" v="11249" actId="554"/>
          <ac:spMkLst>
            <pc:docMk/>
            <pc:sldMk cId="2917529714" sldId="324"/>
            <ac:spMk id="9" creationId="{76636B5F-E76A-C1CD-EB73-88E5E6137252}"/>
          </ac:spMkLst>
        </pc:spChg>
        <pc:spChg chg="mod">
          <ac:chgData name="Kencin Autry" userId="a6c17a38-3403-4b9b-b01e-849711fc5fbf" providerId="ADAL" clId="{082659E4-D9E0-4610-B4E4-9B8D758FE963}" dt="2023-10-12T20:44:01.353" v="11022" actId="164"/>
          <ac:spMkLst>
            <pc:docMk/>
            <pc:sldMk cId="2917529714" sldId="324"/>
            <ac:spMk id="10" creationId="{088ACB7F-6942-6246-D465-CA4756188B14}"/>
          </ac:spMkLst>
        </pc:spChg>
        <pc:spChg chg="add mod">
          <ac:chgData name="Kencin Autry" userId="a6c17a38-3403-4b9b-b01e-849711fc5fbf" providerId="ADAL" clId="{082659E4-D9E0-4610-B4E4-9B8D758FE963}" dt="2023-10-17T03:53:20.890" v="16397"/>
          <ac:spMkLst>
            <pc:docMk/>
            <pc:sldMk cId="2917529714" sldId="324"/>
            <ac:spMk id="10" creationId="{8FEF4B4E-7FF2-8D6D-E356-75D38AA88E67}"/>
          </ac:spMkLst>
        </pc:spChg>
        <pc:spChg chg="mod">
          <ac:chgData name="Kencin Autry" userId="a6c17a38-3403-4b9b-b01e-849711fc5fbf" providerId="ADAL" clId="{082659E4-D9E0-4610-B4E4-9B8D758FE963}" dt="2023-10-16T17:51:56.061" v="14623" actId="2711"/>
          <ac:spMkLst>
            <pc:docMk/>
            <pc:sldMk cId="2917529714" sldId="324"/>
            <ac:spMk id="11" creationId="{B7257ACC-A5F7-E2C8-778F-ECF5760D21E3}"/>
          </ac:spMkLst>
        </pc:spChg>
        <pc:spChg chg="mod">
          <ac:chgData name="Kencin Autry" userId="a6c17a38-3403-4b9b-b01e-849711fc5fbf" providerId="ADAL" clId="{082659E4-D9E0-4610-B4E4-9B8D758FE963}" dt="2023-10-16T17:51:56.061" v="14623" actId="2711"/>
          <ac:spMkLst>
            <pc:docMk/>
            <pc:sldMk cId="2917529714" sldId="324"/>
            <ac:spMk id="12" creationId="{BFC30234-F4D7-03DE-02FA-DA6F47256291}"/>
          </ac:spMkLst>
        </pc:spChg>
        <pc:spChg chg="mod">
          <ac:chgData name="Kencin Autry" userId="a6c17a38-3403-4b9b-b01e-849711fc5fbf" providerId="ADAL" clId="{082659E4-D9E0-4610-B4E4-9B8D758FE963}" dt="2023-10-16T17:51:56.061" v="14623" actId="2711"/>
          <ac:spMkLst>
            <pc:docMk/>
            <pc:sldMk cId="2917529714" sldId="324"/>
            <ac:spMk id="13" creationId="{BC646792-44D1-A7DB-EB8B-D93867A6A70F}"/>
          </ac:spMkLst>
        </pc:spChg>
        <pc:spChg chg="mod">
          <ac:chgData name="Kencin Autry" userId="a6c17a38-3403-4b9b-b01e-849711fc5fbf" providerId="ADAL" clId="{082659E4-D9E0-4610-B4E4-9B8D758FE963}" dt="2023-10-12T20:44:01.353" v="11022" actId="164"/>
          <ac:spMkLst>
            <pc:docMk/>
            <pc:sldMk cId="2917529714" sldId="324"/>
            <ac:spMk id="14" creationId="{997E200B-56FB-2B9E-68B3-939E2C4E8DC8}"/>
          </ac:spMkLst>
        </pc:spChg>
        <pc:spChg chg="add del mod">
          <ac:chgData name="Kencin Autry" userId="a6c17a38-3403-4b9b-b01e-849711fc5fbf" providerId="ADAL" clId="{082659E4-D9E0-4610-B4E4-9B8D758FE963}" dt="2023-10-12T20:44:33.726" v="11027" actId="478"/>
          <ac:spMkLst>
            <pc:docMk/>
            <pc:sldMk cId="2917529714" sldId="324"/>
            <ac:spMk id="36" creationId="{2F827192-A023-7383-D1F0-E69889B06277}"/>
          </ac:spMkLst>
        </pc:spChg>
        <pc:spChg chg="add del mod">
          <ac:chgData name="Kencin Autry" userId="a6c17a38-3403-4b9b-b01e-849711fc5fbf" providerId="ADAL" clId="{082659E4-D9E0-4610-B4E4-9B8D758FE963}" dt="2023-10-12T20:44:35.095" v="11028" actId="478"/>
          <ac:spMkLst>
            <pc:docMk/>
            <pc:sldMk cId="2917529714" sldId="324"/>
            <ac:spMk id="37" creationId="{9C971C99-E3B6-F839-799F-7B8D4D99951A}"/>
          </ac:spMkLst>
        </pc:spChg>
        <pc:spChg chg="mod">
          <ac:chgData name="Kencin Autry" userId="a6c17a38-3403-4b9b-b01e-849711fc5fbf" providerId="ADAL" clId="{082659E4-D9E0-4610-B4E4-9B8D758FE963}" dt="2023-10-20T00:58:04.063" v="16549" actId="1076"/>
          <ac:spMkLst>
            <pc:docMk/>
            <pc:sldMk cId="2917529714" sldId="324"/>
            <ac:spMk id="44" creationId="{0155EDB2-5755-2E03-7E18-93A09F48A17E}"/>
          </ac:spMkLst>
        </pc:spChg>
        <pc:spChg chg="mod">
          <ac:chgData name="Kencin Autry" userId="a6c17a38-3403-4b9b-b01e-849711fc5fbf" providerId="ADAL" clId="{082659E4-D9E0-4610-B4E4-9B8D758FE963}" dt="2023-10-20T00:56:38.859" v="16537" actId="20577"/>
          <ac:spMkLst>
            <pc:docMk/>
            <pc:sldMk cId="2917529714" sldId="324"/>
            <ac:spMk id="45" creationId="{C976E966-CD65-0821-88CE-903B94C44FE9}"/>
          </ac:spMkLst>
        </pc:spChg>
        <pc:spChg chg="add del mod">
          <ac:chgData name="Kencin Autry" userId="a6c17a38-3403-4b9b-b01e-849711fc5fbf" providerId="ADAL" clId="{082659E4-D9E0-4610-B4E4-9B8D758FE963}" dt="2023-10-12T23:11:49.517" v="11162" actId="478"/>
          <ac:spMkLst>
            <pc:docMk/>
            <pc:sldMk cId="2917529714" sldId="324"/>
            <ac:spMk id="54" creationId="{59F9B839-55AF-F901-5921-FAC7C9FD8518}"/>
          </ac:spMkLst>
        </pc:spChg>
        <pc:spChg chg="add del mod">
          <ac:chgData name="Kencin Autry" userId="a6c17a38-3403-4b9b-b01e-849711fc5fbf" providerId="ADAL" clId="{082659E4-D9E0-4610-B4E4-9B8D758FE963}" dt="2023-10-12T23:12:10.299" v="11167" actId="478"/>
          <ac:spMkLst>
            <pc:docMk/>
            <pc:sldMk cId="2917529714" sldId="324"/>
            <ac:spMk id="66" creationId="{2933C91E-C9AD-A9BC-0B59-C7D47B432F9E}"/>
          </ac:spMkLst>
        </pc:spChg>
        <pc:grpChg chg="add mod">
          <ac:chgData name="Kencin Autry" userId="a6c17a38-3403-4b9b-b01e-849711fc5fbf" providerId="ADAL" clId="{082659E4-D9E0-4610-B4E4-9B8D758FE963}" dt="2023-10-12T20:39:51.203" v="10965" actId="164"/>
          <ac:grpSpMkLst>
            <pc:docMk/>
            <pc:sldMk cId="2917529714" sldId="324"/>
            <ac:grpSpMk id="33" creationId="{86D6BCC7-E1C3-0D27-4C2E-A1D2488BFEC8}"/>
          </ac:grpSpMkLst>
        </pc:grpChg>
        <pc:grpChg chg="add mod">
          <ac:chgData name="Kencin Autry" userId="a6c17a38-3403-4b9b-b01e-849711fc5fbf" providerId="ADAL" clId="{082659E4-D9E0-4610-B4E4-9B8D758FE963}" dt="2023-10-12T23:11:54.971" v="11163" actId="164"/>
          <ac:grpSpMkLst>
            <pc:docMk/>
            <pc:sldMk cId="2917529714" sldId="324"/>
            <ac:grpSpMk id="34" creationId="{6112C270-B6B9-AF49-9EE8-1F505CAEEC60}"/>
          </ac:grpSpMkLst>
        </pc:grpChg>
        <pc:grpChg chg="add del mod">
          <ac:chgData name="Kencin Autry" userId="a6c17a38-3403-4b9b-b01e-849711fc5fbf" providerId="ADAL" clId="{082659E4-D9E0-4610-B4E4-9B8D758FE963}" dt="2023-10-12T20:44:20.804" v="11025" actId="478"/>
          <ac:grpSpMkLst>
            <pc:docMk/>
            <pc:sldMk cId="2917529714" sldId="324"/>
            <ac:grpSpMk id="35" creationId="{27D7F09E-EF32-2268-F872-2478084751E2}"/>
          </ac:grpSpMkLst>
        </pc:grpChg>
        <pc:grpChg chg="add mod">
          <ac:chgData name="Kencin Autry" userId="a6c17a38-3403-4b9b-b01e-849711fc5fbf" providerId="ADAL" clId="{082659E4-D9E0-4610-B4E4-9B8D758FE963}" dt="2023-10-12T23:07:19.710" v="11114" actId="164"/>
          <ac:grpSpMkLst>
            <pc:docMk/>
            <pc:sldMk cId="2917529714" sldId="324"/>
            <ac:grpSpMk id="43" creationId="{F92C7A53-C8A9-1B86-A568-9E792A82F0F3}"/>
          </ac:grpSpMkLst>
        </pc:grpChg>
        <pc:grpChg chg="add mod">
          <ac:chgData name="Kencin Autry" userId="a6c17a38-3403-4b9b-b01e-849711fc5fbf" providerId="ADAL" clId="{082659E4-D9E0-4610-B4E4-9B8D758FE963}" dt="2023-10-12T23:11:54.971" v="11163" actId="164"/>
          <ac:grpSpMkLst>
            <pc:docMk/>
            <pc:sldMk cId="2917529714" sldId="324"/>
            <ac:grpSpMk id="51" creationId="{341863CE-73E5-861E-0090-9E40FC3EEDCF}"/>
          </ac:grpSpMkLst>
        </pc:grpChg>
        <pc:grpChg chg="add mod">
          <ac:chgData name="Kencin Autry" userId="a6c17a38-3403-4b9b-b01e-849711fc5fbf" providerId="ADAL" clId="{082659E4-D9E0-4610-B4E4-9B8D758FE963}" dt="2023-10-20T00:57:40.300" v="16546" actId="1076"/>
          <ac:grpSpMkLst>
            <pc:docMk/>
            <pc:sldMk cId="2917529714" sldId="324"/>
            <ac:grpSpMk id="65" creationId="{D7E83D41-4DA8-7043-9CEA-D8637F25CA0D}"/>
          </ac:grpSpMkLst>
        </pc:grpChg>
        <pc:cxnChg chg="mod">
          <ac:chgData name="Kencin Autry" userId="a6c17a38-3403-4b9b-b01e-849711fc5fbf" providerId="ADAL" clId="{082659E4-D9E0-4610-B4E4-9B8D758FE963}" dt="2023-10-12T23:11:54.971" v="11163" actId="164"/>
          <ac:cxnSpMkLst>
            <pc:docMk/>
            <pc:sldMk cId="2917529714" sldId="324"/>
            <ac:cxnSpMk id="15" creationId="{3A235AFF-6199-443E-CDDF-F3DBA661F5B2}"/>
          </ac:cxnSpMkLst>
        </pc:cxnChg>
        <pc:cxnChg chg="mod">
          <ac:chgData name="Kencin Autry" userId="a6c17a38-3403-4b9b-b01e-849711fc5fbf" providerId="ADAL" clId="{082659E4-D9E0-4610-B4E4-9B8D758FE963}" dt="2023-10-12T23:11:54.971" v="11163" actId="164"/>
          <ac:cxnSpMkLst>
            <pc:docMk/>
            <pc:sldMk cId="2917529714" sldId="324"/>
            <ac:cxnSpMk id="16" creationId="{460205D4-EE90-5044-4532-656A195D342A}"/>
          </ac:cxnSpMkLst>
        </pc:cxnChg>
        <pc:cxnChg chg="mod">
          <ac:chgData name="Kencin Autry" userId="a6c17a38-3403-4b9b-b01e-849711fc5fbf" providerId="ADAL" clId="{082659E4-D9E0-4610-B4E4-9B8D758FE963}" dt="2023-10-12T23:11:54.971" v="11163" actId="164"/>
          <ac:cxnSpMkLst>
            <pc:docMk/>
            <pc:sldMk cId="2917529714" sldId="324"/>
            <ac:cxnSpMk id="17" creationId="{2D6B26E1-C03A-4F77-5349-A5466C96323D}"/>
          </ac:cxnSpMkLst>
        </pc:cxnChg>
        <pc:cxnChg chg="mod">
          <ac:chgData name="Kencin Autry" userId="a6c17a38-3403-4b9b-b01e-849711fc5fbf" providerId="ADAL" clId="{082659E4-D9E0-4610-B4E4-9B8D758FE963}" dt="2023-10-12T23:11:54.971" v="11163" actId="164"/>
          <ac:cxnSpMkLst>
            <pc:docMk/>
            <pc:sldMk cId="2917529714" sldId="324"/>
            <ac:cxnSpMk id="19" creationId="{AA46D4EA-EA27-7505-0EAD-07A312B7A33B}"/>
          </ac:cxnSpMkLst>
        </pc:cxnChg>
        <pc:cxnChg chg="mod">
          <ac:chgData name="Kencin Autry" userId="a6c17a38-3403-4b9b-b01e-849711fc5fbf" providerId="ADAL" clId="{082659E4-D9E0-4610-B4E4-9B8D758FE963}" dt="2023-10-12T23:11:54.971" v="11163" actId="164"/>
          <ac:cxnSpMkLst>
            <pc:docMk/>
            <pc:sldMk cId="2917529714" sldId="324"/>
            <ac:cxnSpMk id="20" creationId="{CBB7BED5-AF84-D0EA-B22D-6F3A0B898EF2}"/>
          </ac:cxnSpMkLst>
        </pc:cxnChg>
        <pc:cxnChg chg="mod">
          <ac:chgData name="Kencin Autry" userId="a6c17a38-3403-4b9b-b01e-849711fc5fbf" providerId="ADAL" clId="{082659E4-D9E0-4610-B4E4-9B8D758FE963}" dt="2023-10-12T23:11:54.971" v="11163" actId="164"/>
          <ac:cxnSpMkLst>
            <pc:docMk/>
            <pc:sldMk cId="2917529714" sldId="324"/>
            <ac:cxnSpMk id="21" creationId="{F0A25BB8-C243-D104-12BF-A537F1C5EDA1}"/>
          </ac:cxnSpMkLst>
        </pc:cxnChg>
        <pc:cxnChg chg="mod">
          <ac:chgData name="Kencin Autry" userId="a6c17a38-3403-4b9b-b01e-849711fc5fbf" providerId="ADAL" clId="{082659E4-D9E0-4610-B4E4-9B8D758FE963}" dt="2023-10-12T23:11:54.971" v="11163" actId="164"/>
          <ac:cxnSpMkLst>
            <pc:docMk/>
            <pc:sldMk cId="2917529714" sldId="324"/>
            <ac:cxnSpMk id="22" creationId="{07B97CF0-6C0B-ACC7-37B9-05B7A5784265}"/>
          </ac:cxnSpMkLst>
        </pc:cxnChg>
        <pc:cxnChg chg="mod">
          <ac:chgData name="Kencin Autry" userId="a6c17a38-3403-4b9b-b01e-849711fc5fbf" providerId="ADAL" clId="{082659E4-D9E0-4610-B4E4-9B8D758FE963}" dt="2023-10-12T23:11:54.971" v="11163" actId="164"/>
          <ac:cxnSpMkLst>
            <pc:docMk/>
            <pc:sldMk cId="2917529714" sldId="324"/>
            <ac:cxnSpMk id="23" creationId="{E1CD229F-FB24-1B40-0A53-33E024ACF32E}"/>
          </ac:cxnSpMkLst>
        </pc:cxnChg>
        <pc:cxnChg chg="mod">
          <ac:chgData name="Kencin Autry" userId="a6c17a38-3403-4b9b-b01e-849711fc5fbf" providerId="ADAL" clId="{082659E4-D9E0-4610-B4E4-9B8D758FE963}" dt="2023-10-12T23:11:54.971" v="11163" actId="164"/>
          <ac:cxnSpMkLst>
            <pc:docMk/>
            <pc:sldMk cId="2917529714" sldId="324"/>
            <ac:cxnSpMk id="24" creationId="{200D31CC-AA0E-DD22-B790-CCB4314839B9}"/>
          </ac:cxnSpMkLst>
        </pc:cxnChg>
        <pc:cxnChg chg="mod">
          <ac:chgData name="Kencin Autry" userId="a6c17a38-3403-4b9b-b01e-849711fc5fbf" providerId="ADAL" clId="{082659E4-D9E0-4610-B4E4-9B8D758FE963}" dt="2023-10-12T23:11:54.971" v="11163" actId="164"/>
          <ac:cxnSpMkLst>
            <pc:docMk/>
            <pc:sldMk cId="2917529714" sldId="324"/>
            <ac:cxnSpMk id="25" creationId="{064731EE-EF88-4321-4A07-5B0962747F25}"/>
          </ac:cxnSpMkLst>
        </pc:cxnChg>
        <pc:cxnChg chg="mod">
          <ac:chgData name="Kencin Autry" userId="a6c17a38-3403-4b9b-b01e-849711fc5fbf" providerId="ADAL" clId="{082659E4-D9E0-4610-B4E4-9B8D758FE963}" dt="2023-10-12T20:39:51.203" v="10965" actId="164"/>
          <ac:cxnSpMkLst>
            <pc:docMk/>
            <pc:sldMk cId="2917529714" sldId="324"/>
            <ac:cxnSpMk id="26" creationId="{01CC0B20-7EA9-84F6-6992-03434B3E8C96}"/>
          </ac:cxnSpMkLst>
        </pc:cxnChg>
        <pc:cxnChg chg="mod">
          <ac:chgData name="Kencin Autry" userId="a6c17a38-3403-4b9b-b01e-849711fc5fbf" providerId="ADAL" clId="{082659E4-D9E0-4610-B4E4-9B8D758FE963}" dt="2023-10-12T20:39:51.203" v="10965" actId="164"/>
          <ac:cxnSpMkLst>
            <pc:docMk/>
            <pc:sldMk cId="2917529714" sldId="324"/>
            <ac:cxnSpMk id="27" creationId="{8FCC4340-5817-8371-696B-535090991D4D}"/>
          </ac:cxnSpMkLst>
        </pc:cxnChg>
        <pc:cxnChg chg="add del mod">
          <ac:chgData name="Kencin Autry" userId="a6c17a38-3403-4b9b-b01e-849711fc5fbf" providerId="ADAL" clId="{082659E4-D9E0-4610-B4E4-9B8D758FE963}" dt="2023-10-12T23:08:06.855" v="11127" actId="478"/>
          <ac:cxnSpMkLst>
            <pc:docMk/>
            <pc:sldMk cId="2917529714" sldId="324"/>
            <ac:cxnSpMk id="28" creationId="{15C2531D-2275-F54B-9C77-7FA476EC732E}"/>
          </ac:cxnSpMkLst>
        </pc:cxnChg>
        <pc:cxnChg chg="add del mod">
          <ac:chgData name="Kencin Autry" userId="a6c17a38-3403-4b9b-b01e-849711fc5fbf" providerId="ADAL" clId="{082659E4-D9E0-4610-B4E4-9B8D758FE963}" dt="2023-10-12T23:08:08.498" v="11128" actId="478"/>
          <ac:cxnSpMkLst>
            <pc:docMk/>
            <pc:sldMk cId="2917529714" sldId="324"/>
            <ac:cxnSpMk id="29" creationId="{7508E11A-24A4-4284-B617-84AD61F3CEF9}"/>
          </ac:cxnSpMkLst>
        </pc:cxnChg>
        <pc:cxnChg chg="add del mod">
          <ac:chgData name="Kencin Autry" userId="a6c17a38-3403-4b9b-b01e-849711fc5fbf" providerId="ADAL" clId="{082659E4-D9E0-4610-B4E4-9B8D758FE963}" dt="2023-10-12T23:09:00.691" v="11135" actId="478"/>
          <ac:cxnSpMkLst>
            <pc:docMk/>
            <pc:sldMk cId="2917529714" sldId="324"/>
            <ac:cxnSpMk id="30" creationId="{18D53BFD-11BB-CB73-AD97-E735A27F11C0}"/>
          </ac:cxnSpMkLst>
        </pc:cxnChg>
        <pc:cxnChg chg="mod">
          <ac:chgData name="Kencin Autry" userId="a6c17a38-3403-4b9b-b01e-849711fc5fbf" providerId="ADAL" clId="{082659E4-D9E0-4610-B4E4-9B8D758FE963}" dt="2023-10-12T20:44:01.353" v="11022" actId="164"/>
          <ac:cxnSpMkLst>
            <pc:docMk/>
            <pc:sldMk cId="2917529714" sldId="324"/>
            <ac:cxnSpMk id="31" creationId="{4FA98EA6-2749-F4F3-422D-F581E75104C9}"/>
          </ac:cxnSpMkLst>
        </pc:cxnChg>
        <pc:cxnChg chg="mod">
          <ac:chgData name="Kencin Autry" userId="a6c17a38-3403-4b9b-b01e-849711fc5fbf" providerId="ADAL" clId="{082659E4-D9E0-4610-B4E4-9B8D758FE963}" dt="2023-10-12T20:44:01.353" v="11022" actId="164"/>
          <ac:cxnSpMkLst>
            <pc:docMk/>
            <pc:sldMk cId="2917529714" sldId="324"/>
            <ac:cxnSpMk id="32" creationId="{B97FF6A9-1F9B-1652-E0BA-4C468DBD0996}"/>
          </ac:cxnSpMkLst>
        </pc:cxnChg>
        <pc:cxnChg chg="add del mod">
          <ac:chgData name="Kencin Autry" userId="a6c17a38-3403-4b9b-b01e-849711fc5fbf" providerId="ADAL" clId="{082659E4-D9E0-4610-B4E4-9B8D758FE963}" dt="2023-10-20T00:57:53.115" v="16548" actId="478"/>
          <ac:cxnSpMkLst>
            <pc:docMk/>
            <pc:sldMk cId="2917529714" sldId="324"/>
            <ac:cxnSpMk id="38" creationId="{438A33D5-6147-5370-FD31-48F5586E91F0}"/>
          </ac:cxnSpMkLst>
        </pc:cxnChg>
        <pc:cxnChg chg="add del mod">
          <ac:chgData name="Kencin Autry" userId="a6c17a38-3403-4b9b-b01e-849711fc5fbf" providerId="ADAL" clId="{082659E4-D9E0-4610-B4E4-9B8D758FE963}" dt="2023-10-20T00:56:50.722" v="16538" actId="1076"/>
          <ac:cxnSpMkLst>
            <pc:docMk/>
            <pc:sldMk cId="2917529714" sldId="324"/>
            <ac:cxnSpMk id="39" creationId="{5A34BB89-BDAC-9CF7-6BDE-4B25B2AC8FD1}"/>
          </ac:cxnSpMkLst>
        </pc:cxnChg>
        <pc:cxnChg chg="add del mod">
          <ac:chgData name="Kencin Autry" userId="a6c17a38-3403-4b9b-b01e-849711fc5fbf" providerId="ADAL" clId="{082659E4-D9E0-4610-B4E4-9B8D758FE963}" dt="2023-10-12T20:44:36.182" v="11029" actId="478"/>
          <ac:cxnSpMkLst>
            <pc:docMk/>
            <pc:sldMk cId="2917529714" sldId="324"/>
            <ac:cxnSpMk id="40" creationId="{4CEF6DBD-4AFE-50C8-7E35-C5A7642F9796}"/>
          </ac:cxnSpMkLst>
        </pc:cxnChg>
        <pc:cxnChg chg="add del mod">
          <ac:chgData name="Kencin Autry" userId="a6c17a38-3403-4b9b-b01e-849711fc5fbf" providerId="ADAL" clId="{082659E4-D9E0-4610-B4E4-9B8D758FE963}" dt="2023-10-12T23:08:55.166" v="11133" actId="478"/>
          <ac:cxnSpMkLst>
            <pc:docMk/>
            <pc:sldMk cId="2917529714" sldId="324"/>
            <ac:cxnSpMk id="41" creationId="{761CB8E9-9FA4-5037-F23A-5590C6315D2F}"/>
          </ac:cxnSpMkLst>
        </pc:cxnChg>
        <pc:cxnChg chg="add del mod">
          <ac:chgData name="Kencin Autry" userId="a6c17a38-3403-4b9b-b01e-849711fc5fbf" providerId="ADAL" clId="{082659E4-D9E0-4610-B4E4-9B8D758FE963}" dt="2023-10-12T23:07:19.710" v="11114" actId="164"/>
          <ac:cxnSpMkLst>
            <pc:docMk/>
            <pc:sldMk cId="2917529714" sldId="324"/>
            <ac:cxnSpMk id="42" creationId="{B4EA2DFC-67DA-3747-7197-3B73E2066594}"/>
          </ac:cxnSpMkLst>
        </pc:cxnChg>
        <pc:cxnChg chg="mod">
          <ac:chgData name="Kencin Autry" userId="a6c17a38-3403-4b9b-b01e-849711fc5fbf" providerId="ADAL" clId="{082659E4-D9E0-4610-B4E4-9B8D758FE963}" dt="2023-10-20T00:57:45.574" v="16547" actId="1076"/>
          <ac:cxnSpMkLst>
            <pc:docMk/>
            <pc:sldMk cId="2917529714" sldId="324"/>
            <ac:cxnSpMk id="46" creationId="{5CAC703E-5BE6-C3AA-F927-E2CBE4F14799}"/>
          </ac:cxnSpMkLst>
        </pc:cxnChg>
        <pc:cxnChg chg="add del mod">
          <ac:chgData name="Kencin Autry" userId="a6c17a38-3403-4b9b-b01e-849711fc5fbf" providerId="ADAL" clId="{082659E4-D9E0-4610-B4E4-9B8D758FE963}" dt="2023-10-20T00:57:31.490" v="16544" actId="14100"/>
          <ac:cxnSpMkLst>
            <pc:docMk/>
            <pc:sldMk cId="2917529714" sldId="324"/>
            <ac:cxnSpMk id="47" creationId="{24EDF69D-E4D4-3289-07B7-328E15E05942}"/>
          </ac:cxnSpMkLst>
        </pc:cxnChg>
        <pc:cxnChg chg="del mod">
          <ac:chgData name="Kencin Autry" userId="a6c17a38-3403-4b9b-b01e-849711fc5fbf" providerId="ADAL" clId="{082659E4-D9E0-4610-B4E4-9B8D758FE963}" dt="2023-10-12T23:08:57.975" v="11134" actId="478"/>
          <ac:cxnSpMkLst>
            <pc:docMk/>
            <pc:sldMk cId="2917529714" sldId="324"/>
            <ac:cxnSpMk id="48" creationId="{84E39CE6-EF70-F6CB-D857-94FF84C92439}"/>
          </ac:cxnSpMkLst>
        </pc:cxnChg>
        <pc:cxnChg chg="del mod">
          <ac:chgData name="Kencin Autry" userId="a6c17a38-3403-4b9b-b01e-849711fc5fbf" providerId="ADAL" clId="{082659E4-D9E0-4610-B4E4-9B8D758FE963}" dt="2023-10-12T23:08:52.789" v="11132" actId="478"/>
          <ac:cxnSpMkLst>
            <pc:docMk/>
            <pc:sldMk cId="2917529714" sldId="324"/>
            <ac:cxnSpMk id="49" creationId="{6F20B9BA-E8EF-445C-117C-692EF4F18BC5}"/>
          </ac:cxnSpMkLst>
        </pc:cxnChg>
        <pc:cxnChg chg="del mod">
          <ac:chgData name="Kencin Autry" userId="a6c17a38-3403-4b9b-b01e-849711fc5fbf" providerId="ADAL" clId="{082659E4-D9E0-4610-B4E4-9B8D758FE963}" dt="2023-10-12T23:11:19.208" v="11157" actId="478"/>
          <ac:cxnSpMkLst>
            <pc:docMk/>
            <pc:sldMk cId="2917529714" sldId="324"/>
            <ac:cxnSpMk id="50" creationId="{8DD05D9A-D680-8F6E-4790-734436AB471A}"/>
          </ac:cxnSpMkLst>
        </pc:cxnChg>
        <pc:cxnChg chg="add mod">
          <ac:chgData name="Kencin Autry" userId="a6c17a38-3403-4b9b-b01e-849711fc5fbf" providerId="ADAL" clId="{082659E4-D9E0-4610-B4E4-9B8D758FE963}" dt="2023-10-20T00:57:18.202" v="16543" actId="1076"/>
          <ac:cxnSpMkLst>
            <pc:docMk/>
            <pc:sldMk cId="2917529714" sldId="324"/>
            <ac:cxnSpMk id="59" creationId="{3E390994-4520-3A03-DA80-FA1A3D8FF2D9}"/>
          </ac:cxnSpMkLst>
        </pc:cxnChg>
        <pc:cxnChg chg="add del mod">
          <ac:chgData name="Kencin Autry" userId="a6c17a38-3403-4b9b-b01e-849711fc5fbf" providerId="ADAL" clId="{082659E4-D9E0-4610-B4E4-9B8D758FE963}" dt="2023-10-12T23:11:46.860" v="11161" actId="478"/>
          <ac:cxnSpMkLst>
            <pc:docMk/>
            <pc:sldMk cId="2917529714" sldId="324"/>
            <ac:cxnSpMk id="63" creationId="{FE8D5E02-2332-9E5B-AA8B-7C0EAE2D96B2}"/>
          </ac:cxnSpMkLst>
        </pc:cxnChg>
      </pc:sldChg>
      <pc:sldChg chg="addSp modSp del">
        <pc:chgData name="Kencin Autry" userId="a6c17a38-3403-4b9b-b01e-849711fc5fbf" providerId="ADAL" clId="{082659E4-D9E0-4610-B4E4-9B8D758FE963}" dt="2023-10-12T23:18:34.115" v="11250" actId="2696"/>
        <pc:sldMkLst>
          <pc:docMk/>
          <pc:sldMk cId="52768999" sldId="325"/>
        </pc:sldMkLst>
        <pc:spChg chg="mod">
          <ac:chgData name="Kencin Autry" userId="a6c17a38-3403-4b9b-b01e-849711fc5fbf" providerId="ADAL" clId="{082659E4-D9E0-4610-B4E4-9B8D758FE963}" dt="2023-10-12T20:44:45.628" v="11030" actId="164"/>
          <ac:spMkLst>
            <pc:docMk/>
            <pc:sldMk cId="52768999" sldId="325"/>
            <ac:spMk id="10" creationId="{088ACB7F-6942-6246-D465-CA4756188B14}"/>
          </ac:spMkLst>
        </pc:spChg>
        <pc:spChg chg="mod">
          <ac:chgData name="Kencin Autry" userId="a6c17a38-3403-4b9b-b01e-849711fc5fbf" providerId="ADAL" clId="{082659E4-D9E0-4610-B4E4-9B8D758FE963}" dt="2023-10-12T20:44:45.628" v="11030" actId="164"/>
          <ac:spMkLst>
            <pc:docMk/>
            <pc:sldMk cId="52768999" sldId="325"/>
            <ac:spMk id="14" creationId="{997E200B-56FB-2B9E-68B3-939E2C4E8DC8}"/>
          </ac:spMkLst>
        </pc:spChg>
        <pc:grpChg chg="add mod">
          <ac:chgData name="Kencin Autry" userId="a6c17a38-3403-4b9b-b01e-849711fc5fbf" providerId="ADAL" clId="{082659E4-D9E0-4610-B4E4-9B8D758FE963}" dt="2023-10-12T20:44:45.628" v="11030" actId="164"/>
          <ac:grpSpMkLst>
            <pc:docMk/>
            <pc:sldMk cId="52768999" sldId="325"/>
            <ac:grpSpMk id="33" creationId="{4CE31F62-732B-A5A8-8A0F-77074E887EB9}"/>
          </ac:grpSpMkLst>
        </pc:grpChg>
        <pc:cxnChg chg="mod">
          <ac:chgData name="Kencin Autry" userId="a6c17a38-3403-4b9b-b01e-849711fc5fbf" providerId="ADAL" clId="{082659E4-D9E0-4610-B4E4-9B8D758FE963}" dt="2023-10-12T20:44:45.628" v="11030" actId="164"/>
          <ac:cxnSpMkLst>
            <pc:docMk/>
            <pc:sldMk cId="52768999" sldId="325"/>
            <ac:cxnSpMk id="28" creationId="{15C2531D-2275-F54B-9C77-7FA476EC732E}"/>
          </ac:cxnSpMkLst>
        </pc:cxnChg>
        <pc:cxnChg chg="mod">
          <ac:chgData name="Kencin Autry" userId="a6c17a38-3403-4b9b-b01e-849711fc5fbf" providerId="ADAL" clId="{082659E4-D9E0-4610-B4E4-9B8D758FE963}" dt="2023-10-12T20:44:45.628" v="11030" actId="164"/>
          <ac:cxnSpMkLst>
            <pc:docMk/>
            <pc:sldMk cId="52768999" sldId="325"/>
            <ac:cxnSpMk id="29" creationId="{7508E11A-24A4-4284-B617-84AD61F3CEF9}"/>
          </ac:cxnSpMkLst>
        </pc:cxnChg>
        <pc:cxnChg chg="mod">
          <ac:chgData name="Kencin Autry" userId="a6c17a38-3403-4b9b-b01e-849711fc5fbf" providerId="ADAL" clId="{082659E4-D9E0-4610-B4E4-9B8D758FE963}" dt="2023-10-12T20:44:45.628" v="11030" actId="164"/>
          <ac:cxnSpMkLst>
            <pc:docMk/>
            <pc:sldMk cId="52768999" sldId="325"/>
            <ac:cxnSpMk id="30" creationId="{18D53BFD-11BB-CB73-AD97-E735A27F11C0}"/>
          </ac:cxnSpMkLst>
        </pc:cxnChg>
        <pc:cxnChg chg="mod">
          <ac:chgData name="Kencin Autry" userId="a6c17a38-3403-4b9b-b01e-849711fc5fbf" providerId="ADAL" clId="{082659E4-D9E0-4610-B4E4-9B8D758FE963}" dt="2023-10-12T20:44:45.628" v="11030" actId="164"/>
          <ac:cxnSpMkLst>
            <pc:docMk/>
            <pc:sldMk cId="52768999" sldId="325"/>
            <ac:cxnSpMk id="31" creationId="{4FA98EA6-2749-F4F3-422D-F581E75104C9}"/>
          </ac:cxnSpMkLst>
        </pc:cxnChg>
        <pc:cxnChg chg="mod">
          <ac:chgData name="Kencin Autry" userId="a6c17a38-3403-4b9b-b01e-849711fc5fbf" providerId="ADAL" clId="{082659E4-D9E0-4610-B4E4-9B8D758FE963}" dt="2023-10-12T20:44:45.628" v="11030" actId="164"/>
          <ac:cxnSpMkLst>
            <pc:docMk/>
            <pc:sldMk cId="52768999" sldId="325"/>
            <ac:cxnSpMk id="32" creationId="{B97FF6A9-1F9B-1652-E0BA-4C468DBD0996}"/>
          </ac:cxnSpMkLst>
        </pc:cxnChg>
      </pc:sldChg>
      <pc:sldChg chg="addSp modSp mod ord modTransition modShow">
        <pc:chgData name="Kencin Autry" userId="a6c17a38-3403-4b9b-b01e-849711fc5fbf" providerId="ADAL" clId="{082659E4-D9E0-4610-B4E4-9B8D758FE963}" dt="2023-10-16T21:22:45.572" v="15614" actId="729"/>
        <pc:sldMkLst>
          <pc:docMk/>
          <pc:sldMk cId="377406657" sldId="326"/>
        </pc:sldMkLst>
        <pc:spChg chg="add mod">
          <ac:chgData name="Kencin Autry" userId="a6c17a38-3403-4b9b-b01e-849711fc5fbf" providerId="ADAL" clId="{082659E4-D9E0-4610-B4E4-9B8D758FE963}" dt="2023-10-13T19:01:21.517" v="13096" actId="207"/>
          <ac:spMkLst>
            <pc:docMk/>
            <pc:sldMk cId="377406657" sldId="326"/>
            <ac:spMk id="2" creationId="{230588F0-93B7-9933-5A92-9FF17ED71C83}"/>
          </ac:spMkLst>
        </pc:spChg>
        <pc:spChg chg="mod">
          <ac:chgData name="Kencin Autry" userId="a6c17a38-3403-4b9b-b01e-849711fc5fbf" providerId="ADAL" clId="{082659E4-D9E0-4610-B4E4-9B8D758FE963}" dt="2023-10-12T23:22:02.933" v="11294" actId="207"/>
          <ac:spMkLst>
            <pc:docMk/>
            <pc:sldMk cId="377406657" sldId="326"/>
            <ac:spMk id="33" creationId="{9174FF30-9BE5-8C49-AF8B-2D1603EC6ACD}"/>
          </ac:spMkLst>
        </pc:spChg>
        <pc:spChg chg="mod">
          <ac:chgData name="Kencin Autry" userId="a6c17a38-3403-4b9b-b01e-849711fc5fbf" providerId="ADAL" clId="{082659E4-D9E0-4610-B4E4-9B8D758FE963}" dt="2023-10-12T23:22:34.047" v="11295" actId="207"/>
          <ac:spMkLst>
            <pc:docMk/>
            <pc:sldMk cId="377406657" sldId="326"/>
            <ac:spMk id="34" creationId="{983F724C-A9DF-106C-AE4A-CED8C25B400E}"/>
          </ac:spMkLst>
        </pc:spChg>
        <pc:spChg chg="mod">
          <ac:chgData name="Kencin Autry" userId="a6c17a38-3403-4b9b-b01e-849711fc5fbf" providerId="ADAL" clId="{082659E4-D9E0-4610-B4E4-9B8D758FE963}" dt="2023-10-12T23:22:38.693" v="11296" actId="207"/>
          <ac:spMkLst>
            <pc:docMk/>
            <pc:sldMk cId="377406657" sldId="326"/>
            <ac:spMk id="35" creationId="{3C59C8A8-CD45-4A0B-485C-650C7FA6F68D}"/>
          </ac:spMkLst>
        </pc:spChg>
        <pc:spChg chg="mod">
          <ac:chgData name="Kencin Autry" userId="a6c17a38-3403-4b9b-b01e-849711fc5fbf" providerId="ADAL" clId="{082659E4-D9E0-4610-B4E4-9B8D758FE963}" dt="2023-10-13T19:01:03.296" v="13092" actId="20577"/>
          <ac:spMkLst>
            <pc:docMk/>
            <pc:sldMk cId="377406657" sldId="326"/>
            <ac:spMk id="36" creationId="{D73CC278-148F-8F0B-699C-F26400354F82}"/>
          </ac:spMkLst>
        </pc:spChg>
      </pc:sldChg>
      <pc:sldChg chg="modTransition">
        <pc:chgData name="Kencin Autry" userId="a6c17a38-3403-4b9b-b01e-849711fc5fbf" providerId="ADAL" clId="{082659E4-D9E0-4610-B4E4-9B8D758FE963}" dt="2023-10-13T01:32:20.897" v="12473"/>
        <pc:sldMkLst>
          <pc:docMk/>
          <pc:sldMk cId="68037319" sldId="327"/>
        </pc:sldMkLst>
      </pc:sldChg>
      <pc:sldChg chg="addSp delSp modSp del mod ord modTransition">
        <pc:chgData name="Kencin Autry" userId="a6c17a38-3403-4b9b-b01e-849711fc5fbf" providerId="ADAL" clId="{082659E4-D9E0-4610-B4E4-9B8D758FE963}" dt="2023-10-17T03:51:44.199" v="16362" actId="2696"/>
        <pc:sldMkLst>
          <pc:docMk/>
          <pc:sldMk cId="3590480115" sldId="328"/>
        </pc:sldMkLst>
        <pc:spChg chg="mod">
          <ac:chgData name="Kencin Autry" userId="a6c17a38-3403-4b9b-b01e-849711fc5fbf" providerId="ADAL" clId="{082659E4-D9E0-4610-B4E4-9B8D758FE963}" dt="2023-10-16T17:52:02.432" v="14624" actId="2711"/>
          <ac:spMkLst>
            <pc:docMk/>
            <pc:sldMk cId="3590480115" sldId="328"/>
            <ac:spMk id="2" creationId="{1E78F7A0-6B50-CB05-0C14-35A19D6A6239}"/>
          </ac:spMkLst>
        </pc:spChg>
        <pc:spChg chg="mod">
          <ac:chgData name="Kencin Autry" userId="a6c17a38-3403-4b9b-b01e-849711fc5fbf" providerId="ADAL" clId="{082659E4-D9E0-4610-B4E4-9B8D758FE963}" dt="2023-10-16T17:52:02.432" v="14624" actId="2711"/>
          <ac:spMkLst>
            <pc:docMk/>
            <pc:sldMk cId="3590480115" sldId="328"/>
            <ac:spMk id="3" creationId="{CD7A9408-4E17-359C-2B61-4F46D7A1B5D6}"/>
          </ac:spMkLst>
        </pc:spChg>
        <pc:spChg chg="mod">
          <ac:chgData name="Kencin Autry" userId="a6c17a38-3403-4b9b-b01e-849711fc5fbf" providerId="ADAL" clId="{082659E4-D9E0-4610-B4E4-9B8D758FE963}" dt="2023-10-16T17:52:02.432" v="14624" actId="2711"/>
          <ac:spMkLst>
            <pc:docMk/>
            <pc:sldMk cId="3590480115" sldId="328"/>
            <ac:spMk id="5" creationId="{9F1CB6DF-B893-BAE1-5B5D-76CC878A2B41}"/>
          </ac:spMkLst>
        </pc:spChg>
        <pc:spChg chg="mod">
          <ac:chgData name="Kencin Autry" userId="a6c17a38-3403-4b9b-b01e-849711fc5fbf" providerId="ADAL" clId="{082659E4-D9E0-4610-B4E4-9B8D758FE963}" dt="2023-10-16T17:52:02.432" v="14624" actId="2711"/>
          <ac:spMkLst>
            <pc:docMk/>
            <pc:sldMk cId="3590480115" sldId="328"/>
            <ac:spMk id="8" creationId="{125B67D7-1528-48E8-8F38-D8A6D08CF29F}"/>
          </ac:spMkLst>
        </pc:spChg>
        <pc:spChg chg="add del mod">
          <ac:chgData name="Kencin Autry" userId="a6c17a38-3403-4b9b-b01e-849711fc5fbf" providerId="ADAL" clId="{082659E4-D9E0-4610-B4E4-9B8D758FE963}" dt="2023-10-13T01:09:15.259" v="12136" actId="478"/>
          <ac:spMkLst>
            <pc:docMk/>
            <pc:sldMk cId="3590480115" sldId="328"/>
            <ac:spMk id="11" creationId="{1FA731F4-E72A-9534-6FEB-EB08DC7A2905}"/>
          </ac:spMkLst>
        </pc:spChg>
      </pc:sldChg>
      <pc:sldChg chg="modTransition">
        <pc:chgData name="Kencin Autry" userId="a6c17a38-3403-4b9b-b01e-849711fc5fbf" providerId="ADAL" clId="{082659E4-D9E0-4610-B4E4-9B8D758FE963}" dt="2023-10-13T01:32:35.536" v="12474"/>
        <pc:sldMkLst>
          <pc:docMk/>
          <pc:sldMk cId="370155971" sldId="329"/>
        </pc:sldMkLst>
      </pc:sldChg>
      <pc:sldChg chg="del">
        <pc:chgData name="Kencin Autry" userId="a6c17a38-3403-4b9b-b01e-849711fc5fbf" providerId="ADAL" clId="{082659E4-D9E0-4610-B4E4-9B8D758FE963}" dt="2023-10-13T00:10:08.764" v="11777" actId="2696"/>
        <pc:sldMkLst>
          <pc:docMk/>
          <pc:sldMk cId="2541264983" sldId="330"/>
        </pc:sldMkLst>
      </pc:sldChg>
      <pc:sldChg chg="del">
        <pc:chgData name="Kencin Autry" userId="a6c17a38-3403-4b9b-b01e-849711fc5fbf" providerId="ADAL" clId="{082659E4-D9E0-4610-B4E4-9B8D758FE963}" dt="2023-10-13T00:10:05.011" v="11775" actId="2696"/>
        <pc:sldMkLst>
          <pc:docMk/>
          <pc:sldMk cId="481147592" sldId="331"/>
        </pc:sldMkLst>
      </pc:sldChg>
      <pc:sldChg chg="del">
        <pc:chgData name="Kencin Autry" userId="a6c17a38-3403-4b9b-b01e-849711fc5fbf" providerId="ADAL" clId="{082659E4-D9E0-4610-B4E4-9B8D758FE963}" dt="2023-10-13T00:10:06.959" v="11776" actId="2696"/>
        <pc:sldMkLst>
          <pc:docMk/>
          <pc:sldMk cId="3403576722" sldId="332"/>
        </pc:sldMkLst>
      </pc:sldChg>
      <pc:sldChg chg="addSp delSp modSp mod ord modTransition modShow modNotesTx">
        <pc:chgData name="Kencin Autry" userId="a6c17a38-3403-4b9b-b01e-849711fc5fbf" providerId="ADAL" clId="{082659E4-D9E0-4610-B4E4-9B8D758FE963}" dt="2023-10-16T21:22:45.572" v="15614" actId="729"/>
        <pc:sldMkLst>
          <pc:docMk/>
          <pc:sldMk cId="3180084130" sldId="333"/>
        </pc:sldMkLst>
        <pc:spChg chg="mod">
          <ac:chgData name="Kencin Autry" userId="a6c17a38-3403-4b9b-b01e-849711fc5fbf" providerId="ADAL" clId="{082659E4-D9E0-4610-B4E4-9B8D758FE963}" dt="2023-10-16T17:52:17.897" v="14625" actId="2711"/>
          <ac:spMkLst>
            <pc:docMk/>
            <pc:sldMk cId="3180084130" sldId="333"/>
            <ac:spMk id="2" creationId="{99972161-E71E-8DF7-C48E-C93F2A73C159}"/>
          </ac:spMkLst>
        </pc:spChg>
        <pc:spChg chg="mod">
          <ac:chgData name="Kencin Autry" userId="a6c17a38-3403-4b9b-b01e-849711fc5fbf" providerId="ADAL" clId="{082659E4-D9E0-4610-B4E4-9B8D758FE963}" dt="2023-10-16T17:52:17.897" v="14625" actId="2711"/>
          <ac:spMkLst>
            <pc:docMk/>
            <pc:sldMk cId="3180084130" sldId="333"/>
            <ac:spMk id="3" creationId="{8B132B43-3258-9CFB-DBBE-358A5E233AA3}"/>
          </ac:spMkLst>
        </pc:spChg>
        <pc:spChg chg="mod">
          <ac:chgData name="Kencin Autry" userId="a6c17a38-3403-4b9b-b01e-849711fc5fbf" providerId="ADAL" clId="{082659E4-D9E0-4610-B4E4-9B8D758FE963}" dt="2023-10-16T17:52:17.897" v="14625" actId="2711"/>
          <ac:spMkLst>
            <pc:docMk/>
            <pc:sldMk cId="3180084130" sldId="333"/>
            <ac:spMk id="5" creationId="{4B482F24-717E-90AB-86F5-159B3A04DBF7}"/>
          </ac:spMkLst>
        </pc:spChg>
        <pc:spChg chg="mod">
          <ac:chgData name="Kencin Autry" userId="a6c17a38-3403-4b9b-b01e-849711fc5fbf" providerId="ADAL" clId="{082659E4-D9E0-4610-B4E4-9B8D758FE963}" dt="2023-10-16T17:52:17.897" v="14625" actId="2711"/>
          <ac:spMkLst>
            <pc:docMk/>
            <pc:sldMk cId="3180084130" sldId="333"/>
            <ac:spMk id="6" creationId="{A356BA0F-EF34-E66A-110F-7899A0463064}"/>
          </ac:spMkLst>
        </pc:spChg>
        <pc:spChg chg="add del mod">
          <ac:chgData name="Kencin Autry" userId="a6c17a38-3403-4b9b-b01e-849711fc5fbf" providerId="ADAL" clId="{082659E4-D9E0-4610-B4E4-9B8D758FE963}" dt="2023-10-13T01:09:26.096" v="12139" actId="478"/>
          <ac:spMkLst>
            <pc:docMk/>
            <pc:sldMk cId="3180084130" sldId="333"/>
            <ac:spMk id="7" creationId="{7B688CF9-760F-CB8D-1C49-C15B84C665DE}"/>
          </ac:spMkLst>
        </pc:spChg>
        <pc:spChg chg="mod">
          <ac:chgData name="Kencin Autry" userId="a6c17a38-3403-4b9b-b01e-849711fc5fbf" providerId="ADAL" clId="{082659E4-D9E0-4610-B4E4-9B8D758FE963}" dt="2023-10-16T16:36:09.195" v="14083" actId="1076"/>
          <ac:spMkLst>
            <pc:docMk/>
            <pc:sldMk cId="3180084130" sldId="333"/>
            <ac:spMk id="9" creationId="{76636B5F-E76A-C1CD-EB73-88E5E6137252}"/>
          </ac:spMkLst>
        </pc:spChg>
        <pc:grpChg chg="add mod">
          <ac:chgData name="Kencin Autry" userId="a6c17a38-3403-4b9b-b01e-849711fc5fbf" providerId="ADAL" clId="{082659E4-D9E0-4610-B4E4-9B8D758FE963}" dt="2023-10-16T16:37:29.113" v="14087" actId="1076"/>
          <ac:grpSpMkLst>
            <pc:docMk/>
            <pc:sldMk cId="3180084130" sldId="333"/>
            <ac:grpSpMk id="7" creationId="{1400A1D7-0466-3D4A-CF9C-776488136606}"/>
          </ac:grpSpMkLst>
        </pc:grpChg>
        <pc:cxnChg chg="mod">
          <ac:chgData name="Kencin Autry" userId="a6c17a38-3403-4b9b-b01e-849711fc5fbf" providerId="ADAL" clId="{082659E4-D9E0-4610-B4E4-9B8D758FE963}" dt="2023-10-16T16:37:18.999" v="14086" actId="164"/>
          <ac:cxnSpMkLst>
            <pc:docMk/>
            <pc:sldMk cId="3180084130" sldId="333"/>
            <ac:cxnSpMk id="14" creationId="{B4CB1CC5-F980-1E09-F605-13F7647F0A34}"/>
          </ac:cxnSpMkLst>
        </pc:cxnChg>
        <pc:cxnChg chg="mod">
          <ac:chgData name="Kencin Autry" userId="a6c17a38-3403-4b9b-b01e-849711fc5fbf" providerId="ADAL" clId="{082659E4-D9E0-4610-B4E4-9B8D758FE963}" dt="2023-10-16T16:37:18.999" v="14086" actId="164"/>
          <ac:cxnSpMkLst>
            <pc:docMk/>
            <pc:sldMk cId="3180084130" sldId="333"/>
            <ac:cxnSpMk id="16" creationId="{CA796B59-ADDD-512E-3CA4-D123B4CA12CF}"/>
          </ac:cxnSpMkLst>
        </pc:cxnChg>
        <pc:cxnChg chg="mod">
          <ac:chgData name="Kencin Autry" userId="a6c17a38-3403-4b9b-b01e-849711fc5fbf" providerId="ADAL" clId="{082659E4-D9E0-4610-B4E4-9B8D758FE963}" dt="2023-10-16T16:37:18.999" v="14086" actId="164"/>
          <ac:cxnSpMkLst>
            <pc:docMk/>
            <pc:sldMk cId="3180084130" sldId="333"/>
            <ac:cxnSpMk id="19" creationId="{E644331A-B83D-F04E-BA55-82D08FCB6305}"/>
          </ac:cxnSpMkLst>
        </pc:cxnChg>
        <pc:cxnChg chg="mod">
          <ac:chgData name="Kencin Autry" userId="a6c17a38-3403-4b9b-b01e-849711fc5fbf" providerId="ADAL" clId="{082659E4-D9E0-4610-B4E4-9B8D758FE963}" dt="2023-10-16T16:37:18.999" v="14086" actId="164"/>
          <ac:cxnSpMkLst>
            <pc:docMk/>
            <pc:sldMk cId="3180084130" sldId="333"/>
            <ac:cxnSpMk id="21" creationId="{7C9331D7-C728-467E-EDA0-D167128C21AB}"/>
          </ac:cxnSpMkLst>
        </pc:cxnChg>
      </pc:sldChg>
      <pc:sldChg chg="modSp mod ord modTransition modShow">
        <pc:chgData name="Kencin Autry" userId="a6c17a38-3403-4b9b-b01e-849711fc5fbf" providerId="ADAL" clId="{082659E4-D9E0-4610-B4E4-9B8D758FE963}" dt="2023-10-16T21:22:45.572" v="15614" actId="729"/>
        <pc:sldMkLst>
          <pc:docMk/>
          <pc:sldMk cId="2469862605" sldId="334"/>
        </pc:sldMkLst>
        <pc:spChg chg="mod">
          <ac:chgData name="Kencin Autry" userId="a6c17a38-3403-4b9b-b01e-849711fc5fbf" providerId="ADAL" clId="{082659E4-D9E0-4610-B4E4-9B8D758FE963}" dt="2023-10-12T23:37:47.394" v="11344" actId="207"/>
          <ac:spMkLst>
            <pc:docMk/>
            <pc:sldMk cId="2469862605" sldId="334"/>
            <ac:spMk id="3" creationId="{0624B780-4718-5573-071A-AA4843F1FD67}"/>
          </ac:spMkLst>
        </pc:spChg>
        <pc:spChg chg="mod">
          <ac:chgData name="Kencin Autry" userId="a6c17a38-3403-4b9b-b01e-849711fc5fbf" providerId="ADAL" clId="{082659E4-D9E0-4610-B4E4-9B8D758FE963}" dt="2023-10-12T23:37:57.929" v="11346" actId="207"/>
          <ac:spMkLst>
            <pc:docMk/>
            <pc:sldMk cId="2469862605" sldId="334"/>
            <ac:spMk id="5" creationId="{F0BF8B73-3E86-E019-711E-E63754A65B44}"/>
          </ac:spMkLst>
        </pc:spChg>
      </pc:sldChg>
      <pc:sldChg chg="addSp modSp mod ord modTransition modShow">
        <pc:chgData name="Kencin Autry" userId="a6c17a38-3403-4b9b-b01e-849711fc5fbf" providerId="ADAL" clId="{082659E4-D9E0-4610-B4E4-9B8D758FE963}" dt="2023-10-17T03:53:24.838" v="16398"/>
        <pc:sldMkLst>
          <pc:docMk/>
          <pc:sldMk cId="360431687" sldId="335"/>
        </pc:sldMkLst>
        <pc:spChg chg="mod">
          <ac:chgData name="Kencin Autry" userId="a6c17a38-3403-4b9b-b01e-849711fc5fbf" providerId="ADAL" clId="{082659E4-D9E0-4610-B4E4-9B8D758FE963}" dt="2023-10-13T01:11:00.364" v="12268" actId="207"/>
          <ac:spMkLst>
            <pc:docMk/>
            <pc:sldMk cId="360431687" sldId="335"/>
            <ac:spMk id="2" creationId="{4FB5565F-1BDC-9AE3-8D55-81EA70F6F905}"/>
          </ac:spMkLst>
        </pc:spChg>
        <pc:spChg chg="mod">
          <ac:chgData name="Kencin Autry" userId="a6c17a38-3403-4b9b-b01e-849711fc5fbf" providerId="ADAL" clId="{082659E4-D9E0-4610-B4E4-9B8D758FE963}" dt="2023-10-13T01:11:09.087" v="12269" actId="207"/>
          <ac:spMkLst>
            <pc:docMk/>
            <pc:sldMk cId="360431687" sldId="335"/>
            <ac:spMk id="3" creationId="{BE837C27-7DC1-A0B6-2BDF-340A15A9B29F}"/>
          </ac:spMkLst>
        </pc:spChg>
        <pc:spChg chg="mod">
          <ac:chgData name="Kencin Autry" userId="a6c17a38-3403-4b9b-b01e-849711fc5fbf" providerId="ADAL" clId="{082659E4-D9E0-4610-B4E4-9B8D758FE963}" dt="2023-10-13T01:11:11.422" v="12270" actId="207"/>
          <ac:spMkLst>
            <pc:docMk/>
            <pc:sldMk cId="360431687" sldId="335"/>
            <ac:spMk id="5" creationId="{A392D969-AF07-1AEC-1D5C-609BA80FE0F5}"/>
          </ac:spMkLst>
        </pc:spChg>
        <pc:spChg chg="mod">
          <ac:chgData name="Kencin Autry" userId="a6c17a38-3403-4b9b-b01e-849711fc5fbf" providerId="ADAL" clId="{082659E4-D9E0-4610-B4E4-9B8D758FE963}" dt="2023-10-13T01:11:25.413" v="12272" actId="207"/>
          <ac:spMkLst>
            <pc:docMk/>
            <pc:sldMk cId="360431687" sldId="335"/>
            <ac:spMk id="6" creationId="{6D1585BD-5282-0DCD-1D4A-ECB2501F083E}"/>
          </ac:spMkLst>
        </pc:spChg>
        <pc:spChg chg="add mod">
          <ac:chgData name="Kencin Autry" userId="a6c17a38-3403-4b9b-b01e-849711fc5fbf" providerId="ADAL" clId="{082659E4-D9E0-4610-B4E4-9B8D758FE963}" dt="2023-10-17T03:53:24.838" v="16398"/>
          <ac:spMkLst>
            <pc:docMk/>
            <pc:sldMk cId="360431687" sldId="335"/>
            <ac:spMk id="7" creationId="{AEB2303D-4F90-BB89-7B66-461E8003474C}"/>
          </ac:spMkLst>
        </pc:spChg>
        <pc:spChg chg="mod">
          <ac:chgData name="Kencin Autry" userId="a6c17a38-3403-4b9b-b01e-849711fc5fbf" providerId="ADAL" clId="{082659E4-D9E0-4610-B4E4-9B8D758FE963}" dt="2023-10-13T01:11:23.236" v="12271" actId="207"/>
          <ac:spMkLst>
            <pc:docMk/>
            <pc:sldMk cId="360431687" sldId="335"/>
            <ac:spMk id="14" creationId="{42E1DB96-04F1-2EDB-74A7-38C5A72DDDE4}"/>
          </ac:spMkLst>
        </pc:spChg>
      </pc:sldChg>
      <pc:sldChg chg="addSp delSp modSp new del mod">
        <pc:chgData name="Kencin Autry" userId="a6c17a38-3403-4b9b-b01e-849711fc5fbf" providerId="ADAL" clId="{082659E4-D9E0-4610-B4E4-9B8D758FE963}" dt="2023-10-13T00:02:24.273" v="11741" actId="47"/>
        <pc:sldMkLst>
          <pc:docMk/>
          <pc:sldMk cId="853329243" sldId="336"/>
        </pc:sldMkLst>
        <pc:spChg chg="add mod">
          <ac:chgData name="Kencin Autry" userId="a6c17a38-3403-4b9b-b01e-849711fc5fbf" providerId="ADAL" clId="{082659E4-D9E0-4610-B4E4-9B8D758FE963}" dt="2023-10-12T23:16:37.842" v="11229"/>
          <ac:spMkLst>
            <pc:docMk/>
            <pc:sldMk cId="853329243" sldId="336"/>
            <ac:spMk id="5" creationId="{FF294196-816D-A44E-D2A6-5BB171DBEB57}"/>
          </ac:spMkLst>
        </pc:spChg>
        <pc:spChg chg="add mod">
          <ac:chgData name="Kencin Autry" userId="a6c17a38-3403-4b9b-b01e-849711fc5fbf" providerId="ADAL" clId="{082659E4-D9E0-4610-B4E4-9B8D758FE963}" dt="2023-10-12T23:19:54.902" v="11262" actId="207"/>
          <ac:spMkLst>
            <pc:docMk/>
            <pc:sldMk cId="853329243" sldId="336"/>
            <ac:spMk id="6" creationId="{504B573A-960E-8B8F-C99D-C80E1D33F8D5}"/>
          </ac:spMkLst>
        </pc:spChg>
        <pc:spChg chg="mod">
          <ac:chgData name="Kencin Autry" userId="a6c17a38-3403-4b9b-b01e-849711fc5fbf" providerId="ADAL" clId="{082659E4-D9E0-4610-B4E4-9B8D758FE963}" dt="2023-10-12T23:59:01.998" v="11715" actId="207"/>
          <ac:spMkLst>
            <pc:docMk/>
            <pc:sldMk cId="853329243" sldId="336"/>
            <ac:spMk id="10" creationId="{E16EC49A-B0C0-E4EA-6BEB-AFDA7C071FF2}"/>
          </ac:spMkLst>
        </pc:spChg>
        <pc:spChg chg="mod">
          <ac:chgData name="Kencin Autry" userId="a6c17a38-3403-4b9b-b01e-849711fc5fbf" providerId="ADAL" clId="{082659E4-D9E0-4610-B4E4-9B8D758FE963}" dt="2023-10-12T23:59:00.327" v="11714" actId="207"/>
          <ac:spMkLst>
            <pc:docMk/>
            <pc:sldMk cId="853329243" sldId="336"/>
            <ac:spMk id="11" creationId="{6F70D94A-3555-76FB-79A6-FABA326AED85}"/>
          </ac:spMkLst>
        </pc:spChg>
        <pc:spChg chg="mod">
          <ac:chgData name="Kencin Autry" userId="a6c17a38-3403-4b9b-b01e-849711fc5fbf" providerId="ADAL" clId="{082659E4-D9E0-4610-B4E4-9B8D758FE963}" dt="2023-10-12T23:58:58.216" v="11713" actId="207"/>
          <ac:spMkLst>
            <pc:docMk/>
            <pc:sldMk cId="853329243" sldId="336"/>
            <ac:spMk id="12" creationId="{D4656371-68C9-BC48-930B-6ADA32400D92}"/>
          </ac:spMkLst>
        </pc:spChg>
        <pc:spChg chg="add del mod">
          <ac:chgData name="Kencin Autry" userId="a6c17a38-3403-4b9b-b01e-849711fc5fbf" providerId="ADAL" clId="{082659E4-D9E0-4610-B4E4-9B8D758FE963}" dt="2023-10-12T23:17:16.181" v="11236" actId="478"/>
          <ac:spMkLst>
            <pc:docMk/>
            <pc:sldMk cId="853329243" sldId="336"/>
            <ac:spMk id="17" creationId="{213B26C0-2BB8-2782-52DE-5E10ED44E13C}"/>
          </ac:spMkLst>
        </pc:spChg>
        <pc:spChg chg="add del mod">
          <ac:chgData name="Kencin Autry" userId="a6c17a38-3403-4b9b-b01e-849711fc5fbf" providerId="ADAL" clId="{082659E4-D9E0-4610-B4E4-9B8D758FE963}" dt="2023-10-12T23:16:44.481" v="11231" actId="478"/>
          <ac:spMkLst>
            <pc:docMk/>
            <pc:sldMk cId="853329243" sldId="336"/>
            <ac:spMk id="18" creationId="{B930E099-EE4A-EAAA-1A68-9EE9407AF0AC}"/>
          </ac:spMkLst>
        </pc:spChg>
        <pc:spChg chg="add del mod">
          <ac:chgData name="Kencin Autry" userId="a6c17a38-3403-4b9b-b01e-849711fc5fbf" providerId="ADAL" clId="{082659E4-D9E0-4610-B4E4-9B8D758FE963}" dt="2023-10-12T23:16:44.481" v="11231" actId="478"/>
          <ac:spMkLst>
            <pc:docMk/>
            <pc:sldMk cId="853329243" sldId="336"/>
            <ac:spMk id="19" creationId="{8FB6F148-0C4F-458A-E17A-746E2301DE1B}"/>
          </ac:spMkLst>
        </pc:spChg>
        <pc:spChg chg="mod">
          <ac:chgData name="Kencin Autry" userId="a6c17a38-3403-4b9b-b01e-849711fc5fbf" providerId="ADAL" clId="{082659E4-D9E0-4610-B4E4-9B8D758FE963}" dt="2023-10-12T23:16:43.038" v="11230"/>
          <ac:spMkLst>
            <pc:docMk/>
            <pc:sldMk cId="853329243" sldId="336"/>
            <ac:spMk id="23" creationId="{BB593D50-B944-DA14-D2F7-01F6CA6F0874}"/>
          </ac:spMkLst>
        </pc:spChg>
        <pc:spChg chg="mod">
          <ac:chgData name="Kencin Autry" userId="a6c17a38-3403-4b9b-b01e-849711fc5fbf" providerId="ADAL" clId="{082659E4-D9E0-4610-B4E4-9B8D758FE963}" dt="2023-10-12T23:16:43.038" v="11230"/>
          <ac:spMkLst>
            <pc:docMk/>
            <pc:sldMk cId="853329243" sldId="336"/>
            <ac:spMk id="24" creationId="{DAC5894D-45D0-03B0-F7FC-EFE451F8C92E}"/>
          </ac:spMkLst>
        </pc:spChg>
        <pc:spChg chg="mod">
          <ac:chgData name="Kencin Autry" userId="a6c17a38-3403-4b9b-b01e-849711fc5fbf" providerId="ADAL" clId="{082659E4-D9E0-4610-B4E4-9B8D758FE963}" dt="2023-10-12T23:16:43.038" v="11230"/>
          <ac:spMkLst>
            <pc:docMk/>
            <pc:sldMk cId="853329243" sldId="336"/>
            <ac:spMk id="25" creationId="{34F03DBC-DAF4-22D6-943E-A3B162C17B71}"/>
          </ac:spMkLst>
        </pc:spChg>
        <pc:spChg chg="add del mod">
          <ac:chgData name="Kencin Autry" userId="a6c17a38-3403-4b9b-b01e-849711fc5fbf" providerId="ADAL" clId="{082659E4-D9E0-4610-B4E4-9B8D758FE963}" dt="2023-10-12T23:16:44.481" v="11231" actId="478"/>
          <ac:spMkLst>
            <pc:docMk/>
            <pc:sldMk cId="853329243" sldId="336"/>
            <ac:spMk id="30" creationId="{96D82D77-B59B-0C4C-3E8E-7C4095C5D5A3}"/>
          </ac:spMkLst>
        </pc:spChg>
        <pc:spChg chg="add del mod">
          <ac:chgData name="Kencin Autry" userId="a6c17a38-3403-4b9b-b01e-849711fc5fbf" providerId="ADAL" clId="{082659E4-D9E0-4610-B4E4-9B8D758FE963}" dt="2023-10-13T00:00:23.515" v="11729" actId="478"/>
          <ac:spMkLst>
            <pc:docMk/>
            <pc:sldMk cId="853329243" sldId="336"/>
            <ac:spMk id="31" creationId="{FE5ABE67-855D-3FD8-C92B-E930FA68900B}"/>
          </ac:spMkLst>
        </pc:spChg>
        <pc:spChg chg="add del mod">
          <ac:chgData name="Kencin Autry" userId="a6c17a38-3403-4b9b-b01e-849711fc5fbf" providerId="ADAL" clId="{082659E4-D9E0-4610-B4E4-9B8D758FE963}" dt="2023-10-12T23:17:46.955" v="11243" actId="478"/>
          <ac:spMkLst>
            <pc:docMk/>
            <pc:sldMk cId="853329243" sldId="336"/>
            <ac:spMk id="32" creationId="{C8BC1410-35A4-A717-4F6E-D62B6282385A}"/>
          </ac:spMkLst>
        </pc:spChg>
        <pc:spChg chg="add del mod">
          <ac:chgData name="Kencin Autry" userId="a6c17a38-3403-4b9b-b01e-849711fc5fbf" providerId="ADAL" clId="{082659E4-D9E0-4610-B4E4-9B8D758FE963}" dt="2023-10-12T23:18:03.066" v="11247" actId="478"/>
          <ac:spMkLst>
            <pc:docMk/>
            <pc:sldMk cId="853329243" sldId="336"/>
            <ac:spMk id="34" creationId="{F045BADA-EE53-3392-F8FD-F418553D314C}"/>
          </ac:spMkLst>
        </pc:spChg>
        <pc:spChg chg="add del mod">
          <ac:chgData name="Kencin Autry" userId="a6c17a38-3403-4b9b-b01e-849711fc5fbf" providerId="ADAL" clId="{082659E4-D9E0-4610-B4E4-9B8D758FE963}" dt="2023-10-13T00:01:25.951" v="11735" actId="478"/>
          <ac:spMkLst>
            <pc:docMk/>
            <pc:sldMk cId="853329243" sldId="336"/>
            <ac:spMk id="35" creationId="{20441544-9744-0493-C23F-F2DD265A4BB0}"/>
          </ac:spMkLst>
        </pc:spChg>
        <pc:spChg chg="add mod">
          <ac:chgData name="Kencin Autry" userId="a6c17a38-3403-4b9b-b01e-849711fc5fbf" providerId="ADAL" clId="{082659E4-D9E0-4610-B4E4-9B8D758FE963}" dt="2023-10-13T00:01:42.883" v="11737" actId="554"/>
          <ac:spMkLst>
            <pc:docMk/>
            <pc:sldMk cId="853329243" sldId="336"/>
            <ac:spMk id="36" creationId="{1F8776BA-71FB-80A6-ED00-A9FDC65EE67E}"/>
          </ac:spMkLst>
        </pc:spChg>
        <pc:spChg chg="mod">
          <ac:chgData name="Kencin Autry" userId="a6c17a38-3403-4b9b-b01e-849711fc5fbf" providerId="ADAL" clId="{082659E4-D9E0-4610-B4E4-9B8D758FE963}" dt="2023-10-13T00:02:12.108" v="11738"/>
          <ac:spMkLst>
            <pc:docMk/>
            <pc:sldMk cId="853329243" sldId="336"/>
            <ac:spMk id="38" creationId="{F50A99B3-5B05-B9DC-E73A-788313722BB6}"/>
          </ac:spMkLst>
        </pc:spChg>
        <pc:spChg chg="mod">
          <ac:chgData name="Kencin Autry" userId="a6c17a38-3403-4b9b-b01e-849711fc5fbf" providerId="ADAL" clId="{082659E4-D9E0-4610-B4E4-9B8D758FE963}" dt="2023-10-13T00:02:12.108" v="11738"/>
          <ac:spMkLst>
            <pc:docMk/>
            <pc:sldMk cId="853329243" sldId="336"/>
            <ac:spMk id="42" creationId="{7D888826-ADC1-95DD-BFE9-36EE66F125D3}"/>
          </ac:spMkLst>
        </pc:spChg>
        <pc:spChg chg="mod">
          <ac:chgData name="Kencin Autry" userId="a6c17a38-3403-4b9b-b01e-849711fc5fbf" providerId="ADAL" clId="{082659E4-D9E0-4610-B4E4-9B8D758FE963}" dt="2023-10-13T00:02:12.108" v="11738"/>
          <ac:spMkLst>
            <pc:docMk/>
            <pc:sldMk cId="853329243" sldId="336"/>
            <ac:spMk id="43" creationId="{8ABA6B20-697D-F509-9F8D-ABED1333F989}"/>
          </ac:spMkLst>
        </pc:spChg>
        <pc:spChg chg="mod">
          <ac:chgData name="Kencin Autry" userId="a6c17a38-3403-4b9b-b01e-849711fc5fbf" providerId="ADAL" clId="{082659E4-D9E0-4610-B4E4-9B8D758FE963}" dt="2023-10-13T00:02:12.108" v="11738"/>
          <ac:spMkLst>
            <pc:docMk/>
            <pc:sldMk cId="853329243" sldId="336"/>
            <ac:spMk id="44" creationId="{47BF859E-197A-4559-AC5A-DD111D61890B}"/>
          </ac:spMkLst>
        </pc:spChg>
        <pc:grpChg chg="add mod">
          <ac:chgData name="Kencin Autry" userId="a6c17a38-3403-4b9b-b01e-849711fc5fbf" providerId="ADAL" clId="{082659E4-D9E0-4610-B4E4-9B8D758FE963}" dt="2023-10-12T23:17:51.942" v="11244" actId="164"/>
          <ac:grpSpMkLst>
            <pc:docMk/>
            <pc:sldMk cId="853329243" sldId="336"/>
            <ac:grpSpMk id="7" creationId="{AC7852F5-F5F8-C4E9-6047-77FA36C90DB5}"/>
          </ac:grpSpMkLst>
        </pc:grpChg>
        <pc:grpChg chg="mod">
          <ac:chgData name="Kencin Autry" userId="a6c17a38-3403-4b9b-b01e-849711fc5fbf" providerId="ADAL" clId="{082659E4-D9E0-4610-B4E4-9B8D758FE963}" dt="2023-10-12T23:16:37.842" v="11229"/>
          <ac:grpSpMkLst>
            <pc:docMk/>
            <pc:sldMk cId="853329243" sldId="336"/>
            <ac:grpSpMk id="9" creationId="{5E8BAFC6-9E7E-B753-919D-DAA3AAA288C2}"/>
          </ac:grpSpMkLst>
        </pc:grpChg>
        <pc:grpChg chg="add del mod">
          <ac:chgData name="Kencin Autry" userId="a6c17a38-3403-4b9b-b01e-849711fc5fbf" providerId="ADAL" clId="{082659E4-D9E0-4610-B4E4-9B8D758FE963}" dt="2023-10-12T23:16:44.481" v="11231" actId="478"/>
          <ac:grpSpMkLst>
            <pc:docMk/>
            <pc:sldMk cId="853329243" sldId="336"/>
            <ac:grpSpMk id="20" creationId="{6C1FADA6-637E-EA17-24AF-EAA4C53147A3}"/>
          </ac:grpSpMkLst>
        </pc:grpChg>
        <pc:grpChg chg="mod">
          <ac:chgData name="Kencin Autry" userId="a6c17a38-3403-4b9b-b01e-849711fc5fbf" providerId="ADAL" clId="{082659E4-D9E0-4610-B4E4-9B8D758FE963}" dt="2023-10-12T23:16:43.038" v="11230"/>
          <ac:grpSpMkLst>
            <pc:docMk/>
            <pc:sldMk cId="853329243" sldId="336"/>
            <ac:grpSpMk id="22" creationId="{9FFC7D60-ED9E-A9FB-5394-9FB368806A4D}"/>
          </ac:grpSpMkLst>
        </pc:grpChg>
        <pc:grpChg chg="add mod">
          <ac:chgData name="Kencin Autry" userId="a6c17a38-3403-4b9b-b01e-849711fc5fbf" providerId="ADAL" clId="{082659E4-D9E0-4610-B4E4-9B8D758FE963}" dt="2023-10-12T23:18:00.637" v="11246" actId="1076"/>
          <ac:grpSpMkLst>
            <pc:docMk/>
            <pc:sldMk cId="853329243" sldId="336"/>
            <ac:grpSpMk id="33" creationId="{0980F479-C661-FDCE-044F-79F4DCED2854}"/>
          </ac:grpSpMkLst>
        </pc:grpChg>
        <pc:grpChg chg="add del mod">
          <ac:chgData name="Kencin Autry" userId="a6c17a38-3403-4b9b-b01e-849711fc5fbf" providerId="ADAL" clId="{082659E4-D9E0-4610-B4E4-9B8D758FE963}" dt="2023-10-13T00:02:13.242" v="11739" actId="478"/>
          <ac:grpSpMkLst>
            <pc:docMk/>
            <pc:sldMk cId="853329243" sldId="336"/>
            <ac:grpSpMk id="37" creationId="{16904396-1305-29C8-74D6-55EBDF031519}"/>
          </ac:grpSpMkLst>
        </pc:grpChg>
        <pc:grpChg chg="mod">
          <ac:chgData name="Kencin Autry" userId="a6c17a38-3403-4b9b-b01e-849711fc5fbf" providerId="ADAL" clId="{082659E4-D9E0-4610-B4E4-9B8D758FE963}" dt="2023-10-13T00:02:12.108" v="11738"/>
          <ac:grpSpMkLst>
            <pc:docMk/>
            <pc:sldMk cId="853329243" sldId="336"/>
            <ac:grpSpMk id="39" creationId="{E7A0249D-5939-FAC7-4080-055BB2154118}"/>
          </ac:grpSpMkLst>
        </pc:grpChg>
        <pc:grpChg chg="mod">
          <ac:chgData name="Kencin Autry" userId="a6c17a38-3403-4b9b-b01e-849711fc5fbf" providerId="ADAL" clId="{082659E4-D9E0-4610-B4E4-9B8D758FE963}" dt="2023-10-13T00:02:12.108" v="11738"/>
          <ac:grpSpMkLst>
            <pc:docMk/>
            <pc:sldMk cId="853329243" sldId="336"/>
            <ac:grpSpMk id="41" creationId="{43416A9B-1DC0-46AD-3F28-7271FDDF7815}"/>
          </ac:grpSpMkLst>
        </pc:grpChg>
        <pc:cxnChg chg="mod">
          <ac:chgData name="Kencin Autry" userId="a6c17a38-3403-4b9b-b01e-849711fc5fbf" providerId="ADAL" clId="{082659E4-D9E0-4610-B4E4-9B8D758FE963}" dt="2023-10-12T23:16:37.842" v="11229"/>
          <ac:cxnSpMkLst>
            <pc:docMk/>
            <pc:sldMk cId="853329243" sldId="336"/>
            <ac:cxnSpMk id="8" creationId="{BEC90CE7-4721-4B3A-FEA6-A460487D05B9}"/>
          </ac:cxnSpMkLst>
        </pc:cxnChg>
        <pc:cxnChg chg="mod">
          <ac:chgData name="Kencin Autry" userId="a6c17a38-3403-4b9b-b01e-849711fc5fbf" providerId="ADAL" clId="{082659E4-D9E0-4610-B4E4-9B8D758FE963}" dt="2023-10-12T23:16:37.842" v="11229"/>
          <ac:cxnSpMkLst>
            <pc:docMk/>
            <pc:sldMk cId="853329243" sldId="336"/>
            <ac:cxnSpMk id="13" creationId="{C2F4C101-71B4-2F31-0F3A-814C22685022}"/>
          </ac:cxnSpMkLst>
        </pc:cxnChg>
        <pc:cxnChg chg="mod">
          <ac:chgData name="Kencin Autry" userId="a6c17a38-3403-4b9b-b01e-849711fc5fbf" providerId="ADAL" clId="{082659E4-D9E0-4610-B4E4-9B8D758FE963}" dt="2023-10-12T23:16:37.842" v="11229"/>
          <ac:cxnSpMkLst>
            <pc:docMk/>
            <pc:sldMk cId="853329243" sldId="336"/>
            <ac:cxnSpMk id="14" creationId="{836D6D9B-50EA-0061-1A16-2B815A7FA064}"/>
          </ac:cxnSpMkLst>
        </pc:cxnChg>
        <pc:cxnChg chg="mod">
          <ac:chgData name="Kencin Autry" userId="a6c17a38-3403-4b9b-b01e-849711fc5fbf" providerId="ADAL" clId="{082659E4-D9E0-4610-B4E4-9B8D758FE963}" dt="2023-10-12T23:16:37.842" v="11229"/>
          <ac:cxnSpMkLst>
            <pc:docMk/>
            <pc:sldMk cId="853329243" sldId="336"/>
            <ac:cxnSpMk id="15" creationId="{1053E44C-7B22-3A81-1F4E-CAD7946B7496}"/>
          </ac:cxnSpMkLst>
        </pc:cxnChg>
        <pc:cxnChg chg="mod">
          <ac:chgData name="Kencin Autry" userId="a6c17a38-3403-4b9b-b01e-849711fc5fbf" providerId="ADAL" clId="{082659E4-D9E0-4610-B4E4-9B8D758FE963}" dt="2023-10-12T23:16:37.842" v="11229"/>
          <ac:cxnSpMkLst>
            <pc:docMk/>
            <pc:sldMk cId="853329243" sldId="336"/>
            <ac:cxnSpMk id="16" creationId="{7DF1E2C0-A81C-6F43-6547-3098044B47A2}"/>
          </ac:cxnSpMkLst>
        </pc:cxnChg>
        <pc:cxnChg chg="mod">
          <ac:chgData name="Kencin Autry" userId="a6c17a38-3403-4b9b-b01e-849711fc5fbf" providerId="ADAL" clId="{082659E4-D9E0-4610-B4E4-9B8D758FE963}" dt="2023-10-12T23:16:44.481" v="11231" actId="478"/>
          <ac:cxnSpMkLst>
            <pc:docMk/>
            <pc:sldMk cId="853329243" sldId="336"/>
            <ac:cxnSpMk id="21" creationId="{A82D4408-EEA4-697F-1E8A-88F232C47672}"/>
          </ac:cxnSpMkLst>
        </pc:cxnChg>
        <pc:cxnChg chg="mod">
          <ac:chgData name="Kencin Autry" userId="a6c17a38-3403-4b9b-b01e-849711fc5fbf" providerId="ADAL" clId="{082659E4-D9E0-4610-B4E4-9B8D758FE963}" dt="2023-10-12T23:16:43.038" v="11230"/>
          <ac:cxnSpMkLst>
            <pc:docMk/>
            <pc:sldMk cId="853329243" sldId="336"/>
            <ac:cxnSpMk id="26" creationId="{1B300405-6538-4AF8-5DB3-FA2EF2733F89}"/>
          </ac:cxnSpMkLst>
        </pc:cxnChg>
        <pc:cxnChg chg="mod">
          <ac:chgData name="Kencin Autry" userId="a6c17a38-3403-4b9b-b01e-849711fc5fbf" providerId="ADAL" clId="{082659E4-D9E0-4610-B4E4-9B8D758FE963}" dt="2023-10-12T23:16:44.481" v="11231" actId="478"/>
          <ac:cxnSpMkLst>
            <pc:docMk/>
            <pc:sldMk cId="853329243" sldId="336"/>
            <ac:cxnSpMk id="27" creationId="{4D75E991-C7F4-7884-196E-DD4DCB127D2E}"/>
          </ac:cxnSpMkLst>
        </pc:cxnChg>
        <pc:cxnChg chg="mod">
          <ac:chgData name="Kencin Autry" userId="a6c17a38-3403-4b9b-b01e-849711fc5fbf" providerId="ADAL" clId="{082659E4-D9E0-4610-B4E4-9B8D758FE963}" dt="2023-10-12T23:16:44.481" v="11231" actId="478"/>
          <ac:cxnSpMkLst>
            <pc:docMk/>
            <pc:sldMk cId="853329243" sldId="336"/>
            <ac:cxnSpMk id="28" creationId="{C869BE27-66D6-65D1-409F-00F9827E0E11}"/>
          </ac:cxnSpMkLst>
        </pc:cxnChg>
        <pc:cxnChg chg="mod">
          <ac:chgData name="Kencin Autry" userId="a6c17a38-3403-4b9b-b01e-849711fc5fbf" providerId="ADAL" clId="{082659E4-D9E0-4610-B4E4-9B8D758FE963}" dt="2023-10-12T23:16:44.481" v="11231" actId="478"/>
          <ac:cxnSpMkLst>
            <pc:docMk/>
            <pc:sldMk cId="853329243" sldId="336"/>
            <ac:cxnSpMk id="29" creationId="{AC823228-A6E9-1695-0849-7236EA30579D}"/>
          </ac:cxnSpMkLst>
        </pc:cxnChg>
        <pc:cxnChg chg="mod">
          <ac:chgData name="Kencin Autry" userId="a6c17a38-3403-4b9b-b01e-849711fc5fbf" providerId="ADAL" clId="{082659E4-D9E0-4610-B4E4-9B8D758FE963}" dt="2023-10-13T00:02:13.242" v="11739" actId="478"/>
          <ac:cxnSpMkLst>
            <pc:docMk/>
            <pc:sldMk cId="853329243" sldId="336"/>
            <ac:cxnSpMk id="40" creationId="{9CD6C6F8-E2C5-CADD-0E43-B485EBEA1E4A}"/>
          </ac:cxnSpMkLst>
        </pc:cxnChg>
        <pc:cxnChg chg="mod">
          <ac:chgData name="Kencin Autry" userId="a6c17a38-3403-4b9b-b01e-849711fc5fbf" providerId="ADAL" clId="{082659E4-D9E0-4610-B4E4-9B8D758FE963}" dt="2023-10-13T00:02:12.108" v="11738"/>
          <ac:cxnSpMkLst>
            <pc:docMk/>
            <pc:sldMk cId="853329243" sldId="336"/>
            <ac:cxnSpMk id="45" creationId="{9D8949CB-538B-0497-23A4-7356F4C3B49A}"/>
          </ac:cxnSpMkLst>
        </pc:cxnChg>
        <pc:cxnChg chg="mod">
          <ac:chgData name="Kencin Autry" userId="a6c17a38-3403-4b9b-b01e-849711fc5fbf" providerId="ADAL" clId="{082659E4-D9E0-4610-B4E4-9B8D758FE963}" dt="2023-10-13T00:02:13.242" v="11739" actId="478"/>
          <ac:cxnSpMkLst>
            <pc:docMk/>
            <pc:sldMk cId="853329243" sldId="336"/>
            <ac:cxnSpMk id="46" creationId="{A407DF2F-F26F-C4CF-D8E6-B617059F8406}"/>
          </ac:cxnSpMkLst>
        </pc:cxnChg>
        <pc:cxnChg chg="mod">
          <ac:chgData name="Kencin Autry" userId="a6c17a38-3403-4b9b-b01e-849711fc5fbf" providerId="ADAL" clId="{082659E4-D9E0-4610-B4E4-9B8D758FE963}" dt="2023-10-13T00:02:13.242" v="11739" actId="478"/>
          <ac:cxnSpMkLst>
            <pc:docMk/>
            <pc:sldMk cId="853329243" sldId="336"/>
            <ac:cxnSpMk id="47" creationId="{658CD850-C9A4-2FD7-C4D7-17B4D08F9CE0}"/>
          </ac:cxnSpMkLst>
        </pc:cxnChg>
        <pc:cxnChg chg="mod">
          <ac:chgData name="Kencin Autry" userId="a6c17a38-3403-4b9b-b01e-849711fc5fbf" providerId="ADAL" clId="{082659E4-D9E0-4610-B4E4-9B8D758FE963}" dt="2023-10-13T00:02:13.242" v="11739" actId="478"/>
          <ac:cxnSpMkLst>
            <pc:docMk/>
            <pc:sldMk cId="853329243" sldId="336"/>
            <ac:cxnSpMk id="48" creationId="{F1EF12D5-BECC-35AC-172D-0B1A05112C4E}"/>
          </ac:cxnSpMkLst>
        </pc:cxnChg>
      </pc:sldChg>
      <pc:sldChg chg="addSp delSp modSp new mod ord modTransition modShow modNotesTx">
        <pc:chgData name="Kencin Autry" userId="a6c17a38-3403-4b9b-b01e-849711fc5fbf" providerId="ADAL" clId="{082659E4-D9E0-4610-B4E4-9B8D758FE963}" dt="2023-10-17T02:21:53.150" v="16067"/>
        <pc:sldMkLst>
          <pc:docMk/>
          <pc:sldMk cId="500679508" sldId="337"/>
        </pc:sldMkLst>
        <pc:spChg chg="del">
          <ac:chgData name="Kencin Autry" userId="a6c17a38-3403-4b9b-b01e-849711fc5fbf" providerId="ADAL" clId="{082659E4-D9E0-4610-B4E4-9B8D758FE963}" dt="2023-10-13T00:04:22.833" v="11755" actId="478"/>
          <ac:spMkLst>
            <pc:docMk/>
            <pc:sldMk cId="500679508" sldId="337"/>
            <ac:spMk id="2" creationId="{140D841C-D08B-4999-ED30-F24BB5E89414}"/>
          </ac:spMkLst>
        </pc:spChg>
        <pc:spChg chg="add del mod">
          <ac:chgData name="Kencin Autry" userId="a6c17a38-3403-4b9b-b01e-849711fc5fbf" providerId="ADAL" clId="{082659E4-D9E0-4610-B4E4-9B8D758FE963}" dt="2023-10-13T01:05:15.066" v="12120" actId="478"/>
          <ac:spMkLst>
            <pc:docMk/>
            <pc:sldMk cId="500679508" sldId="337"/>
            <ac:spMk id="2" creationId="{A6B4614A-D7F2-B178-6BE9-EAF2421F1C17}"/>
          </ac:spMkLst>
        </pc:spChg>
        <pc:spChg chg="mod">
          <ac:chgData name="Kencin Autry" userId="a6c17a38-3403-4b9b-b01e-849711fc5fbf" providerId="ADAL" clId="{082659E4-D9E0-4610-B4E4-9B8D758FE963}" dt="2023-10-13T16:35:36.982" v="12606" actId="34135"/>
          <ac:spMkLst>
            <pc:docMk/>
            <pc:sldMk cId="500679508" sldId="337"/>
            <ac:spMk id="3" creationId="{EFB18327-34E2-D42D-764C-A3E054271640}"/>
          </ac:spMkLst>
        </pc:spChg>
        <pc:spChg chg="mod">
          <ac:chgData name="Kencin Autry" userId="a6c17a38-3403-4b9b-b01e-849711fc5fbf" providerId="ADAL" clId="{082659E4-D9E0-4610-B4E4-9B8D758FE963}" dt="2023-10-13T16:35:36.982" v="12606" actId="34135"/>
          <ac:spMkLst>
            <pc:docMk/>
            <pc:sldMk cId="500679508" sldId="337"/>
            <ac:spMk id="4" creationId="{0140F67C-4C8B-8105-4456-1478A0C6CB2F}"/>
          </ac:spMkLst>
        </pc:spChg>
        <pc:spChg chg="del mod">
          <ac:chgData name="Kencin Autry" userId="a6c17a38-3403-4b9b-b01e-849711fc5fbf" providerId="ADAL" clId="{082659E4-D9E0-4610-B4E4-9B8D758FE963}" dt="2023-10-13T00:07:47.764" v="11757" actId="478"/>
          <ac:spMkLst>
            <pc:docMk/>
            <pc:sldMk cId="500679508" sldId="337"/>
            <ac:spMk id="5" creationId="{69E3D968-BC3B-CDB3-EF25-89FE285A939C}"/>
          </ac:spMkLst>
        </pc:spChg>
        <pc:spChg chg="add mod ord">
          <ac:chgData name="Kencin Autry" userId="a6c17a38-3403-4b9b-b01e-849711fc5fbf" providerId="ADAL" clId="{082659E4-D9E0-4610-B4E4-9B8D758FE963}" dt="2023-10-13T16:35:36.982" v="12606" actId="34135"/>
          <ac:spMkLst>
            <pc:docMk/>
            <pc:sldMk cId="500679508" sldId="337"/>
            <ac:spMk id="17" creationId="{0C91E882-4468-9733-D2B6-50570E211DD6}"/>
          </ac:spMkLst>
        </pc:spChg>
        <pc:spChg chg="add del">
          <ac:chgData name="Kencin Autry" userId="a6c17a38-3403-4b9b-b01e-849711fc5fbf" providerId="ADAL" clId="{082659E4-D9E0-4610-B4E4-9B8D758FE963}" dt="2023-10-13T00:18:08.006" v="11817" actId="478"/>
          <ac:spMkLst>
            <pc:docMk/>
            <pc:sldMk cId="500679508" sldId="337"/>
            <ac:spMk id="19" creationId="{7E099A2C-9184-279F-9437-2114F0AC87EC}"/>
          </ac:spMkLst>
        </pc:spChg>
        <pc:spChg chg="add mod ord">
          <ac:chgData name="Kencin Autry" userId="a6c17a38-3403-4b9b-b01e-849711fc5fbf" providerId="ADAL" clId="{082659E4-D9E0-4610-B4E4-9B8D758FE963}" dt="2023-10-13T16:35:36.982" v="12606" actId="34135"/>
          <ac:spMkLst>
            <pc:docMk/>
            <pc:sldMk cId="500679508" sldId="337"/>
            <ac:spMk id="20" creationId="{A631D455-A742-1A02-3745-E2B6C565615D}"/>
          </ac:spMkLst>
        </pc:spChg>
        <pc:spChg chg="mod ord topLvl">
          <ac:chgData name="Kencin Autry" userId="a6c17a38-3403-4b9b-b01e-849711fc5fbf" providerId="ADAL" clId="{082659E4-D9E0-4610-B4E4-9B8D758FE963}" dt="2023-10-13T16:35:36.982" v="12606" actId="34135"/>
          <ac:spMkLst>
            <pc:docMk/>
            <pc:sldMk cId="500679508" sldId="337"/>
            <ac:spMk id="25" creationId="{03DB2513-EFEE-9306-DB15-9C75F2F14795}"/>
          </ac:spMkLst>
        </pc:spChg>
        <pc:spChg chg="add mod">
          <ac:chgData name="Kencin Autry" userId="a6c17a38-3403-4b9b-b01e-849711fc5fbf" providerId="ADAL" clId="{082659E4-D9E0-4610-B4E4-9B8D758FE963}" dt="2023-10-13T16:35:36.982" v="12606" actId="34135"/>
          <ac:spMkLst>
            <pc:docMk/>
            <pc:sldMk cId="500679508" sldId="337"/>
            <ac:spMk id="29" creationId="{E7E667E1-3ED1-4FAC-8954-F51C27DDA24B}"/>
          </ac:spMkLst>
        </pc:spChg>
        <pc:grpChg chg="add mod">
          <ac:chgData name="Kencin Autry" userId="a6c17a38-3403-4b9b-b01e-849711fc5fbf" providerId="ADAL" clId="{082659E4-D9E0-4610-B4E4-9B8D758FE963}" dt="2023-10-13T16:35:36.982" v="12606" actId="34135"/>
          <ac:grpSpMkLst>
            <pc:docMk/>
            <pc:sldMk cId="500679508" sldId="337"/>
            <ac:grpSpMk id="18" creationId="{91029D17-B952-C999-E09C-9121CFD14E0B}"/>
          </ac:grpSpMkLst>
        </pc:grpChg>
        <pc:grpChg chg="add mod">
          <ac:chgData name="Kencin Autry" userId="a6c17a38-3403-4b9b-b01e-849711fc5fbf" providerId="ADAL" clId="{082659E4-D9E0-4610-B4E4-9B8D758FE963}" dt="2023-10-13T16:35:36.982" v="12606" actId="34135"/>
          <ac:grpSpMkLst>
            <pc:docMk/>
            <pc:sldMk cId="500679508" sldId="337"/>
            <ac:grpSpMk id="21" creationId="{10A07519-4F79-7438-6BC8-8B17917063CB}"/>
          </ac:grpSpMkLst>
        </pc:grpChg>
        <pc:grpChg chg="add del mod">
          <ac:chgData name="Kencin Autry" userId="a6c17a38-3403-4b9b-b01e-849711fc5fbf" providerId="ADAL" clId="{082659E4-D9E0-4610-B4E4-9B8D758FE963}" dt="2023-10-13T00:19:41.057" v="11833" actId="478"/>
          <ac:grpSpMkLst>
            <pc:docMk/>
            <pc:sldMk cId="500679508" sldId="337"/>
            <ac:grpSpMk id="24" creationId="{A4B17A69-24C8-4D82-A889-C5DB296A0DC9}"/>
          </ac:grpSpMkLst>
        </pc:grpChg>
        <pc:grpChg chg="add mod">
          <ac:chgData name="Kencin Autry" userId="a6c17a38-3403-4b9b-b01e-849711fc5fbf" providerId="ADAL" clId="{082659E4-D9E0-4610-B4E4-9B8D758FE963}" dt="2023-10-13T16:35:36.982" v="12606" actId="34135"/>
          <ac:grpSpMkLst>
            <pc:docMk/>
            <pc:sldMk cId="500679508" sldId="337"/>
            <ac:grpSpMk id="27" creationId="{F943F5B4-EC0B-8A81-1148-812E7866A912}"/>
          </ac:grpSpMkLst>
        </pc:grpChg>
        <pc:grpChg chg="add mod">
          <ac:chgData name="Kencin Autry" userId="a6c17a38-3403-4b9b-b01e-849711fc5fbf" providerId="ADAL" clId="{082659E4-D9E0-4610-B4E4-9B8D758FE963}" dt="2023-10-13T16:35:36.982" v="12606" actId="34135"/>
          <ac:grpSpMkLst>
            <pc:docMk/>
            <pc:sldMk cId="500679508" sldId="337"/>
            <ac:grpSpMk id="28" creationId="{B7C5222E-8D1C-F6B4-07FE-A25708039758}"/>
          </ac:grpSpMkLst>
        </pc:grpChg>
        <pc:graphicFrameChg chg="add mod ord modGraphic">
          <ac:chgData name="Kencin Autry" userId="a6c17a38-3403-4b9b-b01e-849711fc5fbf" providerId="ADAL" clId="{082659E4-D9E0-4610-B4E4-9B8D758FE963}" dt="2023-10-13T16:35:36.982" v="12606" actId="34135"/>
          <ac:graphicFrameMkLst>
            <pc:docMk/>
            <pc:sldMk cId="500679508" sldId="337"/>
            <ac:graphicFrameMk id="10" creationId="{C5511634-E514-EA6A-7730-0FFE4390AA14}"/>
          </ac:graphicFrameMkLst>
        </pc:graphicFrameChg>
        <pc:graphicFrameChg chg="add mod modGraphic">
          <ac:chgData name="Kencin Autry" userId="a6c17a38-3403-4b9b-b01e-849711fc5fbf" providerId="ADAL" clId="{082659E4-D9E0-4610-B4E4-9B8D758FE963}" dt="2023-10-13T16:35:36.982" v="12606" actId="34135"/>
          <ac:graphicFrameMkLst>
            <pc:docMk/>
            <pc:sldMk cId="500679508" sldId="337"/>
            <ac:graphicFrameMk id="12" creationId="{50F2DC42-2036-13F1-8D6E-130FCBF61585}"/>
          </ac:graphicFrameMkLst>
        </pc:graphicFrameChg>
        <pc:graphicFrameChg chg="add mod modGraphic">
          <ac:chgData name="Kencin Autry" userId="a6c17a38-3403-4b9b-b01e-849711fc5fbf" providerId="ADAL" clId="{082659E4-D9E0-4610-B4E4-9B8D758FE963}" dt="2023-10-13T16:35:36.982" v="12606" actId="34135"/>
          <ac:graphicFrameMkLst>
            <pc:docMk/>
            <pc:sldMk cId="500679508" sldId="337"/>
            <ac:graphicFrameMk id="14" creationId="{8B314E35-D9D4-31D0-38F1-FE4EB16211B9}"/>
          </ac:graphicFrameMkLst>
        </pc:graphicFrameChg>
        <pc:graphicFrameChg chg="del mod topLvl">
          <ac:chgData name="Kencin Autry" userId="a6c17a38-3403-4b9b-b01e-849711fc5fbf" providerId="ADAL" clId="{082659E4-D9E0-4610-B4E4-9B8D758FE963}" dt="2023-10-13T00:19:41.057" v="11833" actId="478"/>
          <ac:graphicFrameMkLst>
            <pc:docMk/>
            <pc:sldMk cId="500679508" sldId="337"/>
            <ac:graphicFrameMk id="26" creationId="{35ADEBC9-C0F8-F862-5B70-0E1C85686012}"/>
          </ac:graphicFrameMkLst>
        </pc:graphicFrameChg>
        <pc:picChg chg="add mod">
          <ac:chgData name="Kencin Autry" userId="a6c17a38-3403-4b9b-b01e-849711fc5fbf" providerId="ADAL" clId="{082659E4-D9E0-4610-B4E4-9B8D758FE963}" dt="2023-10-13T16:35:36.982" v="12606" actId="34135"/>
          <ac:picMkLst>
            <pc:docMk/>
            <pc:sldMk cId="500679508" sldId="337"/>
            <ac:picMk id="7" creationId="{13F54ECC-478A-193C-3D0C-0496CA3F0B04}"/>
          </ac:picMkLst>
        </pc:picChg>
        <pc:picChg chg="add del mod">
          <ac:chgData name="Kencin Autry" userId="a6c17a38-3403-4b9b-b01e-849711fc5fbf" providerId="ADAL" clId="{082659E4-D9E0-4610-B4E4-9B8D758FE963}" dt="2023-10-13T00:12:12.830" v="11785" actId="478"/>
          <ac:picMkLst>
            <pc:docMk/>
            <pc:sldMk cId="500679508" sldId="337"/>
            <ac:picMk id="8" creationId="{3D1E8B34-7DD8-C45E-7484-2AA7BC994651}"/>
          </ac:picMkLst>
        </pc:picChg>
        <pc:picChg chg="add del mod">
          <ac:chgData name="Kencin Autry" userId="a6c17a38-3403-4b9b-b01e-849711fc5fbf" providerId="ADAL" clId="{082659E4-D9E0-4610-B4E4-9B8D758FE963}" dt="2023-10-13T00:14:10.992" v="11795" actId="478"/>
          <ac:picMkLst>
            <pc:docMk/>
            <pc:sldMk cId="500679508" sldId="337"/>
            <ac:picMk id="16" creationId="{2AC1ADDF-7F16-32F1-930F-741C3BB388EF}"/>
          </ac:picMkLst>
        </pc:picChg>
        <pc:picChg chg="add del mod">
          <ac:chgData name="Kencin Autry" userId="a6c17a38-3403-4b9b-b01e-849711fc5fbf" providerId="ADAL" clId="{082659E4-D9E0-4610-B4E4-9B8D758FE963}" dt="2023-10-13T00:20:58.968" v="11858" actId="478"/>
          <ac:picMkLst>
            <pc:docMk/>
            <pc:sldMk cId="500679508" sldId="337"/>
            <ac:picMk id="23" creationId="{48A91E10-5CFE-D5EA-696B-018C58A9A61F}"/>
          </ac:picMkLst>
        </pc:picChg>
      </pc:sldChg>
      <pc:sldChg chg="new del">
        <pc:chgData name="Kencin Autry" userId="a6c17a38-3403-4b9b-b01e-849711fc5fbf" providerId="ADAL" clId="{082659E4-D9E0-4610-B4E4-9B8D758FE963}" dt="2023-10-12T23:39:06.185" v="11348" actId="2696"/>
        <pc:sldMkLst>
          <pc:docMk/>
          <pc:sldMk cId="603165043" sldId="337"/>
        </pc:sldMkLst>
      </pc:sldChg>
      <pc:sldChg chg="new del ord">
        <pc:chgData name="Kencin Autry" userId="a6c17a38-3403-4b9b-b01e-849711fc5fbf" providerId="ADAL" clId="{082659E4-D9E0-4610-B4E4-9B8D758FE963}" dt="2023-10-12T23:39:30.725" v="11352" actId="2696"/>
        <pc:sldMkLst>
          <pc:docMk/>
          <pc:sldMk cId="4260348449" sldId="337"/>
        </pc:sldMkLst>
      </pc:sldChg>
      <pc:sldChg chg="addSp delSp modSp add del mod modShow delCm modCm">
        <pc:chgData name="Kencin Autry" userId="a6c17a38-3403-4b9b-b01e-849711fc5fbf" providerId="ADAL" clId="{082659E4-D9E0-4610-B4E4-9B8D758FE963}" dt="2023-10-16T16:34:15.367" v="14064" actId="2696"/>
        <pc:sldMkLst>
          <pc:docMk/>
          <pc:sldMk cId="3857812274" sldId="338"/>
        </pc:sldMkLst>
        <pc:spChg chg="mod">
          <ac:chgData name="Kencin Autry" userId="a6c17a38-3403-4b9b-b01e-849711fc5fbf" providerId="ADAL" clId="{082659E4-D9E0-4610-B4E4-9B8D758FE963}" dt="2023-10-13T18:44:23.196" v="12750" actId="1076"/>
          <ac:spMkLst>
            <pc:docMk/>
            <pc:sldMk cId="3857812274" sldId="338"/>
            <ac:spMk id="9" creationId="{76636B5F-E76A-C1CD-EB73-88E5E6137252}"/>
          </ac:spMkLst>
        </pc:spChg>
        <pc:spChg chg="del">
          <ac:chgData name="Kencin Autry" userId="a6c17a38-3403-4b9b-b01e-849711fc5fbf" providerId="ADAL" clId="{082659E4-D9E0-4610-B4E4-9B8D758FE963}" dt="2023-10-12T23:42:45.130" v="11405" actId="478"/>
          <ac:spMkLst>
            <pc:docMk/>
            <pc:sldMk cId="3857812274" sldId="338"/>
            <ac:spMk id="66" creationId="{B0720124-AD85-743A-0FF7-3F67818761FF}"/>
          </ac:spMkLst>
        </pc:spChg>
        <pc:spChg chg="del">
          <ac:chgData name="Kencin Autry" userId="a6c17a38-3403-4b9b-b01e-849711fc5fbf" providerId="ADAL" clId="{082659E4-D9E0-4610-B4E4-9B8D758FE963}" dt="2023-10-12T23:42:45.130" v="11405" actId="478"/>
          <ac:spMkLst>
            <pc:docMk/>
            <pc:sldMk cId="3857812274" sldId="338"/>
            <ac:spMk id="68" creationId="{D2856BB8-36C2-201E-BB42-912A5B857C53}"/>
          </ac:spMkLst>
        </pc:spChg>
        <pc:spChg chg="del">
          <ac:chgData name="Kencin Autry" userId="a6c17a38-3403-4b9b-b01e-849711fc5fbf" providerId="ADAL" clId="{082659E4-D9E0-4610-B4E4-9B8D758FE963}" dt="2023-10-12T23:42:45.130" v="11405" actId="478"/>
          <ac:spMkLst>
            <pc:docMk/>
            <pc:sldMk cId="3857812274" sldId="338"/>
            <ac:spMk id="69" creationId="{5DA19D75-EDB8-0B60-2AE1-7FE7C18DA858}"/>
          </ac:spMkLst>
        </pc:spChg>
        <pc:spChg chg="del">
          <ac:chgData name="Kencin Autry" userId="a6c17a38-3403-4b9b-b01e-849711fc5fbf" providerId="ADAL" clId="{082659E4-D9E0-4610-B4E4-9B8D758FE963}" dt="2023-10-12T23:42:45.130" v="11405" actId="478"/>
          <ac:spMkLst>
            <pc:docMk/>
            <pc:sldMk cId="3857812274" sldId="338"/>
            <ac:spMk id="70" creationId="{BED07B25-7541-709A-9D31-BB6B1C9A3E7E}"/>
          </ac:spMkLst>
        </pc:spChg>
        <pc:spChg chg="del">
          <ac:chgData name="Kencin Autry" userId="a6c17a38-3403-4b9b-b01e-849711fc5fbf" providerId="ADAL" clId="{082659E4-D9E0-4610-B4E4-9B8D758FE963}" dt="2023-10-12T23:42:45.130" v="11405" actId="478"/>
          <ac:spMkLst>
            <pc:docMk/>
            <pc:sldMk cId="3857812274" sldId="338"/>
            <ac:spMk id="71" creationId="{097571ED-AB4B-D7AB-B8BE-D2E91F68F1C0}"/>
          </ac:spMkLst>
        </pc:spChg>
        <pc:spChg chg="del">
          <ac:chgData name="Kencin Autry" userId="a6c17a38-3403-4b9b-b01e-849711fc5fbf" providerId="ADAL" clId="{082659E4-D9E0-4610-B4E4-9B8D758FE963}" dt="2023-10-12T23:42:45.130" v="11405" actId="478"/>
          <ac:spMkLst>
            <pc:docMk/>
            <pc:sldMk cId="3857812274" sldId="338"/>
            <ac:spMk id="72" creationId="{5C3D1959-DC4C-ADC7-86A0-BA1D23EFC0C0}"/>
          </ac:spMkLst>
        </pc:spChg>
        <pc:spChg chg="del">
          <ac:chgData name="Kencin Autry" userId="a6c17a38-3403-4b9b-b01e-849711fc5fbf" providerId="ADAL" clId="{082659E4-D9E0-4610-B4E4-9B8D758FE963}" dt="2023-10-12T23:42:45.130" v="11405" actId="478"/>
          <ac:spMkLst>
            <pc:docMk/>
            <pc:sldMk cId="3857812274" sldId="338"/>
            <ac:spMk id="73" creationId="{5EFFCA11-B81A-E551-2D87-F1BE4C17AD37}"/>
          </ac:spMkLst>
        </pc:spChg>
        <pc:spChg chg="del">
          <ac:chgData name="Kencin Autry" userId="a6c17a38-3403-4b9b-b01e-849711fc5fbf" providerId="ADAL" clId="{082659E4-D9E0-4610-B4E4-9B8D758FE963}" dt="2023-10-12T23:42:45.130" v="11405" actId="478"/>
          <ac:spMkLst>
            <pc:docMk/>
            <pc:sldMk cId="3857812274" sldId="338"/>
            <ac:spMk id="74" creationId="{A4E5D5D4-15B4-8C50-2749-9A8FE83D0EF2}"/>
          </ac:spMkLst>
        </pc:spChg>
        <pc:spChg chg="del">
          <ac:chgData name="Kencin Autry" userId="a6c17a38-3403-4b9b-b01e-849711fc5fbf" providerId="ADAL" clId="{082659E4-D9E0-4610-B4E4-9B8D758FE963}" dt="2023-10-12T23:42:45.130" v="11405" actId="478"/>
          <ac:spMkLst>
            <pc:docMk/>
            <pc:sldMk cId="3857812274" sldId="338"/>
            <ac:spMk id="75" creationId="{7AC418D7-7F1E-0EEA-08CE-66D56DC59232}"/>
          </ac:spMkLst>
        </pc:spChg>
        <pc:spChg chg="del">
          <ac:chgData name="Kencin Autry" userId="a6c17a38-3403-4b9b-b01e-849711fc5fbf" providerId="ADAL" clId="{082659E4-D9E0-4610-B4E4-9B8D758FE963}" dt="2023-10-12T23:42:45.130" v="11405" actId="478"/>
          <ac:spMkLst>
            <pc:docMk/>
            <pc:sldMk cId="3857812274" sldId="338"/>
            <ac:spMk id="76" creationId="{4F46986A-63D3-3BB2-7940-29E321D84C8A}"/>
          </ac:spMkLst>
        </pc:spChg>
        <pc:spChg chg="del">
          <ac:chgData name="Kencin Autry" userId="a6c17a38-3403-4b9b-b01e-849711fc5fbf" providerId="ADAL" clId="{082659E4-D9E0-4610-B4E4-9B8D758FE963}" dt="2023-10-12T23:42:45.130" v="11405" actId="478"/>
          <ac:spMkLst>
            <pc:docMk/>
            <pc:sldMk cId="3857812274" sldId="338"/>
            <ac:spMk id="77" creationId="{F2FB5376-1BF2-0444-ECAC-0848DD538C6D}"/>
          </ac:spMkLst>
        </pc:spChg>
        <pc:graphicFrameChg chg="add del mod">
          <ac:chgData name="Kencin Autry" userId="a6c17a38-3403-4b9b-b01e-849711fc5fbf" providerId="ADAL" clId="{082659E4-D9E0-4610-B4E4-9B8D758FE963}" dt="2023-10-13T18:48:51.953" v="12795" actId="478"/>
          <ac:graphicFrameMkLst>
            <pc:docMk/>
            <pc:sldMk cId="3857812274" sldId="338"/>
            <ac:graphicFrameMk id="2" creationId="{D52D1F23-83F1-3AF6-D489-47EC370B8C6C}"/>
          </ac:graphicFrameMkLst>
        </pc:graphicFrameChg>
        <pc:graphicFrameChg chg="add del mod ord modGraphic">
          <ac:chgData name="Kencin Autry" userId="a6c17a38-3403-4b9b-b01e-849711fc5fbf" providerId="ADAL" clId="{082659E4-D9E0-4610-B4E4-9B8D758FE963}" dt="2023-10-16T02:39:18.158" v="13818" actId="478"/>
          <ac:graphicFrameMkLst>
            <pc:docMk/>
            <pc:sldMk cId="3857812274" sldId="338"/>
            <ac:graphicFrameMk id="5" creationId="{41A92532-B04B-0714-3597-23E74CF78F87}"/>
          </ac:graphicFrameMkLst>
        </pc:graphicFrameChg>
        <pc:cxnChg chg="del mod">
          <ac:chgData name="Kencin Autry" userId="a6c17a38-3403-4b9b-b01e-849711fc5fbf" providerId="ADAL" clId="{082659E4-D9E0-4610-B4E4-9B8D758FE963}" dt="2023-10-12T23:42:45.130" v="11405" actId="478"/>
          <ac:cxnSpMkLst>
            <pc:docMk/>
            <pc:sldMk cId="3857812274" sldId="338"/>
            <ac:cxnSpMk id="78" creationId="{FD813321-E6BE-E93A-F746-6A88185A552E}"/>
          </ac:cxnSpMkLst>
        </pc:cxnChg>
        <pc:cxnChg chg="del">
          <ac:chgData name="Kencin Autry" userId="a6c17a38-3403-4b9b-b01e-849711fc5fbf" providerId="ADAL" clId="{082659E4-D9E0-4610-B4E4-9B8D758FE963}" dt="2023-10-12T23:42:45.130" v="11405" actId="478"/>
          <ac:cxnSpMkLst>
            <pc:docMk/>
            <pc:sldMk cId="3857812274" sldId="338"/>
            <ac:cxnSpMk id="79" creationId="{B124DA3D-2D59-81DD-B6F7-70EBF64A830A}"/>
          </ac:cxnSpMkLst>
        </pc:cxnChg>
        <pc:cxnChg chg="del mod">
          <ac:chgData name="Kencin Autry" userId="a6c17a38-3403-4b9b-b01e-849711fc5fbf" providerId="ADAL" clId="{082659E4-D9E0-4610-B4E4-9B8D758FE963}" dt="2023-10-12T23:42:45.130" v="11405" actId="478"/>
          <ac:cxnSpMkLst>
            <pc:docMk/>
            <pc:sldMk cId="3857812274" sldId="338"/>
            <ac:cxnSpMk id="80" creationId="{E4CDF743-C707-66BA-E741-93B47FF29690}"/>
          </ac:cxnSpMkLst>
        </pc:cxnChg>
        <pc:cxnChg chg="del mod">
          <ac:chgData name="Kencin Autry" userId="a6c17a38-3403-4b9b-b01e-849711fc5fbf" providerId="ADAL" clId="{082659E4-D9E0-4610-B4E4-9B8D758FE963}" dt="2023-10-12T23:42:45.130" v="11405" actId="478"/>
          <ac:cxnSpMkLst>
            <pc:docMk/>
            <pc:sldMk cId="3857812274" sldId="338"/>
            <ac:cxnSpMk id="81" creationId="{EA94F776-D64F-E21B-4952-E09739F93D36}"/>
          </ac:cxnSpMkLst>
        </pc:cxnChg>
        <pc:cxnChg chg="del mod">
          <ac:chgData name="Kencin Autry" userId="a6c17a38-3403-4b9b-b01e-849711fc5fbf" providerId="ADAL" clId="{082659E4-D9E0-4610-B4E4-9B8D758FE963}" dt="2023-10-12T23:42:45.130" v="11405" actId="478"/>
          <ac:cxnSpMkLst>
            <pc:docMk/>
            <pc:sldMk cId="3857812274" sldId="338"/>
            <ac:cxnSpMk id="82" creationId="{AD4D9F8F-60D3-D6AE-B8CB-531726D43202}"/>
          </ac:cxnSpMkLst>
        </pc:cxnChg>
        <pc:cxnChg chg="del">
          <ac:chgData name="Kencin Autry" userId="a6c17a38-3403-4b9b-b01e-849711fc5fbf" providerId="ADAL" clId="{082659E4-D9E0-4610-B4E4-9B8D758FE963}" dt="2023-10-12T23:42:45.130" v="11405" actId="478"/>
          <ac:cxnSpMkLst>
            <pc:docMk/>
            <pc:sldMk cId="3857812274" sldId="338"/>
            <ac:cxnSpMk id="83" creationId="{5CA47D7B-88E5-69D4-446D-CA30A2F09E74}"/>
          </ac:cxnSpMkLst>
        </pc:cxnChg>
        <pc:cxnChg chg="del mod">
          <ac:chgData name="Kencin Autry" userId="a6c17a38-3403-4b9b-b01e-849711fc5fbf" providerId="ADAL" clId="{082659E4-D9E0-4610-B4E4-9B8D758FE963}" dt="2023-10-12T23:42:45.130" v="11405" actId="478"/>
          <ac:cxnSpMkLst>
            <pc:docMk/>
            <pc:sldMk cId="3857812274" sldId="338"/>
            <ac:cxnSpMk id="84" creationId="{A6050E0A-A0BA-54E3-21BC-1865B0BF1DED}"/>
          </ac:cxnSpMkLst>
        </pc:cxnChg>
        <pc:cxnChg chg="del mod">
          <ac:chgData name="Kencin Autry" userId="a6c17a38-3403-4b9b-b01e-849711fc5fbf" providerId="ADAL" clId="{082659E4-D9E0-4610-B4E4-9B8D758FE963}" dt="2023-10-12T23:42:45.130" v="11405" actId="478"/>
          <ac:cxnSpMkLst>
            <pc:docMk/>
            <pc:sldMk cId="3857812274" sldId="338"/>
            <ac:cxnSpMk id="85" creationId="{D9D92D3A-415A-D1AF-5D32-CDB1315A2A48}"/>
          </ac:cxnSpMkLst>
        </pc:cxnChg>
        <pc:cxnChg chg="del mod">
          <ac:chgData name="Kencin Autry" userId="a6c17a38-3403-4b9b-b01e-849711fc5fbf" providerId="ADAL" clId="{082659E4-D9E0-4610-B4E4-9B8D758FE963}" dt="2023-10-12T23:42:45.130" v="11405" actId="478"/>
          <ac:cxnSpMkLst>
            <pc:docMk/>
            <pc:sldMk cId="3857812274" sldId="338"/>
            <ac:cxnSpMk id="86" creationId="{E076B459-C6C3-55C8-B237-57014508F192}"/>
          </ac:cxnSpMkLst>
        </pc:cxnChg>
        <pc:cxnChg chg="del mod">
          <ac:chgData name="Kencin Autry" userId="a6c17a38-3403-4b9b-b01e-849711fc5fbf" providerId="ADAL" clId="{082659E4-D9E0-4610-B4E4-9B8D758FE963}" dt="2023-10-12T23:42:45.130" v="11405" actId="478"/>
          <ac:cxnSpMkLst>
            <pc:docMk/>
            <pc:sldMk cId="3857812274" sldId="338"/>
            <ac:cxnSpMk id="87" creationId="{D986706F-4F14-6D2C-98F6-D73284FB7E67}"/>
          </ac:cxnSpMkLst>
        </pc:cxnChg>
        <pc:cxnChg chg="del mod">
          <ac:chgData name="Kencin Autry" userId="a6c17a38-3403-4b9b-b01e-849711fc5fbf" providerId="ADAL" clId="{082659E4-D9E0-4610-B4E4-9B8D758FE963}" dt="2023-10-12T23:42:45.130" v="11405" actId="478"/>
          <ac:cxnSpMkLst>
            <pc:docMk/>
            <pc:sldMk cId="3857812274" sldId="338"/>
            <ac:cxnSpMk id="88" creationId="{F32E4614-8195-C7B1-27E1-3DFB17D90B0E}"/>
          </ac:cxnSpMkLst>
        </pc:cxnChg>
        <pc:cxnChg chg="del mod">
          <ac:chgData name="Kencin Autry" userId="a6c17a38-3403-4b9b-b01e-849711fc5fbf" providerId="ADAL" clId="{082659E4-D9E0-4610-B4E4-9B8D758FE963}" dt="2023-10-12T23:42:45.130" v="11405" actId="478"/>
          <ac:cxnSpMkLst>
            <pc:docMk/>
            <pc:sldMk cId="3857812274" sldId="338"/>
            <ac:cxnSpMk id="89" creationId="{49E2FD54-AA5C-94CF-539F-B9B08A42A296}"/>
          </ac:cxnSpMkLst>
        </pc:cxnChg>
        <pc:cxnChg chg="del">
          <ac:chgData name="Kencin Autry" userId="a6c17a38-3403-4b9b-b01e-849711fc5fbf" providerId="ADAL" clId="{082659E4-D9E0-4610-B4E4-9B8D758FE963}" dt="2023-10-12T23:42:45.130" v="11405" actId="478"/>
          <ac:cxnSpMkLst>
            <pc:docMk/>
            <pc:sldMk cId="3857812274" sldId="338"/>
            <ac:cxnSpMk id="90" creationId="{10FE22B1-CDD8-52B7-4D2D-F41A94B477BF}"/>
          </ac:cxnSpMkLst>
        </pc:cxnChg>
        <pc:cxnChg chg="del">
          <ac:chgData name="Kencin Autry" userId="a6c17a38-3403-4b9b-b01e-849711fc5fbf" providerId="ADAL" clId="{082659E4-D9E0-4610-B4E4-9B8D758FE963}" dt="2023-10-12T23:42:45.130" v="11405" actId="478"/>
          <ac:cxnSpMkLst>
            <pc:docMk/>
            <pc:sldMk cId="3857812274" sldId="338"/>
            <ac:cxnSpMk id="92" creationId="{52B93B8B-25C3-F57D-EEB2-D5FF3965AFBC}"/>
          </ac:cxnSpMkLst>
        </pc:cxnChg>
        <pc:cxnChg chg="del mod">
          <ac:chgData name="Kencin Autry" userId="a6c17a38-3403-4b9b-b01e-849711fc5fbf" providerId="ADAL" clId="{082659E4-D9E0-4610-B4E4-9B8D758FE963}" dt="2023-10-12T23:42:45.130" v="11405" actId="478"/>
          <ac:cxnSpMkLst>
            <pc:docMk/>
            <pc:sldMk cId="3857812274" sldId="338"/>
            <ac:cxnSpMk id="93" creationId="{2AEECE83-DFA0-0483-505A-D4C3A0E1D407}"/>
          </ac:cxnSpMkLst>
        </pc:cxnChg>
        <pc:cxnChg chg="del">
          <ac:chgData name="Kencin Autry" userId="a6c17a38-3403-4b9b-b01e-849711fc5fbf" providerId="ADAL" clId="{082659E4-D9E0-4610-B4E4-9B8D758FE963}" dt="2023-10-12T23:42:45.130" v="11405" actId="478"/>
          <ac:cxnSpMkLst>
            <pc:docMk/>
            <pc:sldMk cId="3857812274" sldId="338"/>
            <ac:cxnSpMk id="94" creationId="{D6B5596C-09EE-714A-16DF-5268D9448736}"/>
          </ac:cxnSpMkLst>
        </pc:cxnChg>
        <pc:cxnChg chg="del">
          <ac:chgData name="Kencin Autry" userId="a6c17a38-3403-4b9b-b01e-849711fc5fbf" providerId="ADAL" clId="{082659E4-D9E0-4610-B4E4-9B8D758FE963}" dt="2023-10-12T23:42:45.130" v="11405" actId="478"/>
          <ac:cxnSpMkLst>
            <pc:docMk/>
            <pc:sldMk cId="3857812274" sldId="338"/>
            <ac:cxnSpMk id="95" creationId="{0B826D2C-BD38-20BB-39A1-3B68004F1EA8}"/>
          </ac:cxnSpMkLst>
        </pc:cxnChg>
        <pc:extLst>
          <p:ext xmlns:p="http://schemas.openxmlformats.org/presentationml/2006/main" uri="{D6D511B9-2390-475A-947B-AFAB55BFBCF1}">
            <pc226:cmChg xmlns:pc226="http://schemas.microsoft.com/office/powerpoint/2022/06/main/command" chg="del mod modRxn">
              <pc226:chgData name="Kencin Autry" userId="a6c17a38-3403-4b9b-b01e-849711fc5fbf" providerId="ADAL" clId="{082659E4-D9E0-4610-B4E4-9B8D758FE963}" dt="2023-10-12T23:43:18.439" v="11412"/>
              <pc2:cmMkLst xmlns:pc2="http://schemas.microsoft.com/office/powerpoint/2019/9/main/command">
                <pc:docMk/>
                <pc:sldMk cId="3857812274" sldId="338"/>
                <pc2:cmMk id="{CE9EF13F-475E-4AA4-BE54-AA510333E451}"/>
              </pc2:cmMkLst>
            </pc226:cmChg>
          </p:ext>
        </pc:extLst>
      </pc:sldChg>
      <pc:sldChg chg="addSp delSp modSp new del mod ord modTransition modShow">
        <pc:chgData name="Kencin Autry" userId="a6c17a38-3403-4b9b-b01e-849711fc5fbf" providerId="ADAL" clId="{082659E4-D9E0-4610-B4E4-9B8D758FE963}" dt="2023-10-13T18:51:17.447" v="12833" actId="2696"/>
        <pc:sldMkLst>
          <pc:docMk/>
          <pc:sldMk cId="439691384" sldId="339"/>
        </pc:sldMkLst>
        <pc:spChg chg="del">
          <ac:chgData name="Kencin Autry" userId="a6c17a38-3403-4b9b-b01e-849711fc5fbf" providerId="ADAL" clId="{082659E4-D9E0-4610-B4E4-9B8D758FE963}" dt="2023-10-12T23:44:56.582" v="11517"/>
          <ac:spMkLst>
            <pc:docMk/>
            <pc:sldMk cId="439691384" sldId="339"/>
            <ac:spMk id="4" creationId="{5E65517C-9A6B-AFEE-47CD-5C691A5B25A3}"/>
          </ac:spMkLst>
        </pc:spChg>
        <pc:spChg chg="add mod">
          <ac:chgData name="Kencin Autry" userId="a6c17a38-3403-4b9b-b01e-849711fc5fbf" providerId="ADAL" clId="{082659E4-D9E0-4610-B4E4-9B8D758FE963}" dt="2023-10-12T23:55:53.761" v="11699" actId="1076"/>
          <ac:spMkLst>
            <pc:docMk/>
            <pc:sldMk cId="439691384" sldId="339"/>
            <ac:spMk id="6" creationId="{19E3DC7C-0136-2635-B86B-E504A1F951A7}"/>
          </ac:spMkLst>
        </pc:spChg>
        <pc:spChg chg="mod">
          <ac:chgData name="Kencin Autry" userId="a6c17a38-3403-4b9b-b01e-849711fc5fbf" providerId="ADAL" clId="{082659E4-D9E0-4610-B4E4-9B8D758FE963}" dt="2023-10-12T23:55:58.218" v="11700" actId="164"/>
          <ac:spMkLst>
            <pc:docMk/>
            <pc:sldMk cId="439691384" sldId="339"/>
            <ac:spMk id="9" creationId="{265331F6-314F-4B37-6747-3DD50ABBE01C}"/>
          </ac:spMkLst>
        </pc:spChg>
        <pc:spChg chg="add mod">
          <ac:chgData name="Kencin Autry" userId="a6c17a38-3403-4b9b-b01e-849711fc5fbf" providerId="ADAL" clId="{082659E4-D9E0-4610-B4E4-9B8D758FE963}" dt="2023-10-12T23:55:58.218" v="11700" actId="164"/>
          <ac:spMkLst>
            <pc:docMk/>
            <pc:sldMk cId="439691384" sldId="339"/>
            <ac:spMk id="10" creationId="{E9BBF5D8-D011-EAC9-1BB9-BB00705A69FD}"/>
          </ac:spMkLst>
        </pc:spChg>
        <pc:spChg chg="mod">
          <ac:chgData name="Kencin Autry" userId="a6c17a38-3403-4b9b-b01e-849711fc5fbf" providerId="ADAL" clId="{082659E4-D9E0-4610-B4E4-9B8D758FE963}" dt="2023-10-12T23:55:13.457" v="11691" actId="164"/>
          <ac:spMkLst>
            <pc:docMk/>
            <pc:sldMk cId="439691384" sldId="339"/>
            <ac:spMk id="12" creationId="{91423840-CCD3-453A-CE2F-8F6A65F8C5AA}"/>
          </ac:spMkLst>
        </pc:spChg>
        <pc:spChg chg="add del mod">
          <ac:chgData name="Kencin Autry" userId="a6c17a38-3403-4b9b-b01e-849711fc5fbf" providerId="ADAL" clId="{082659E4-D9E0-4610-B4E4-9B8D758FE963}" dt="2023-10-12T23:51:57.651" v="11594" actId="478"/>
          <ac:spMkLst>
            <pc:docMk/>
            <pc:sldMk cId="439691384" sldId="339"/>
            <ac:spMk id="13" creationId="{9C7E23AA-E785-40E2-E115-4C7D4FF05094}"/>
          </ac:spMkLst>
        </pc:spChg>
        <pc:spChg chg="add del mod">
          <ac:chgData name="Kencin Autry" userId="a6c17a38-3403-4b9b-b01e-849711fc5fbf" providerId="ADAL" clId="{082659E4-D9E0-4610-B4E4-9B8D758FE963}" dt="2023-10-12T23:51:56.988" v="11593" actId="478"/>
          <ac:spMkLst>
            <pc:docMk/>
            <pc:sldMk cId="439691384" sldId="339"/>
            <ac:spMk id="14" creationId="{6EBD5594-6FD5-4CF4-19D1-D34DC0B8C53E}"/>
          </ac:spMkLst>
        </pc:spChg>
        <pc:spChg chg="add del mod">
          <ac:chgData name="Kencin Autry" userId="a6c17a38-3403-4b9b-b01e-849711fc5fbf" providerId="ADAL" clId="{082659E4-D9E0-4610-B4E4-9B8D758FE963}" dt="2023-10-12T23:51:58.346" v="11595" actId="478"/>
          <ac:spMkLst>
            <pc:docMk/>
            <pc:sldMk cId="439691384" sldId="339"/>
            <ac:spMk id="15" creationId="{5DB1ABF9-1071-5446-62CD-C1D3FF578976}"/>
          </ac:spMkLst>
        </pc:spChg>
        <pc:spChg chg="add del mod">
          <ac:chgData name="Kencin Autry" userId="a6c17a38-3403-4b9b-b01e-849711fc5fbf" providerId="ADAL" clId="{082659E4-D9E0-4610-B4E4-9B8D758FE963}" dt="2023-10-12T23:51:59.039" v="11596" actId="478"/>
          <ac:spMkLst>
            <pc:docMk/>
            <pc:sldMk cId="439691384" sldId="339"/>
            <ac:spMk id="16" creationId="{75DEC367-9297-8CDE-1655-A471812DC255}"/>
          </ac:spMkLst>
        </pc:spChg>
        <pc:spChg chg="add mod">
          <ac:chgData name="Kencin Autry" userId="a6c17a38-3403-4b9b-b01e-849711fc5fbf" providerId="ADAL" clId="{082659E4-D9E0-4610-B4E4-9B8D758FE963}" dt="2023-10-12T23:55:45.100" v="11695" actId="255"/>
          <ac:spMkLst>
            <pc:docMk/>
            <pc:sldMk cId="439691384" sldId="339"/>
            <ac:spMk id="17" creationId="{EE30AA9B-EE82-D065-9769-B877CDD86FBD}"/>
          </ac:spMkLst>
        </pc:spChg>
        <pc:spChg chg="add mod">
          <ac:chgData name="Kencin Autry" userId="a6c17a38-3403-4b9b-b01e-849711fc5fbf" providerId="ADAL" clId="{082659E4-D9E0-4610-B4E4-9B8D758FE963}" dt="2023-10-12T23:55:13.457" v="11691" actId="164"/>
          <ac:spMkLst>
            <pc:docMk/>
            <pc:sldMk cId="439691384" sldId="339"/>
            <ac:spMk id="18" creationId="{6751D5B3-4C78-00FF-7068-6F20B2A88B14}"/>
          </ac:spMkLst>
        </pc:spChg>
        <pc:spChg chg="add mod">
          <ac:chgData name="Kencin Autry" userId="a6c17a38-3403-4b9b-b01e-849711fc5fbf" providerId="ADAL" clId="{082659E4-D9E0-4610-B4E4-9B8D758FE963}" dt="2023-10-12T23:55:13.457" v="11691" actId="164"/>
          <ac:spMkLst>
            <pc:docMk/>
            <pc:sldMk cId="439691384" sldId="339"/>
            <ac:spMk id="19" creationId="{5F76A829-1469-6893-96A2-8FCFD108FFFE}"/>
          </ac:spMkLst>
        </pc:spChg>
        <pc:spChg chg="add mod">
          <ac:chgData name="Kencin Autry" userId="a6c17a38-3403-4b9b-b01e-849711fc5fbf" providerId="ADAL" clId="{082659E4-D9E0-4610-B4E4-9B8D758FE963}" dt="2023-10-12T23:55:13.457" v="11691" actId="164"/>
          <ac:spMkLst>
            <pc:docMk/>
            <pc:sldMk cId="439691384" sldId="339"/>
            <ac:spMk id="20" creationId="{48BC895C-C3C9-8CBE-D6D1-74AE0CF84A39}"/>
          </ac:spMkLst>
        </pc:spChg>
        <pc:spChg chg="add mod">
          <ac:chgData name="Kencin Autry" userId="a6c17a38-3403-4b9b-b01e-849711fc5fbf" providerId="ADAL" clId="{082659E4-D9E0-4610-B4E4-9B8D758FE963}" dt="2023-10-12T23:55:13.457" v="11691" actId="164"/>
          <ac:spMkLst>
            <pc:docMk/>
            <pc:sldMk cId="439691384" sldId="339"/>
            <ac:spMk id="21" creationId="{97DBF9CE-4E77-7059-F404-2545F21B065C}"/>
          </ac:spMkLst>
        </pc:spChg>
        <pc:grpChg chg="add mod">
          <ac:chgData name="Kencin Autry" userId="a6c17a38-3403-4b9b-b01e-849711fc5fbf" providerId="ADAL" clId="{082659E4-D9E0-4610-B4E4-9B8D758FE963}" dt="2023-10-12T23:56:14.692" v="11703" actId="1076"/>
          <ac:grpSpMkLst>
            <pc:docMk/>
            <pc:sldMk cId="439691384" sldId="339"/>
            <ac:grpSpMk id="22" creationId="{92E2B6A8-D6A7-84E1-6524-D6A546E41859}"/>
          </ac:grpSpMkLst>
        </pc:grpChg>
        <pc:grpChg chg="add mod">
          <ac:chgData name="Kencin Autry" userId="a6c17a38-3403-4b9b-b01e-849711fc5fbf" providerId="ADAL" clId="{082659E4-D9E0-4610-B4E4-9B8D758FE963}" dt="2023-10-12T23:56:07.825" v="11702" actId="1076"/>
          <ac:grpSpMkLst>
            <pc:docMk/>
            <pc:sldMk cId="439691384" sldId="339"/>
            <ac:grpSpMk id="23" creationId="{C8C8AD4C-D46F-92CC-D8E7-E6F1C8E5B8DD}"/>
          </ac:grpSpMkLst>
        </pc:grpChg>
        <pc:picChg chg="add del mod">
          <ac:chgData name="Kencin Autry" userId="a6c17a38-3403-4b9b-b01e-849711fc5fbf" providerId="ADAL" clId="{082659E4-D9E0-4610-B4E4-9B8D758FE963}" dt="2023-10-12T23:47:56.223" v="11523" actId="27803"/>
          <ac:picMkLst>
            <pc:docMk/>
            <pc:sldMk cId="439691384" sldId="339"/>
            <ac:picMk id="8" creationId="{265331F6-314F-4B37-6747-3DD50ABBE01C}"/>
          </ac:picMkLst>
        </pc:picChg>
        <pc:picChg chg="add del mod">
          <ac:chgData name="Kencin Autry" userId="a6c17a38-3403-4b9b-b01e-849711fc5fbf" providerId="ADAL" clId="{082659E4-D9E0-4610-B4E4-9B8D758FE963}" dt="2023-10-12T23:50:30.500" v="11566" actId="27803"/>
          <ac:picMkLst>
            <pc:docMk/>
            <pc:sldMk cId="439691384" sldId="339"/>
            <ac:picMk id="11" creationId="{91423840-CCD3-453A-CE2F-8F6A65F8C5AA}"/>
          </ac:picMkLst>
        </pc:picChg>
      </pc:sldChg>
      <pc:sldChg chg="addSp delSp modSp add mod ord modTransition">
        <pc:chgData name="Kencin Autry" userId="a6c17a38-3403-4b9b-b01e-849711fc5fbf" providerId="ADAL" clId="{082659E4-D9E0-4610-B4E4-9B8D758FE963}" dt="2023-10-17T03:53:11.233" v="16394"/>
        <pc:sldMkLst>
          <pc:docMk/>
          <pc:sldMk cId="2862234481" sldId="340"/>
        </pc:sldMkLst>
        <pc:spChg chg="mod">
          <ac:chgData name="Kencin Autry" userId="a6c17a38-3403-4b9b-b01e-849711fc5fbf" providerId="ADAL" clId="{082659E4-D9E0-4610-B4E4-9B8D758FE963}" dt="2023-10-16T17:51:28.778" v="14620" actId="2711"/>
          <ac:spMkLst>
            <pc:docMk/>
            <pc:sldMk cId="2862234481" sldId="340"/>
            <ac:spMk id="3" creationId="{AB5C6508-5195-D3D6-849B-3F5B57FAB645}"/>
          </ac:spMkLst>
        </pc:spChg>
        <pc:spChg chg="mod">
          <ac:chgData name="Kencin Autry" userId="a6c17a38-3403-4b9b-b01e-849711fc5fbf" providerId="ADAL" clId="{082659E4-D9E0-4610-B4E4-9B8D758FE963}" dt="2023-10-16T17:51:28.778" v="14620" actId="2711"/>
          <ac:spMkLst>
            <pc:docMk/>
            <pc:sldMk cId="2862234481" sldId="340"/>
            <ac:spMk id="8" creationId="{1A6B3DF4-3BA1-DE8F-DF05-A1BB4F07B612}"/>
          </ac:spMkLst>
        </pc:spChg>
        <pc:spChg chg="mod">
          <ac:chgData name="Kencin Autry" userId="a6c17a38-3403-4b9b-b01e-849711fc5fbf" providerId="ADAL" clId="{082659E4-D9E0-4610-B4E4-9B8D758FE963}" dt="2023-10-16T17:51:28.778" v="14620" actId="2711"/>
          <ac:spMkLst>
            <pc:docMk/>
            <pc:sldMk cId="2862234481" sldId="340"/>
            <ac:spMk id="10" creationId="{6DEB6D55-AAD8-0B6D-AAD4-5DBDA7DE6C27}"/>
          </ac:spMkLst>
        </pc:spChg>
        <pc:spChg chg="mod">
          <ac:chgData name="Kencin Autry" userId="a6c17a38-3403-4b9b-b01e-849711fc5fbf" providerId="ADAL" clId="{082659E4-D9E0-4610-B4E4-9B8D758FE963}" dt="2023-10-16T17:51:28.778" v="14620" actId="2711"/>
          <ac:spMkLst>
            <pc:docMk/>
            <pc:sldMk cId="2862234481" sldId="340"/>
            <ac:spMk id="11" creationId="{7246B4EF-74D0-31FE-1836-0C54DA1544F8}"/>
          </ac:spMkLst>
        </pc:spChg>
        <pc:spChg chg="add mod">
          <ac:chgData name="Kencin Autry" userId="a6c17a38-3403-4b9b-b01e-849711fc5fbf" providerId="ADAL" clId="{082659E4-D9E0-4610-B4E4-9B8D758FE963}" dt="2023-10-17T03:53:11.233" v="16394"/>
          <ac:spMkLst>
            <pc:docMk/>
            <pc:sldMk cId="2862234481" sldId="340"/>
            <ac:spMk id="16" creationId="{EE4244F3-95FF-50D1-9600-E8254BB86D78}"/>
          </ac:spMkLst>
        </pc:spChg>
        <pc:spChg chg="del">
          <ac:chgData name="Kencin Autry" userId="a6c17a38-3403-4b9b-b01e-849711fc5fbf" providerId="ADAL" clId="{082659E4-D9E0-4610-B4E4-9B8D758FE963}" dt="2023-10-13T00:02:30.099" v="11742" actId="478"/>
          <ac:spMkLst>
            <pc:docMk/>
            <pc:sldMk cId="2862234481" sldId="340"/>
            <ac:spMk id="66" creationId="{B0720124-AD85-743A-0FF7-3F67818761FF}"/>
          </ac:spMkLst>
        </pc:spChg>
        <pc:spChg chg="del">
          <ac:chgData name="Kencin Autry" userId="a6c17a38-3403-4b9b-b01e-849711fc5fbf" providerId="ADAL" clId="{082659E4-D9E0-4610-B4E4-9B8D758FE963}" dt="2023-10-13T00:02:30.099" v="11742" actId="478"/>
          <ac:spMkLst>
            <pc:docMk/>
            <pc:sldMk cId="2862234481" sldId="340"/>
            <ac:spMk id="68" creationId="{D2856BB8-36C2-201E-BB42-912A5B857C53}"/>
          </ac:spMkLst>
        </pc:spChg>
        <pc:spChg chg="del">
          <ac:chgData name="Kencin Autry" userId="a6c17a38-3403-4b9b-b01e-849711fc5fbf" providerId="ADAL" clId="{082659E4-D9E0-4610-B4E4-9B8D758FE963}" dt="2023-10-13T00:02:30.099" v="11742" actId="478"/>
          <ac:spMkLst>
            <pc:docMk/>
            <pc:sldMk cId="2862234481" sldId="340"/>
            <ac:spMk id="69" creationId="{5DA19D75-EDB8-0B60-2AE1-7FE7C18DA858}"/>
          </ac:spMkLst>
        </pc:spChg>
        <pc:spChg chg="del">
          <ac:chgData name="Kencin Autry" userId="a6c17a38-3403-4b9b-b01e-849711fc5fbf" providerId="ADAL" clId="{082659E4-D9E0-4610-B4E4-9B8D758FE963}" dt="2023-10-13T00:02:30.099" v="11742" actId="478"/>
          <ac:spMkLst>
            <pc:docMk/>
            <pc:sldMk cId="2862234481" sldId="340"/>
            <ac:spMk id="70" creationId="{BED07B25-7541-709A-9D31-BB6B1C9A3E7E}"/>
          </ac:spMkLst>
        </pc:spChg>
        <pc:spChg chg="del">
          <ac:chgData name="Kencin Autry" userId="a6c17a38-3403-4b9b-b01e-849711fc5fbf" providerId="ADAL" clId="{082659E4-D9E0-4610-B4E4-9B8D758FE963}" dt="2023-10-13T00:02:30.099" v="11742" actId="478"/>
          <ac:spMkLst>
            <pc:docMk/>
            <pc:sldMk cId="2862234481" sldId="340"/>
            <ac:spMk id="71" creationId="{097571ED-AB4B-D7AB-B8BE-D2E91F68F1C0}"/>
          </ac:spMkLst>
        </pc:spChg>
        <pc:spChg chg="del">
          <ac:chgData name="Kencin Autry" userId="a6c17a38-3403-4b9b-b01e-849711fc5fbf" providerId="ADAL" clId="{082659E4-D9E0-4610-B4E4-9B8D758FE963}" dt="2023-10-13T00:02:30.099" v="11742" actId="478"/>
          <ac:spMkLst>
            <pc:docMk/>
            <pc:sldMk cId="2862234481" sldId="340"/>
            <ac:spMk id="72" creationId="{5C3D1959-DC4C-ADC7-86A0-BA1D23EFC0C0}"/>
          </ac:spMkLst>
        </pc:spChg>
        <pc:spChg chg="del">
          <ac:chgData name="Kencin Autry" userId="a6c17a38-3403-4b9b-b01e-849711fc5fbf" providerId="ADAL" clId="{082659E4-D9E0-4610-B4E4-9B8D758FE963}" dt="2023-10-13T00:02:30.099" v="11742" actId="478"/>
          <ac:spMkLst>
            <pc:docMk/>
            <pc:sldMk cId="2862234481" sldId="340"/>
            <ac:spMk id="73" creationId="{5EFFCA11-B81A-E551-2D87-F1BE4C17AD37}"/>
          </ac:spMkLst>
        </pc:spChg>
        <pc:spChg chg="del">
          <ac:chgData name="Kencin Autry" userId="a6c17a38-3403-4b9b-b01e-849711fc5fbf" providerId="ADAL" clId="{082659E4-D9E0-4610-B4E4-9B8D758FE963}" dt="2023-10-13T00:02:30.099" v="11742" actId="478"/>
          <ac:spMkLst>
            <pc:docMk/>
            <pc:sldMk cId="2862234481" sldId="340"/>
            <ac:spMk id="74" creationId="{A4E5D5D4-15B4-8C50-2749-9A8FE83D0EF2}"/>
          </ac:spMkLst>
        </pc:spChg>
        <pc:spChg chg="del">
          <ac:chgData name="Kencin Autry" userId="a6c17a38-3403-4b9b-b01e-849711fc5fbf" providerId="ADAL" clId="{082659E4-D9E0-4610-B4E4-9B8D758FE963}" dt="2023-10-13T00:02:30.099" v="11742" actId="478"/>
          <ac:spMkLst>
            <pc:docMk/>
            <pc:sldMk cId="2862234481" sldId="340"/>
            <ac:spMk id="75" creationId="{7AC418D7-7F1E-0EEA-08CE-66D56DC59232}"/>
          </ac:spMkLst>
        </pc:spChg>
        <pc:spChg chg="del">
          <ac:chgData name="Kencin Autry" userId="a6c17a38-3403-4b9b-b01e-849711fc5fbf" providerId="ADAL" clId="{082659E4-D9E0-4610-B4E4-9B8D758FE963}" dt="2023-10-13T00:02:30.099" v="11742" actId="478"/>
          <ac:spMkLst>
            <pc:docMk/>
            <pc:sldMk cId="2862234481" sldId="340"/>
            <ac:spMk id="76" creationId="{4F46986A-63D3-3BB2-7940-29E321D84C8A}"/>
          </ac:spMkLst>
        </pc:spChg>
        <pc:spChg chg="del">
          <ac:chgData name="Kencin Autry" userId="a6c17a38-3403-4b9b-b01e-849711fc5fbf" providerId="ADAL" clId="{082659E4-D9E0-4610-B4E4-9B8D758FE963}" dt="2023-10-13T00:02:30.099" v="11742" actId="478"/>
          <ac:spMkLst>
            <pc:docMk/>
            <pc:sldMk cId="2862234481" sldId="340"/>
            <ac:spMk id="77" creationId="{F2FB5376-1BF2-0444-ECAC-0848DD538C6D}"/>
          </ac:spMkLst>
        </pc:spChg>
        <pc:grpChg chg="add mod">
          <ac:chgData name="Kencin Autry" userId="a6c17a38-3403-4b9b-b01e-849711fc5fbf" providerId="ADAL" clId="{082659E4-D9E0-4610-B4E4-9B8D758FE963}" dt="2023-10-13T00:02:31.641" v="11743"/>
          <ac:grpSpMkLst>
            <pc:docMk/>
            <pc:sldMk cId="2862234481" sldId="340"/>
            <ac:grpSpMk id="2" creationId="{353C3367-1E7F-4374-8A58-9ED8D957798D}"/>
          </ac:grpSpMkLst>
        </pc:grpChg>
        <pc:grpChg chg="mod">
          <ac:chgData name="Kencin Autry" userId="a6c17a38-3403-4b9b-b01e-849711fc5fbf" providerId="ADAL" clId="{082659E4-D9E0-4610-B4E4-9B8D758FE963}" dt="2023-10-13T00:02:31.641" v="11743"/>
          <ac:grpSpMkLst>
            <pc:docMk/>
            <pc:sldMk cId="2862234481" sldId="340"/>
            <ac:grpSpMk id="5" creationId="{9684D052-A7E7-03C6-8709-39DE19C8DB84}"/>
          </ac:grpSpMkLst>
        </pc:grpChg>
        <pc:grpChg chg="mod">
          <ac:chgData name="Kencin Autry" userId="a6c17a38-3403-4b9b-b01e-849711fc5fbf" providerId="ADAL" clId="{082659E4-D9E0-4610-B4E4-9B8D758FE963}" dt="2023-10-13T00:02:31.641" v="11743"/>
          <ac:grpSpMkLst>
            <pc:docMk/>
            <pc:sldMk cId="2862234481" sldId="340"/>
            <ac:grpSpMk id="7" creationId="{1B250153-B08E-9313-5F73-D6AA86AB01D8}"/>
          </ac:grpSpMkLst>
        </pc:grpChg>
        <pc:cxnChg chg="mod">
          <ac:chgData name="Kencin Autry" userId="a6c17a38-3403-4b9b-b01e-849711fc5fbf" providerId="ADAL" clId="{082659E4-D9E0-4610-B4E4-9B8D758FE963}" dt="2023-10-13T00:02:31.641" v="11743"/>
          <ac:cxnSpMkLst>
            <pc:docMk/>
            <pc:sldMk cId="2862234481" sldId="340"/>
            <ac:cxnSpMk id="6" creationId="{C4524E2D-A276-85C8-93E2-E513F65BBD31}"/>
          </ac:cxnSpMkLst>
        </pc:cxnChg>
        <pc:cxnChg chg="mod">
          <ac:chgData name="Kencin Autry" userId="a6c17a38-3403-4b9b-b01e-849711fc5fbf" providerId="ADAL" clId="{082659E4-D9E0-4610-B4E4-9B8D758FE963}" dt="2023-10-13T00:02:31.641" v="11743"/>
          <ac:cxnSpMkLst>
            <pc:docMk/>
            <pc:sldMk cId="2862234481" sldId="340"/>
            <ac:cxnSpMk id="12" creationId="{A4B571C2-5C0F-C7ED-27B3-061EF7B8B88E}"/>
          </ac:cxnSpMkLst>
        </pc:cxnChg>
        <pc:cxnChg chg="mod">
          <ac:chgData name="Kencin Autry" userId="a6c17a38-3403-4b9b-b01e-849711fc5fbf" providerId="ADAL" clId="{082659E4-D9E0-4610-B4E4-9B8D758FE963}" dt="2023-10-13T00:02:31.641" v="11743"/>
          <ac:cxnSpMkLst>
            <pc:docMk/>
            <pc:sldMk cId="2862234481" sldId="340"/>
            <ac:cxnSpMk id="13" creationId="{500569E0-F33B-9E4E-70AD-0E6A2A2B6C72}"/>
          </ac:cxnSpMkLst>
        </pc:cxnChg>
        <pc:cxnChg chg="mod">
          <ac:chgData name="Kencin Autry" userId="a6c17a38-3403-4b9b-b01e-849711fc5fbf" providerId="ADAL" clId="{082659E4-D9E0-4610-B4E4-9B8D758FE963}" dt="2023-10-13T00:02:31.641" v="11743"/>
          <ac:cxnSpMkLst>
            <pc:docMk/>
            <pc:sldMk cId="2862234481" sldId="340"/>
            <ac:cxnSpMk id="14" creationId="{BD55631E-FF38-346F-4884-8A7E63A332F6}"/>
          </ac:cxnSpMkLst>
        </pc:cxnChg>
        <pc:cxnChg chg="mod">
          <ac:chgData name="Kencin Autry" userId="a6c17a38-3403-4b9b-b01e-849711fc5fbf" providerId="ADAL" clId="{082659E4-D9E0-4610-B4E4-9B8D758FE963}" dt="2023-10-13T00:02:31.641" v="11743"/>
          <ac:cxnSpMkLst>
            <pc:docMk/>
            <pc:sldMk cId="2862234481" sldId="340"/>
            <ac:cxnSpMk id="15" creationId="{650E4F2F-4704-E2F2-8ED1-813538F17374}"/>
          </ac:cxnSpMkLst>
        </pc:cxnChg>
        <pc:cxnChg chg="del mod">
          <ac:chgData name="Kencin Autry" userId="a6c17a38-3403-4b9b-b01e-849711fc5fbf" providerId="ADAL" clId="{082659E4-D9E0-4610-B4E4-9B8D758FE963}" dt="2023-10-13T00:02:30.099" v="11742" actId="478"/>
          <ac:cxnSpMkLst>
            <pc:docMk/>
            <pc:sldMk cId="2862234481" sldId="340"/>
            <ac:cxnSpMk id="78" creationId="{FD813321-E6BE-E93A-F746-6A88185A552E}"/>
          </ac:cxnSpMkLst>
        </pc:cxnChg>
        <pc:cxnChg chg="del">
          <ac:chgData name="Kencin Autry" userId="a6c17a38-3403-4b9b-b01e-849711fc5fbf" providerId="ADAL" clId="{082659E4-D9E0-4610-B4E4-9B8D758FE963}" dt="2023-10-13T00:02:30.099" v="11742" actId="478"/>
          <ac:cxnSpMkLst>
            <pc:docMk/>
            <pc:sldMk cId="2862234481" sldId="340"/>
            <ac:cxnSpMk id="79" creationId="{B124DA3D-2D59-81DD-B6F7-70EBF64A830A}"/>
          </ac:cxnSpMkLst>
        </pc:cxnChg>
        <pc:cxnChg chg="del mod">
          <ac:chgData name="Kencin Autry" userId="a6c17a38-3403-4b9b-b01e-849711fc5fbf" providerId="ADAL" clId="{082659E4-D9E0-4610-B4E4-9B8D758FE963}" dt="2023-10-13T00:02:30.099" v="11742" actId="478"/>
          <ac:cxnSpMkLst>
            <pc:docMk/>
            <pc:sldMk cId="2862234481" sldId="340"/>
            <ac:cxnSpMk id="80" creationId="{E4CDF743-C707-66BA-E741-93B47FF29690}"/>
          </ac:cxnSpMkLst>
        </pc:cxnChg>
        <pc:cxnChg chg="del mod">
          <ac:chgData name="Kencin Autry" userId="a6c17a38-3403-4b9b-b01e-849711fc5fbf" providerId="ADAL" clId="{082659E4-D9E0-4610-B4E4-9B8D758FE963}" dt="2023-10-13T00:02:30.099" v="11742" actId="478"/>
          <ac:cxnSpMkLst>
            <pc:docMk/>
            <pc:sldMk cId="2862234481" sldId="340"/>
            <ac:cxnSpMk id="81" creationId="{EA94F776-D64F-E21B-4952-E09739F93D36}"/>
          </ac:cxnSpMkLst>
        </pc:cxnChg>
        <pc:cxnChg chg="del mod">
          <ac:chgData name="Kencin Autry" userId="a6c17a38-3403-4b9b-b01e-849711fc5fbf" providerId="ADAL" clId="{082659E4-D9E0-4610-B4E4-9B8D758FE963}" dt="2023-10-13T00:02:30.099" v="11742" actId="478"/>
          <ac:cxnSpMkLst>
            <pc:docMk/>
            <pc:sldMk cId="2862234481" sldId="340"/>
            <ac:cxnSpMk id="82" creationId="{AD4D9F8F-60D3-D6AE-B8CB-531726D43202}"/>
          </ac:cxnSpMkLst>
        </pc:cxnChg>
        <pc:cxnChg chg="del">
          <ac:chgData name="Kencin Autry" userId="a6c17a38-3403-4b9b-b01e-849711fc5fbf" providerId="ADAL" clId="{082659E4-D9E0-4610-B4E4-9B8D758FE963}" dt="2023-10-13T00:02:30.099" v="11742" actId="478"/>
          <ac:cxnSpMkLst>
            <pc:docMk/>
            <pc:sldMk cId="2862234481" sldId="340"/>
            <ac:cxnSpMk id="83" creationId="{5CA47D7B-88E5-69D4-446D-CA30A2F09E74}"/>
          </ac:cxnSpMkLst>
        </pc:cxnChg>
        <pc:cxnChg chg="del mod">
          <ac:chgData name="Kencin Autry" userId="a6c17a38-3403-4b9b-b01e-849711fc5fbf" providerId="ADAL" clId="{082659E4-D9E0-4610-B4E4-9B8D758FE963}" dt="2023-10-13T00:02:30.099" v="11742" actId="478"/>
          <ac:cxnSpMkLst>
            <pc:docMk/>
            <pc:sldMk cId="2862234481" sldId="340"/>
            <ac:cxnSpMk id="84" creationId="{A6050E0A-A0BA-54E3-21BC-1865B0BF1DED}"/>
          </ac:cxnSpMkLst>
        </pc:cxnChg>
        <pc:cxnChg chg="del mod">
          <ac:chgData name="Kencin Autry" userId="a6c17a38-3403-4b9b-b01e-849711fc5fbf" providerId="ADAL" clId="{082659E4-D9E0-4610-B4E4-9B8D758FE963}" dt="2023-10-13T00:02:30.099" v="11742" actId="478"/>
          <ac:cxnSpMkLst>
            <pc:docMk/>
            <pc:sldMk cId="2862234481" sldId="340"/>
            <ac:cxnSpMk id="85" creationId="{D9D92D3A-415A-D1AF-5D32-CDB1315A2A48}"/>
          </ac:cxnSpMkLst>
        </pc:cxnChg>
        <pc:cxnChg chg="del mod">
          <ac:chgData name="Kencin Autry" userId="a6c17a38-3403-4b9b-b01e-849711fc5fbf" providerId="ADAL" clId="{082659E4-D9E0-4610-B4E4-9B8D758FE963}" dt="2023-10-13T00:02:30.099" v="11742" actId="478"/>
          <ac:cxnSpMkLst>
            <pc:docMk/>
            <pc:sldMk cId="2862234481" sldId="340"/>
            <ac:cxnSpMk id="86" creationId="{E076B459-C6C3-55C8-B237-57014508F192}"/>
          </ac:cxnSpMkLst>
        </pc:cxnChg>
        <pc:cxnChg chg="del mod">
          <ac:chgData name="Kencin Autry" userId="a6c17a38-3403-4b9b-b01e-849711fc5fbf" providerId="ADAL" clId="{082659E4-D9E0-4610-B4E4-9B8D758FE963}" dt="2023-10-13T00:02:30.099" v="11742" actId="478"/>
          <ac:cxnSpMkLst>
            <pc:docMk/>
            <pc:sldMk cId="2862234481" sldId="340"/>
            <ac:cxnSpMk id="87" creationId="{D986706F-4F14-6D2C-98F6-D73284FB7E67}"/>
          </ac:cxnSpMkLst>
        </pc:cxnChg>
        <pc:cxnChg chg="del mod">
          <ac:chgData name="Kencin Autry" userId="a6c17a38-3403-4b9b-b01e-849711fc5fbf" providerId="ADAL" clId="{082659E4-D9E0-4610-B4E4-9B8D758FE963}" dt="2023-10-13T00:02:30.099" v="11742" actId="478"/>
          <ac:cxnSpMkLst>
            <pc:docMk/>
            <pc:sldMk cId="2862234481" sldId="340"/>
            <ac:cxnSpMk id="88" creationId="{F32E4614-8195-C7B1-27E1-3DFB17D90B0E}"/>
          </ac:cxnSpMkLst>
        </pc:cxnChg>
        <pc:cxnChg chg="del mod">
          <ac:chgData name="Kencin Autry" userId="a6c17a38-3403-4b9b-b01e-849711fc5fbf" providerId="ADAL" clId="{082659E4-D9E0-4610-B4E4-9B8D758FE963}" dt="2023-10-13T00:02:30.099" v="11742" actId="478"/>
          <ac:cxnSpMkLst>
            <pc:docMk/>
            <pc:sldMk cId="2862234481" sldId="340"/>
            <ac:cxnSpMk id="89" creationId="{49E2FD54-AA5C-94CF-539F-B9B08A42A296}"/>
          </ac:cxnSpMkLst>
        </pc:cxnChg>
        <pc:cxnChg chg="del">
          <ac:chgData name="Kencin Autry" userId="a6c17a38-3403-4b9b-b01e-849711fc5fbf" providerId="ADAL" clId="{082659E4-D9E0-4610-B4E4-9B8D758FE963}" dt="2023-10-13T00:02:30.099" v="11742" actId="478"/>
          <ac:cxnSpMkLst>
            <pc:docMk/>
            <pc:sldMk cId="2862234481" sldId="340"/>
            <ac:cxnSpMk id="90" creationId="{10FE22B1-CDD8-52B7-4D2D-F41A94B477BF}"/>
          </ac:cxnSpMkLst>
        </pc:cxnChg>
        <pc:cxnChg chg="del">
          <ac:chgData name="Kencin Autry" userId="a6c17a38-3403-4b9b-b01e-849711fc5fbf" providerId="ADAL" clId="{082659E4-D9E0-4610-B4E4-9B8D758FE963}" dt="2023-10-13T00:02:30.099" v="11742" actId="478"/>
          <ac:cxnSpMkLst>
            <pc:docMk/>
            <pc:sldMk cId="2862234481" sldId="340"/>
            <ac:cxnSpMk id="92" creationId="{52B93B8B-25C3-F57D-EEB2-D5FF3965AFBC}"/>
          </ac:cxnSpMkLst>
        </pc:cxnChg>
        <pc:cxnChg chg="del mod">
          <ac:chgData name="Kencin Autry" userId="a6c17a38-3403-4b9b-b01e-849711fc5fbf" providerId="ADAL" clId="{082659E4-D9E0-4610-B4E4-9B8D758FE963}" dt="2023-10-13T00:02:30.099" v="11742" actId="478"/>
          <ac:cxnSpMkLst>
            <pc:docMk/>
            <pc:sldMk cId="2862234481" sldId="340"/>
            <ac:cxnSpMk id="93" creationId="{2AEECE83-DFA0-0483-505A-D4C3A0E1D407}"/>
          </ac:cxnSpMkLst>
        </pc:cxnChg>
        <pc:cxnChg chg="del">
          <ac:chgData name="Kencin Autry" userId="a6c17a38-3403-4b9b-b01e-849711fc5fbf" providerId="ADAL" clId="{082659E4-D9E0-4610-B4E4-9B8D758FE963}" dt="2023-10-13T00:02:30.099" v="11742" actId="478"/>
          <ac:cxnSpMkLst>
            <pc:docMk/>
            <pc:sldMk cId="2862234481" sldId="340"/>
            <ac:cxnSpMk id="94" creationId="{D6B5596C-09EE-714A-16DF-5268D9448736}"/>
          </ac:cxnSpMkLst>
        </pc:cxnChg>
        <pc:cxnChg chg="del">
          <ac:chgData name="Kencin Autry" userId="a6c17a38-3403-4b9b-b01e-849711fc5fbf" providerId="ADAL" clId="{082659E4-D9E0-4610-B4E4-9B8D758FE963}" dt="2023-10-13T00:02:30.099" v="11742" actId="478"/>
          <ac:cxnSpMkLst>
            <pc:docMk/>
            <pc:sldMk cId="2862234481" sldId="340"/>
            <ac:cxnSpMk id="95" creationId="{0B826D2C-BD38-20BB-39A1-3B68004F1EA8}"/>
          </ac:cxnSpMkLst>
        </pc:cxnChg>
      </pc:sldChg>
      <pc:sldChg chg="addSp delSp modSp add mod addAnim delAnim modAnim modShow">
        <pc:chgData name="Kencin Autry" userId="a6c17a38-3403-4b9b-b01e-849711fc5fbf" providerId="ADAL" clId="{082659E4-D9E0-4610-B4E4-9B8D758FE963}" dt="2023-10-16T21:22:45.572" v="15614" actId="729"/>
        <pc:sldMkLst>
          <pc:docMk/>
          <pc:sldMk cId="3239136256" sldId="341"/>
        </pc:sldMkLst>
        <pc:spChg chg="add del mod">
          <ac:chgData name="Kencin Autry" userId="a6c17a38-3403-4b9b-b01e-849711fc5fbf" providerId="ADAL" clId="{082659E4-D9E0-4610-B4E4-9B8D758FE963}" dt="2023-10-13T00:38:28.828" v="12009" actId="478"/>
          <ac:spMkLst>
            <pc:docMk/>
            <pc:sldMk cId="3239136256" sldId="341"/>
            <ac:spMk id="3" creationId="{8486A04F-679C-7C4F-8191-9F85511A23D6}"/>
          </ac:spMkLst>
        </pc:spChg>
        <pc:spChg chg="add mod">
          <ac:chgData name="Kencin Autry" userId="a6c17a38-3403-4b9b-b01e-849711fc5fbf" providerId="ADAL" clId="{082659E4-D9E0-4610-B4E4-9B8D758FE963}" dt="2023-10-13T00:39:11.193" v="12036"/>
          <ac:spMkLst>
            <pc:docMk/>
            <pc:sldMk cId="3239136256" sldId="341"/>
            <ac:spMk id="5" creationId="{FA96567B-CE66-DE1A-7385-CD265208BC2F}"/>
          </ac:spMkLst>
        </pc:spChg>
        <pc:spChg chg="add mod">
          <ac:chgData name="Kencin Autry" userId="a6c17a38-3403-4b9b-b01e-849711fc5fbf" providerId="ADAL" clId="{082659E4-D9E0-4610-B4E4-9B8D758FE963}" dt="2023-10-13T00:39:11.193" v="12036"/>
          <ac:spMkLst>
            <pc:docMk/>
            <pc:sldMk cId="3239136256" sldId="341"/>
            <ac:spMk id="6" creationId="{5C2A1A4C-5706-AE18-C0C1-E602D5D9ED62}"/>
          </ac:spMkLst>
        </pc:spChg>
        <pc:spChg chg="mod">
          <ac:chgData name="Kencin Autry" userId="a6c17a38-3403-4b9b-b01e-849711fc5fbf" providerId="ADAL" clId="{082659E4-D9E0-4610-B4E4-9B8D758FE963}" dt="2023-10-13T00:38:39.335" v="12033" actId="20577"/>
          <ac:spMkLst>
            <pc:docMk/>
            <pc:sldMk cId="3239136256" sldId="341"/>
            <ac:spMk id="9" creationId="{76636B5F-E76A-C1CD-EB73-88E5E6137252}"/>
          </ac:spMkLst>
        </pc:spChg>
        <pc:spChg chg="mod">
          <ac:chgData name="Kencin Autry" userId="a6c17a38-3403-4b9b-b01e-849711fc5fbf" providerId="ADAL" clId="{082659E4-D9E0-4610-B4E4-9B8D758FE963}" dt="2023-10-13T00:39:11.193" v="12036"/>
          <ac:spMkLst>
            <pc:docMk/>
            <pc:sldMk cId="3239136256" sldId="341"/>
            <ac:spMk id="10" creationId="{0AB2441A-5263-20E0-266A-4E774F6A50D5}"/>
          </ac:spMkLst>
        </pc:spChg>
        <pc:spChg chg="mod">
          <ac:chgData name="Kencin Autry" userId="a6c17a38-3403-4b9b-b01e-849711fc5fbf" providerId="ADAL" clId="{082659E4-D9E0-4610-B4E4-9B8D758FE963}" dt="2023-10-13T00:39:11.193" v="12036"/>
          <ac:spMkLst>
            <pc:docMk/>
            <pc:sldMk cId="3239136256" sldId="341"/>
            <ac:spMk id="11" creationId="{F8512562-BD2F-FF07-938B-E24D7381E39D}"/>
          </ac:spMkLst>
        </pc:spChg>
        <pc:spChg chg="mod">
          <ac:chgData name="Kencin Autry" userId="a6c17a38-3403-4b9b-b01e-849711fc5fbf" providerId="ADAL" clId="{082659E4-D9E0-4610-B4E4-9B8D758FE963}" dt="2023-10-13T00:39:11.193" v="12036"/>
          <ac:spMkLst>
            <pc:docMk/>
            <pc:sldMk cId="3239136256" sldId="341"/>
            <ac:spMk id="12" creationId="{ABABC9B1-8A19-0540-37D9-1DD474DD34D5}"/>
          </ac:spMkLst>
        </pc:spChg>
        <pc:spChg chg="mod">
          <ac:chgData name="Kencin Autry" userId="a6c17a38-3403-4b9b-b01e-849711fc5fbf" providerId="ADAL" clId="{082659E4-D9E0-4610-B4E4-9B8D758FE963}" dt="2023-10-13T00:39:11.193" v="12036"/>
          <ac:spMkLst>
            <pc:docMk/>
            <pc:sldMk cId="3239136256" sldId="341"/>
            <ac:spMk id="13" creationId="{F16F77A7-F95B-020B-3454-9A6256A30B78}"/>
          </ac:spMkLst>
        </pc:spChg>
        <pc:spChg chg="mod">
          <ac:chgData name="Kencin Autry" userId="a6c17a38-3403-4b9b-b01e-849711fc5fbf" providerId="ADAL" clId="{082659E4-D9E0-4610-B4E4-9B8D758FE963}" dt="2023-10-13T00:39:11.193" v="12036"/>
          <ac:spMkLst>
            <pc:docMk/>
            <pc:sldMk cId="3239136256" sldId="341"/>
            <ac:spMk id="14" creationId="{98025957-9199-08F3-4227-7E7A78FBAABF}"/>
          </ac:spMkLst>
        </pc:spChg>
        <pc:spChg chg="add mod">
          <ac:chgData name="Kencin Autry" userId="a6c17a38-3403-4b9b-b01e-849711fc5fbf" providerId="ADAL" clId="{082659E4-D9E0-4610-B4E4-9B8D758FE963}" dt="2023-10-13T00:39:11.193" v="12036"/>
          <ac:spMkLst>
            <pc:docMk/>
            <pc:sldMk cId="3239136256" sldId="341"/>
            <ac:spMk id="15" creationId="{1AB17C5D-97D8-0271-D2B5-ECCA7EB743F7}"/>
          </ac:spMkLst>
        </pc:spChg>
        <pc:spChg chg="add mod">
          <ac:chgData name="Kencin Autry" userId="a6c17a38-3403-4b9b-b01e-849711fc5fbf" providerId="ADAL" clId="{082659E4-D9E0-4610-B4E4-9B8D758FE963}" dt="2023-10-13T00:39:11.193" v="12036"/>
          <ac:spMkLst>
            <pc:docMk/>
            <pc:sldMk cId="3239136256" sldId="341"/>
            <ac:spMk id="16" creationId="{EE9087DD-6841-2340-4D88-20D92ADA3D78}"/>
          </ac:spMkLst>
        </pc:spChg>
        <pc:spChg chg="add mod">
          <ac:chgData name="Kencin Autry" userId="a6c17a38-3403-4b9b-b01e-849711fc5fbf" providerId="ADAL" clId="{082659E4-D9E0-4610-B4E4-9B8D758FE963}" dt="2023-10-13T00:39:11.193" v="12036"/>
          <ac:spMkLst>
            <pc:docMk/>
            <pc:sldMk cId="3239136256" sldId="341"/>
            <ac:spMk id="17" creationId="{88E32461-17A2-F6B9-AB41-EC9AC3EC4FD9}"/>
          </ac:spMkLst>
        </pc:spChg>
        <pc:spChg chg="add mod">
          <ac:chgData name="Kencin Autry" userId="a6c17a38-3403-4b9b-b01e-849711fc5fbf" providerId="ADAL" clId="{082659E4-D9E0-4610-B4E4-9B8D758FE963}" dt="2023-10-16T17:49:13.410" v="14580" actId="2711"/>
          <ac:spMkLst>
            <pc:docMk/>
            <pc:sldMk cId="3239136256" sldId="341"/>
            <ac:spMk id="26" creationId="{EAE39789-85A5-CD8B-E94F-DD25001F16FA}"/>
          </ac:spMkLst>
        </pc:spChg>
        <pc:spChg chg="add mod">
          <ac:chgData name="Kencin Autry" userId="a6c17a38-3403-4b9b-b01e-849711fc5fbf" providerId="ADAL" clId="{082659E4-D9E0-4610-B4E4-9B8D758FE963}" dt="2023-10-16T17:49:45.118" v="14606" actId="6549"/>
          <ac:spMkLst>
            <pc:docMk/>
            <pc:sldMk cId="3239136256" sldId="341"/>
            <ac:spMk id="27" creationId="{30720349-478A-2DB7-B93C-9FFCB5B7B990}"/>
          </ac:spMkLst>
        </pc:spChg>
        <pc:spChg chg="add del mod">
          <ac:chgData name="Kencin Autry" userId="a6c17a38-3403-4b9b-b01e-849711fc5fbf" providerId="ADAL" clId="{082659E4-D9E0-4610-B4E4-9B8D758FE963}" dt="2023-10-16T17:49:51.390" v="14607" actId="2711"/>
          <ac:spMkLst>
            <pc:docMk/>
            <pc:sldMk cId="3239136256" sldId="341"/>
            <ac:spMk id="28" creationId="{EAAE70BA-87DA-84F3-C678-BEC7B28D4D44}"/>
          </ac:spMkLst>
        </pc:spChg>
        <pc:spChg chg="add mod">
          <ac:chgData name="Kencin Autry" userId="a6c17a38-3403-4b9b-b01e-849711fc5fbf" providerId="ADAL" clId="{082659E4-D9E0-4610-B4E4-9B8D758FE963}" dt="2023-10-16T17:49:54.786" v="14608" actId="2711"/>
          <ac:spMkLst>
            <pc:docMk/>
            <pc:sldMk cId="3239136256" sldId="341"/>
            <ac:spMk id="29" creationId="{CCC9DBD0-57CB-3226-1ECF-39E7B5B1EB5B}"/>
          </ac:spMkLst>
        </pc:spChg>
        <pc:spChg chg="add mod">
          <ac:chgData name="Kencin Autry" userId="a6c17a38-3403-4b9b-b01e-849711fc5fbf" providerId="ADAL" clId="{082659E4-D9E0-4610-B4E4-9B8D758FE963}" dt="2023-10-16T17:49:59.190" v="14609" actId="2711"/>
          <ac:spMkLst>
            <pc:docMk/>
            <pc:sldMk cId="3239136256" sldId="341"/>
            <ac:spMk id="30" creationId="{1E7EDBE1-0459-5AFE-575C-EBB2FBF2ED56}"/>
          </ac:spMkLst>
        </pc:spChg>
        <pc:spChg chg="add mod">
          <ac:chgData name="Kencin Autry" userId="a6c17a38-3403-4b9b-b01e-849711fc5fbf" providerId="ADAL" clId="{082659E4-D9E0-4610-B4E4-9B8D758FE963}" dt="2023-10-13T00:39:11.193" v="12036"/>
          <ac:spMkLst>
            <pc:docMk/>
            <pc:sldMk cId="3239136256" sldId="341"/>
            <ac:spMk id="31" creationId="{54E404F0-B439-A2E8-1F63-A8D3B7605000}"/>
          </ac:spMkLst>
        </pc:spChg>
        <pc:spChg chg="add mod">
          <ac:chgData name="Kencin Autry" userId="a6c17a38-3403-4b9b-b01e-849711fc5fbf" providerId="ADAL" clId="{082659E4-D9E0-4610-B4E4-9B8D758FE963}" dt="2023-10-13T00:39:11.193" v="12036"/>
          <ac:spMkLst>
            <pc:docMk/>
            <pc:sldMk cId="3239136256" sldId="341"/>
            <ac:spMk id="32" creationId="{3059B84A-CA91-1A0B-F9F8-1A2A221B0308}"/>
          </ac:spMkLst>
        </pc:spChg>
        <pc:grpChg chg="add mod">
          <ac:chgData name="Kencin Autry" userId="a6c17a38-3403-4b9b-b01e-849711fc5fbf" providerId="ADAL" clId="{082659E4-D9E0-4610-B4E4-9B8D758FE963}" dt="2023-10-13T00:39:11.193" v="12036"/>
          <ac:grpSpMkLst>
            <pc:docMk/>
            <pc:sldMk cId="3239136256" sldId="341"/>
            <ac:grpSpMk id="8" creationId="{C31F0D7D-BE7F-252C-CB07-A16E880D272D}"/>
          </ac:grpSpMkLst>
        </pc:grpChg>
        <pc:graphicFrameChg chg="del mod">
          <ac:chgData name="Kencin Autry" userId="a6c17a38-3403-4b9b-b01e-849711fc5fbf" providerId="ADAL" clId="{082659E4-D9E0-4610-B4E4-9B8D758FE963}" dt="2023-10-13T00:38:27.520" v="12008" actId="478"/>
          <ac:graphicFrameMkLst>
            <pc:docMk/>
            <pc:sldMk cId="3239136256" sldId="341"/>
            <ac:graphicFrameMk id="7" creationId="{05EA409F-4FDE-7F59-6CAA-3310A4CF31FE}"/>
          </ac:graphicFrameMkLst>
        </pc:graphicFrameChg>
        <pc:cxnChg chg="add mod">
          <ac:chgData name="Kencin Autry" userId="a6c17a38-3403-4b9b-b01e-849711fc5fbf" providerId="ADAL" clId="{082659E4-D9E0-4610-B4E4-9B8D758FE963}" dt="2023-10-13T00:39:11.193" v="12036"/>
          <ac:cxnSpMkLst>
            <pc:docMk/>
            <pc:sldMk cId="3239136256" sldId="341"/>
            <ac:cxnSpMk id="18" creationId="{03F678CE-49B9-FFE5-4656-C10042E58AA8}"/>
          </ac:cxnSpMkLst>
        </pc:cxnChg>
        <pc:cxnChg chg="add mod">
          <ac:chgData name="Kencin Autry" userId="a6c17a38-3403-4b9b-b01e-849711fc5fbf" providerId="ADAL" clId="{082659E4-D9E0-4610-B4E4-9B8D758FE963}" dt="2023-10-13T00:39:11.193" v="12036"/>
          <ac:cxnSpMkLst>
            <pc:docMk/>
            <pc:sldMk cId="3239136256" sldId="341"/>
            <ac:cxnSpMk id="19" creationId="{4BEE5136-3B54-A2BE-4976-0F4328F7FDB2}"/>
          </ac:cxnSpMkLst>
        </pc:cxnChg>
        <pc:cxnChg chg="add mod">
          <ac:chgData name="Kencin Autry" userId="a6c17a38-3403-4b9b-b01e-849711fc5fbf" providerId="ADAL" clId="{082659E4-D9E0-4610-B4E4-9B8D758FE963}" dt="2023-10-13T00:39:11.193" v="12036"/>
          <ac:cxnSpMkLst>
            <pc:docMk/>
            <pc:sldMk cId="3239136256" sldId="341"/>
            <ac:cxnSpMk id="20" creationId="{AE1F9110-A1A3-0C8C-EFB8-2ECE22A50ECA}"/>
          </ac:cxnSpMkLst>
        </pc:cxnChg>
        <pc:cxnChg chg="add mod">
          <ac:chgData name="Kencin Autry" userId="a6c17a38-3403-4b9b-b01e-849711fc5fbf" providerId="ADAL" clId="{082659E4-D9E0-4610-B4E4-9B8D758FE963}" dt="2023-10-13T00:39:11.193" v="12036"/>
          <ac:cxnSpMkLst>
            <pc:docMk/>
            <pc:sldMk cId="3239136256" sldId="341"/>
            <ac:cxnSpMk id="21" creationId="{DBF875C5-0954-D907-3916-89D53089F588}"/>
          </ac:cxnSpMkLst>
        </pc:cxnChg>
        <pc:cxnChg chg="add mod">
          <ac:chgData name="Kencin Autry" userId="a6c17a38-3403-4b9b-b01e-849711fc5fbf" providerId="ADAL" clId="{082659E4-D9E0-4610-B4E4-9B8D758FE963}" dt="2023-10-13T00:39:11.193" v="12036"/>
          <ac:cxnSpMkLst>
            <pc:docMk/>
            <pc:sldMk cId="3239136256" sldId="341"/>
            <ac:cxnSpMk id="22" creationId="{A890A205-90BC-793C-D692-C29D37C949A7}"/>
          </ac:cxnSpMkLst>
        </pc:cxnChg>
        <pc:cxnChg chg="add del mod">
          <ac:chgData name="Kencin Autry" userId="a6c17a38-3403-4b9b-b01e-849711fc5fbf" providerId="ADAL" clId="{082659E4-D9E0-4610-B4E4-9B8D758FE963}" dt="2023-10-13T18:38:04.482" v="12707" actId="478"/>
          <ac:cxnSpMkLst>
            <pc:docMk/>
            <pc:sldMk cId="3239136256" sldId="341"/>
            <ac:cxnSpMk id="24" creationId="{8DF6AF06-3679-ED1D-DACA-036D964D1039}"/>
          </ac:cxnSpMkLst>
        </pc:cxnChg>
        <pc:cxnChg chg="add del mod">
          <ac:chgData name="Kencin Autry" userId="a6c17a38-3403-4b9b-b01e-849711fc5fbf" providerId="ADAL" clId="{082659E4-D9E0-4610-B4E4-9B8D758FE963}" dt="2023-10-13T18:38:05.181" v="12708" actId="478"/>
          <ac:cxnSpMkLst>
            <pc:docMk/>
            <pc:sldMk cId="3239136256" sldId="341"/>
            <ac:cxnSpMk id="25" creationId="{329BC655-9181-66B7-D1A4-248F5C0EEF4F}"/>
          </ac:cxnSpMkLst>
        </pc:cxnChg>
      </pc:sldChg>
      <pc:sldChg chg="addSp delSp modSp add mod ord modTransition modShow modNotesTx">
        <pc:chgData name="Kencin Autry" userId="a6c17a38-3403-4b9b-b01e-849711fc5fbf" providerId="ADAL" clId="{082659E4-D9E0-4610-B4E4-9B8D758FE963}" dt="2023-10-17T02:54:46.301" v="16283" actId="1037"/>
        <pc:sldMkLst>
          <pc:docMk/>
          <pc:sldMk cId="3378180626" sldId="342"/>
        </pc:sldMkLst>
        <pc:spChg chg="mod">
          <ac:chgData name="Kencin Autry" userId="a6c17a38-3403-4b9b-b01e-849711fc5fbf" providerId="ADAL" clId="{082659E4-D9E0-4610-B4E4-9B8D758FE963}" dt="2023-10-13T01:12:29.102" v="12285" actId="165"/>
          <ac:spMkLst>
            <pc:docMk/>
            <pc:sldMk cId="3378180626" sldId="342"/>
            <ac:spMk id="7" creationId="{F380EA82-C3B7-561F-75B0-33922B25809D}"/>
          </ac:spMkLst>
        </pc:spChg>
        <pc:spChg chg="mod">
          <ac:chgData name="Kencin Autry" userId="a6c17a38-3403-4b9b-b01e-849711fc5fbf" providerId="ADAL" clId="{082659E4-D9E0-4610-B4E4-9B8D758FE963}" dt="2023-10-13T01:12:29.102" v="12285" actId="165"/>
          <ac:spMkLst>
            <pc:docMk/>
            <pc:sldMk cId="3378180626" sldId="342"/>
            <ac:spMk id="9" creationId="{AA8C8F4A-ADF4-F53C-64C5-92C75EC91EED}"/>
          </ac:spMkLst>
        </pc:spChg>
        <pc:spChg chg="mod">
          <ac:chgData name="Kencin Autry" userId="a6c17a38-3403-4b9b-b01e-849711fc5fbf" providerId="ADAL" clId="{082659E4-D9E0-4610-B4E4-9B8D758FE963}" dt="2023-10-13T01:12:29.102" v="12285" actId="165"/>
          <ac:spMkLst>
            <pc:docMk/>
            <pc:sldMk cId="3378180626" sldId="342"/>
            <ac:spMk id="11" creationId="{7DECC905-8774-62E0-A467-9DFED7C31E3F}"/>
          </ac:spMkLst>
        </pc:spChg>
        <pc:spChg chg="mod">
          <ac:chgData name="Kencin Autry" userId="a6c17a38-3403-4b9b-b01e-849711fc5fbf" providerId="ADAL" clId="{082659E4-D9E0-4610-B4E4-9B8D758FE963}" dt="2023-10-17T02:54:32.367" v="16276" actId="12788"/>
          <ac:spMkLst>
            <pc:docMk/>
            <pc:sldMk cId="3378180626" sldId="342"/>
            <ac:spMk id="13" creationId="{4F663D62-21FD-4651-78C1-D2446A920D78}"/>
          </ac:spMkLst>
        </pc:spChg>
        <pc:spChg chg="add del mod">
          <ac:chgData name="Kencin Autry" userId="a6c17a38-3403-4b9b-b01e-849711fc5fbf" providerId="ADAL" clId="{082659E4-D9E0-4610-B4E4-9B8D758FE963}" dt="2023-10-16T19:14:05.945" v="15124" actId="478"/>
          <ac:spMkLst>
            <pc:docMk/>
            <pc:sldMk cId="3378180626" sldId="342"/>
            <ac:spMk id="13" creationId="{52F9B40B-CEB7-D9B3-55EE-13B570C6172B}"/>
          </ac:spMkLst>
        </pc:spChg>
        <pc:spChg chg="add del mod">
          <ac:chgData name="Kencin Autry" userId="a6c17a38-3403-4b9b-b01e-849711fc5fbf" providerId="ADAL" clId="{082659E4-D9E0-4610-B4E4-9B8D758FE963}" dt="2023-10-17T02:31:13.329" v="16098" actId="478"/>
          <ac:spMkLst>
            <pc:docMk/>
            <pc:sldMk cId="3378180626" sldId="342"/>
            <ac:spMk id="15" creationId="{1574206A-AE4C-E16D-3798-97FE5AE282A9}"/>
          </ac:spMkLst>
        </pc:spChg>
        <pc:spChg chg="mod">
          <ac:chgData name="Kencin Autry" userId="a6c17a38-3403-4b9b-b01e-849711fc5fbf" providerId="ADAL" clId="{082659E4-D9E0-4610-B4E4-9B8D758FE963}" dt="2023-10-13T01:35:19.601" v="12491"/>
          <ac:spMkLst>
            <pc:docMk/>
            <pc:sldMk cId="3378180626" sldId="342"/>
            <ac:spMk id="15" creationId="{AF228FDF-98C5-C543-695D-DC6BA0BECB68}"/>
          </ac:spMkLst>
        </pc:spChg>
        <pc:spChg chg="mod ord topLvl">
          <ac:chgData name="Kencin Autry" userId="a6c17a38-3403-4b9b-b01e-849711fc5fbf" providerId="ADAL" clId="{082659E4-D9E0-4610-B4E4-9B8D758FE963}" dt="2023-10-13T01:34:32.759" v="12484" actId="164"/>
          <ac:spMkLst>
            <pc:docMk/>
            <pc:sldMk cId="3378180626" sldId="342"/>
            <ac:spMk id="16" creationId="{1DD89B76-1CBF-881B-A2DD-272EF0ADB039}"/>
          </ac:spMkLst>
        </pc:spChg>
        <pc:spChg chg="add del mod">
          <ac:chgData name="Kencin Autry" userId="a6c17a38-3403-4b9b-b01e-849711fc5fbf" providerId="ADAL" clId="{082659E4-D9E0-4610-B4E4-9B8D758FE963}" dt="2023-10-16T19:59:38.669" v="15319" actId="478"/>
          <ac:spMkLst>
            <pc:docMk/>
            <pc:sldMk cId="3378180626" sldId="342"/>
            <ac:spMk id="17" creationId="{63CB2F1F-AA83-6CFB-B082-14D66CD7E623}"/>
          </ac:spMkLst>
        </pc:spChg>
        <pc:spChg chg="add del mod">
          <ac:chgData name="Kencin Autry" userId="a6c17a38-3403-4b9b-b01e-849711fc5fbf" providerId="ADAL" clId="{082659E4-D9E0-4610-B4E4-9B8D758FE963}" dt="2023-10-16T19:59:44.557" v="15320" actId="478"/>
          <ac:spMkLst>
            <pc:docMk/>
            <pc:sldMk cId="3378180626" sldId="342"/>
            <ac:spMk id="18" creationId="{0B860919-9FE7-056D-DEC3-DED21911EC81}"/>
          </ac:spMkLst>
        </pc:spChg>
        <pc:spChg chg="add del mod">
          <ac:chgData name="Kencin Autry" userId="a6c17a38-3403-4b9b-b01e-849711fc5fbf" providerId="ADAL" clId="{082659E4-D9E0-4610-B4E4-9B8D758FE963}" dt="2023-10-13T01:16:03.852" v="12413"/>
          <ac:spMkLst>
            <pc:docMk/>
            <pc:sldMk cId="3378180626" sldId="342"/>
            <ac:spMk id="18" creationId="{42D3387B-3B5F-AAA6-0AED-EEBD7F88F6B1}"/>
          </ac:spMkLst>
        </pc:spChg>
        <pc:spChg chg="add mod">
          <ac:chgData name="Kencin Autry" userId="a6c17a38-3403-4b9b-b01e-849711fc5fbf" providerId="ADAL" clId="{082659E4-D9E0-4610-B4E4-9B8D758FE963}" dt="2023-10-16T20:00:00.190" v="15323" actId="1076"/>
          <ac:spMkLst>
            <pc:docMk/>
            <pc:sldMk cId="3378180626" sldId="342"/>
            <ac:spMk id="19" creationId="{ACB46B1A-9FCC-AF1B-4D81-B5DFB23391A6}"/>
          </ac:spMkLst>
        </pc:spChg>
        <pc:spChg chg="add mod">
          <ac:chgData name="Kencin Autry" userId="a6c17a38-3403-4b9b-b01e-849711fc5fbf" providerId="ADAL" clId="{082659E4-D9E0-4610-B4E4-9B8D758FE963}" dt="2023-10-17T02:32:33.218" v="16136" actId="255"/>
          <ac:spMkLst>
            <pc:docMk/>
            <pc:sldMk cId="3378180626" sldId="342"/>
            <ac:spMk id="21" creationId="{119B90C2-3CC0-EA94-8FC4-1FB435939C3E}"/>
          </ac:spMkLst>
        </pc:spChg>
        <pc:spChg chg="add mod">
          <ac:chgData name="Kencin Autry" userId="a6c17a38-3403-4b9b-b01e-849711fc5fbf" providerId="ADAL" clId="{082659E4-D9E0-4610-B4E4-9B8D758FE963}" dt="2023-10-17T02:54:32.367" v="16276" actId="12788"/>
          <ac:spMkLst>
            <pc:docMk/>
            <pc:sldMk cId="3378180626" sldId="342"/>
            <ac:spMk id="22" creationId="{5E96281D-5CDF-DF10-E954-DD0908EB667E}"/>
          </ac:spMkLst>
        </pc:spChg>
        <pc:spChg chg="del mod">
          <ac:chgData name="Kencin Autry" userId="a6c17a38-3403-4b9b-b01e-849711fc5fbf" providerId="ADAL" clId="{082659E4-D9E0-4610-B4E4-9B8D758FE963}" dt="2023-10-13T01:18:29.554" v="12428" actId="478"/>
          <ac:spMkLst>
            <pc:docMk/>
            <pc:sldMk cId="3378180626" sldId="342"/>
            <ac:spMk id="22" creationId="{74433963-313B-6A28-A72B-F73D0237B8A7}"/>
          </ac:spMkLst>
        </pc:spChg>
        <pc:spChg chg="add del mod">
          <ac:chgData name="Kencin Autry" userId="a6c17a38-3403-4b9b-b01e-849711fc5fbf" providerId="ADAL" clId="{082659E4-D9E0-4610-B4E4-9B8D758FE963}" dt="2023-10-13T01:19:21.597" v="12431" actId="478"/>
          <ac:spMkLst>
            <pc:docMk/>
            <pc:sldMk cId="3378180626" sldId="342"/>
            <ac:spMk id="23" creationId="{196E97B5-2EE5-6C98-F3E6-87C1E02FF170}"/>
          </ac:spMkLst>
        </pc:spChg>
        <pc:spChg chg="mod">
          <ac:chgData name="Kencin Autry" userId="a6c17a38-3403-4b9b-b01e-849711fc5fbf" providerId="ADAL" clId="{082659E4-D9E0-4610-B4E4-9B8D758FE963}" dt="2023-10-17T02:54:32.367" v="16276" actId="12788"/>
          <ac:spMkLst>
            <pc:docMk/>
            <pc:sldMk cId="3378180626" sldId="342"/>
            <ac:spMk id="23" creationId="{E2B23CF3-8ADA-274E-35F2-6EC3DC048381}"/>
          </ac:spMkLst>
        </pc:spChg>
        <pc:spChg chg="add mod">
          <ac:chgData name="Kencin Autry" userId="a6c17a38-3403-4b9b-b01e-849711fc5fbf" providerId="ADAL" clId="{082659E4-D9E0-4610-B4E4-9B8D758FE963}" dt="2023-10-13T01:20:56.903" v="12454" actId="1076"/>
          <ac:spMkLst>
            <pc:docMk/>
            <pc:sldMk cId="3378180626" sldId="342"/>
            <ac:spMk id="24" creationId="{788BDF74-A2E3-F7B1-FA61-0A24C76EB64D}"/>
          </ac:spMkLst>
        </pc:spChg>
        <pc:spChg chg="add mod">
          <ac:chgData name="Kencin Autry" userId="a6c17a38-3403-4b9b-b01e-849711fc5fbf" providerId="ADAL" clId="{082659E4-D9E0-4610-B4E4-9B8D758FE963}" dt="2023-10-13T01:21:02.129" v="12455" actId="1076"/>
          <ac:spMkLst>
            <pc:docMk/>
            <pc:sldMk cId="3378180626" sldId="342"/>
            <ac:spMk id="25" creationId="{336D4002-E286-1FFC-F7C3-E5AB5B9A37E2}"/>
          </ac:spMkLst>
        </pc:spChg>
        <pc:spChg chg="mod">
          <ac:chgData name="Kencin Autry" userId="a6c17a38-3403-4b9b-b01e-849711fc5fbf" providerId="ADAL" clId="{082659E4-D9E0-4610-B4E4-9B8D758FE963}" dt="2023-10-17T02:54:46.301" v="16283" actId="1037"/>
          <ac:spMkLst>
            <pc:docMk/>
            <pc:sldMk cId="3378180626" sldId="342"/>
            <ac:spMk id="27" creationId="{7CE891B9-D25C-D9A3-D1D4-0F6667359FFD}"/>
          </ac:spMkLst>
        </pc:spChg>
        <pc:spChg chg="mod">
          <ac:chgData name="Kencin Autry" userId="a6c17a38-3403-4b9b-b01e-849711fc5fbf" providerId="ADAL" clId="{082659E4-D9E0-4610-B4E4-9B8D758FE963}" dt="2023-10-17T02:54:32.367" v="16276" actId="12788"/>
          <ac:spMkLst>
            <pc:docMk/>
            <pc:sldMk cId="3378180626" sldId="342"/>
            <ac:spMk id="30" creationId="{BFD9AAB7-9A15-1B1D-AFB5-8BD13EBAE6C8}"/>
          </ac:spMkLst>
        </pc:spChg>
        <pc:spChg chg="add mod">
          <ac:chgData name="Kencin Autry" userId="a6c17a38-3403-4b9b-b01e-849711fc5fbf" providerId="ADAL" clId="{082659E4-D9E0-4610-B4E4-9B8D758FE963}" dt="2023-10-17T02:54:15.665" v="16275" actId="571"/>
          <ac:spMkLst>
            <pc:docMk/>
            <pc:sldMk cId="3378180626" sldId="342"/>
            <ac:spMk id="31" creationId="{BE1302F5-1B43-235D-7D33-1FD843F2ECEB}"/>
          </ac:spMkLst>
        </pc:spChg>
        <pc:grpChg chg="add mod">
          <ac:chgData name="Kencin Autry" userId="a6c17a38-3403-4b9b-b01e-849711fc5fbf" providerId="ADAL" clId="{082659E4-D9E0-4610-B4E4-9B8D758FE963}" dt="2023-10-13T01:34:37.634" v="12485" actId="1076"/>
          <ac:grpSpMkLst>
            <pc:docMk/>
            <pc:sldMk cId="3378180626" sldId="342"/>
            <ac:grpSpMk id="2" creationId="{0A5D4FF3-C485-0023-07C5-7E67F3EA303E}"/>
          </ac:grpSpMkLst>
        </pc:grpChg>
        <pc:grpChg chg="add del mod">
          <ac:chgData name="Kencin Autry" userId="a6c17a38-3403-4b9b-b01e-849711fc5fbf" providerId="ADAL" clId="{082659E4-D9E0-4610-B4E4-9B8D758FE963}" dt="2023-10-13T01:12:29.102" v="12285" actId="165"/>
          <ac:grpSpMkLst>
            <pc:docMk/>
            <pc:sldMk cId="3378180626" sldId="342"/>
            <ac:grpSpMk id="2" creationId="{DEDC9434-ECE4-2957-1AD5-F7AA3DA3A2BE}"/>
          </ac:grpSpMkLst>
        </pc:grpChg>
        <pc:grpChg chg="mod topLvl">
          <ac:chgData name="Kencin Autry" userId="a6c17a38-3403-4b9b-b01e-849711fc5fbf" providerId="ADAL" clId="{082659E4-D9E0-4610-B4E4-9B8D758FE963}" dt="2023-10-15T01:18:31.996" v="13670" actId="1076"/>
          <ac:grpSpMkLst>
            <pc:docMk/>
            <pc:sldMk cId="3378180626" sldId="342"/>
            <ac:grpSpMk id="3" creationId="{F3BF50BE-6561-24E5-4163-0127A4BC207D}"/>
          </ac:grpSpMkLst>
        </pc:grpChg>
        <pc:grpChg chg="mod topLvl">
          <ac:chgData name="Kencin Autry" userId="a6c17a38-3403-4b9b-b01e-849711fc5fbf" providerId="ADAL" clId="{082659E4-D9E0-4610-B4E4-9B8D758FE963}" dt="2023-10-13T01:35:09.921" v="12490" actId="1036"/>
          <ac:grpSpMkLst>
            <pc:docMk/>
            <pc:sldMk cId="3378180626" sldId="342"/>
            <ac:grpSpMk id="5" creationId="{071E8977-1702-B00C-631B-43812CB6B2F5}"/>
          </ac:grpSpMkLst>
        </pc:grpChg>
        <pc:grpChg chg="mod topLvl">
          <ac:chgData name="Kencin Autry" userId="a6c17a38-3403-4b9b-b01e-849711fc5fbf" providerId="ADAL" clId="{082659E4-D9E0-4610-B4E4-9B8D758FE963}" dt="2023-10-13T01:14:42.243" v="12376" actId="1076"/>
          <ac:grpSpMkLst>
            <pc:docMk/>
            <pc:sldMk cId="3378180626" sldId="342"/>
            <ac:grpSpMk id="6" creationId="{B01A86AE-6C34-144E-8A81-69B2D2111C66}"/>
          </ac:grpSpMkLst>
        </pc:grpChg>
        <pc:grpChg chg="add del mod">
          <ac:chgData name="Kencin Autry" userId="a6c17a38-3403-4b9b-b01e-849711fc5fbf" providerId="ADAL" clId="{082659E4-D9E0-4610-B4E4-9B8D758FE963}" dt="2023-10-13T01:35:24.818" v="12493" actId="478"/>
          <ac:grpSpMkLst>
            <pc:docMk/>
            <pc:sldMk cId="3378180626" sldId="342"/>
            <ac:grpSpMk id="13" creationId="{9868EEBE-3B59-74DF-3BD4-A8D30DF31862}"/>
          </ac:grpSpMkLst>
        </pc:grpChg>
        <pc:grpChg chg="add del mod">
          <ac:chgData name="Kencin Autry" userId="a6c17a38-3403-4b9b-b01e-849711fc5fbf" providerId="ADAL" clId="{082659E4-D9E0-4610-B4E4-9B8D758FE963}" dt="2023-10-13T01:14:56.864" v="12381" actId="478"/>
          <ac:grpSpMkLst>
            <pc:docMk/>
            <pc:sldMk cId="3378180626" sldId="342"/>
            <ac:grpSpMk id="15" creationId="{34391ECA-CE13-1393-3165-89DF93786563}"/>
          </ac:grpSpMkLst>
        </pc:grpChg>
        <pc:graphicFrameChg chg="mod">
          <ac:chgData name="Kencin Autry" userId="a6c17a38-3403-4b9b-b01e-849711fc5fbf" providerId="ADAL" clId="{082659E4-D9E0-4610-B4E4-9B8D758FE963}" dt="2023-10-13T01:12:29.102" v="12285" actId="165"/>
          <ac:graphicFrameMkLst>
            <pc:docMk/>
            <pc:sldMk cId="3378180626" sldId="342"/>
            <ac:graphicFrameMk id="8" creationId="{218082AE-1C5F-4522-30D6-7A7046C3151F}"/>
          </ac:graphicFrameMkLst>
        </pc:graphicFrameChg>
        <pc:graphicFrameChg chg="mod">
          <ac:chgData name="Kencin Autry" userId="a6c17a38-3403-4b9b-b01e-849711fc5fbf" providerId="ADAL" clId="{082659E4-D9E0-4610-B4E4-9B8D758FE963}" dt="2023-10-13T01:12:33.488" v="12288" actId="1076"/>
          <ac:graphicFrameMkLst>
            <pc:docMk/>
            <pc:sldMk cId="3378180626" sldId="342"/>
            <ac:graphicFrameMk id="10" creationId="{C7DDB51B-4210-F42D-8127-9B6E10403098}"/>
          </ac:graphicFrameMkLst>
        </pc:graphicFrameChg>
        <pc:graphicFrameChg chg="mod">
          <ac:chgData name="Kencin Autry" userId="a6c17a38-3403-4b9b-b01e-849711fc5fbf" providerId="ADAL" clId="{082659E4-D9E0-4610-B4E4-9B8D758FE963}" dt="2023-10-13T01:12:29.102" v="12285" actId="165"/>
          <ac:graphicFrameMkLst>
            <pc:docMk/>
            <pc:sldMk cId="3378180626" sldId="342"/>
            <ac:graphicFrameMk id="12" creationId="{35910BA4-821D-9104-1C58-86CF5B74D98F}"/>
          </ac:graphicFrameMkLst>
        </pc:graphicFrameChg>
        <pc:graphicFrameChg chg="add mod modGraphic">
          <ac:chgData name="Kencin Autry" userId="a6c17a38-3403-4b9b-b01e-849711fc5fbf" providerId="ADAL" clId="{082659E4-D9E0-4610-B4E4-9B8D758FE963}" dt="2023-10-13T01:34:32.759" v="12484" actId="164"/>
          <ac:graphicFrameMkLst>
            <pc:docMk/>
            <pc:sldMk cId="3378180626" sldId="342"/>
            <ac:graphicFrameMk id="14" creationId="{23081F81-2862-967A-D05C-0AC8DE53DAAA}"/>
          </ac:graphicFrameMkLst>
        </pc:graphicFrameChg>
        <pc:graphicFrameChg chg="del mod topLvl">
          <ac:chgData name="Kencin Autry" userId="a6c17a38-3403-4b9b-b01e-849711fc5fbf" providerId="ADAL" clId="{082659E4-D9E0-4610-B4E4-9B8D758FE963}" dt="2023-10-13T01:14:56.864" v="12381" actId="478"/>
          <ac:graphicFrameMkLst>
            <pc:docMk/>
            <pc:sldMk cId="3378180626" sldId="342"/>
            <ac:graphicFrameMk id="17" creationId="{1E38D46F-E37B-979C-BD50-DAA9FBE3211E}"/>
          </ac:graphicFrameMkLst>
        </pc:graphicFrameChg>
        <pc:graphicFrameChg chg="add del mod modGraphic">
          <ac:chgData name="Kencin Autry" userId="a6c17a38-3403-4b9b-b01e-849711fc5fbf" providerId="ADAL" clId="{082659E4-D9E0-4610-B4E4-9B8D758FE963}" dt="2023-10-17T02:21:28.919" v="16065" actId="478"/>
          <ac:graphicFrameMkLst>
            <pc:docMk/>
            <pc:sldMk cId="3378180626" sldId="342"/>
            <ac:graphicFrameMk id="17" creationId="{4445AD24-E10D-77A2-D9F5-0E226FECB512}"/>
          </ac:graphicFrameMkLst>
        </pc:graphicFrameChg>
        <pc:graphicFrameChg chg="mod">
          <ac:chgData name="Kencin Autry" userId="a6c17a38-3403-4b9b-b01e-849711fc5fbf" providerId="ADAL" clId="{082659E4-D9E0-4610-B4E4-9B8D758FE963}" dt="2023-10-13T01:35:19.601" v="12491"/>
          <ac:graphicFrameMkLst>
            <pc:docMk/>
            <pc:sldMk cId="3378180626" sldId="342"/>
            <ac:graphicFrameMk id="17" creationId="{AA36935C-2628-6D63-352C-E77F9D12A29B}"/>
          </ac:graphicFrameMkLst>
        </pc:graphicFrameChg>
        <pc:picChg chg="mod modCrop">
          <ac:chgData name="Kencin Autry" userId="a6c17a38-3403-4b9b-b01e-849711fc5fbf" providerId="ADAL" clId="{082659E4-D9E0-4610-B4E4-9B8D758FE963}" dt="2023-10-17T02:53:49.829" v="16270" actId="18131"/>
          <ac:picMkLst>
            <pc:docMk/>
            <pc:sldMk cId="3378180626" sldId="342"/>
            <ac:picMk id="15" creationId="{E4198649-CC11-5BBA-E98A-BFC429D4F73B}"/>
          </ac:picMkLst>
        </pc:picChg>
        <pc:picChg chg="mod">
          <ac:chgData name="Kencin Autry" userId="a6c17a38-3403-4b9b-b01e-849711fc5fbf" providerId="ADAL" clId="{082659E4-D9E0-4610-B4E4-9B8D758FE963}" dt="2023-10-17T02:52:56.704" v="16264" actId="14100"/>
          <ac:picMkLst>
            <pc:docMk/>
            <pc:sldMk cId="3378180626" sldId="342"/>
            <ac:picMk id="17" creationId="{629C8F0B-252A-6D1E-E7DC-DA2319179CED}"/>
          </ac:picMkLst>
        </pc:picChg>
        <pc:picChg chg="mod">
          <ac:chgData name="Kencin Autry" userId="a6c17a38-3403-4b9b-b01e-849711fc5fbf" providerId="ADAL" clId="{082659E4-D9E0-4610-B4E4-9B8D758FE963}" dt="2023-10-17T02:53:22.529" v="16265" actId="14100"/>
          <ac:picMkLst>
            <pc:docMk/>
            <pc:sldMk cId="3378180626" sldId="342"/>
            <ac:picMk id="18" creationId="{0ABA6316-48D7-3B41-96B4-96FD8EB8ED15}"/>
          </ac:picMkLst>
        </pc:picChg>
        <pc:picChg chg="add mod">
          <ac:chgData name="Kencin Autry" userId="a6c17a38-3403-4b9b-b01e-849711fc5fbf" providerId="ADAL" clId="{082659E4-D9E0-4610-B4E4-9B8D758FE963}" dt="2023-10-17T02:52:47.518" v="16263" actId="14100"/>
          <ac:picMkLst>
            <pc:docMk/>
            <pc:sldMk cId="3378180626" sldId="342"/>
            <ac:picMk id="20" creationId="{96C3B28A-11A9-E0E1-89A0-B1172837C993}"/>
          </ac:picMkLst>
        </pc:picChg>
        <pc:picChg chg="add del mod">
          <ac:chgData name="Kencin Autry" userId="a6c17a38-3403-4b9b-b01e-849711fc5fbf" providerId="ADAL" clId="{082659E4-D9E0-4610-B4E4-9B8D758FE963}" dt="2023-10-13T01:18:18.103" v="12427" actId="27803"/>
          <ac:picMkLst>
            <pc:docMk/>
            <pc:sldMk cId="3378180626" sldId="342"/>
            <ac:picMk id="21" creationId="{74433963-313B-6A28-A72B-F73D0237B8A7}"/>
          </ac:picMkLst>
        </pc:picChg>
        <pc:picChg chg="add del mod">
          <ac:chgData name="Kencin Autry" userId="a6c17a38-3403-4b9b-b01e-849711fc5fbf" providerId="ADAL" clId="{082659E4-D9E0-4610-B4E4-9B8D758FE963}" dt="2023-10-17T02:48:56.592" v="16234" actId="478"/>
          <ac:picMkLst>
            <pc:docMk/>
            <pc:sldMk cId="3378180626" sldId="342"/>
            <ac:picMk id="26" creationId="{7818DC4A-596D-F5D1-88F1-717FCC3006D8}"/>
          </ac:picMkLst>
        </pc:picChg>
        <pc:picChg chg="mod">
          <ac:chgData name="Kencin Autry" userId="a6c17a38-3403-4b9b-b01e-849711fc5fbf" providerId="ADAL" clId="{082659E4-D9E0-4610-B4E4-9B8D758FE963}" dt="2023-10-17T02:53:29.263" v="16266" actId="14100"/>
          <ac:picMkLst>
            <pc:docMk/>
            <pc:sldMk cId="3378180626" sldId="342"/>
            <ac:picMk id="28" creationId="{D28C07E3-2EEC-1754-F754-F4564458ED3B}"/>
          </ac:picMkLst>
        </pc:picChg>
        <pc:picChg chg="mod">
          <ac:chgData name="Kencin Autry" userId="a6c17a38-3403-4b9b-b01e-849711fc5fbf" providerId="ADAL" clId="{082659E4-D9E0-4610-B4E4-9B8D758FE963}" dt="2023-10-13T01:34:40.309" v="12487" actId="1076"/>
          <ac:picMkLst>
            <pc:docMk/>
            <pc:sldMk cId="3378180626" sldId="342"/>
            <ac:picMk id="29" creationId="{8469629D-6DFE-260B-724E-10DD4490A468}"/>
          </ac:picMkLst>
        </pc:picChg>
      </pc:sldChg>
      <pc:sldChg chg="add del">
        <pc:chgData name="Kencin Autry" userId="a6c17a38-3403-4b9b-b01e-849711fc5fbf" providerId="ADAL" clId="{082659E4-D9E0-4610-B4E4-9B8D758FE963}" dt="2023-10-13T01:24:48.983" v="12459" actId="47"/>
        <pc:sldMkLst>
          <pc:docMk/>
          <pc:sldMk cId="184690759" sldId="343"/>
        </pc:sldMkLst>
      </pc:sldChg>
      <pc:sldChg chg="add mod modAnim modShow">
        <pc:chgData name="Kencin Autry" userId="a6c17a38-3403-4b9b-b01e-849711fc5fbf" providerId="ADAL" clId="{082659E4-D9E0-4610-B4E4-9B8D758FE963}" dt="2023-10-16T21:22:45.572" v="15614" actId="729"/>
        <pc:sldMkLst>
          <pc:docMk/>
          <pc:sldMk cId="3590426285" sldId="343"/>
        </pc:sldMkLst>
      </pc:sldChg>
      <pc:sldChg chg="addSp delSp modSp new mod ord modTransition">
        <pc:chgData name="Kencin Autry" userId="a6c17a38-3403-4b9b-b01e-849711fc5fbf" providerId="ADAL" clId="{082659E4-D9E0-4610-B4E4-9B8D758FE963}" dt="2023-10-13T16:36:01.556" v="12609"/>
        <pc:sldMkLst>
          <pc:docMk/>
          <pc:sldMk cId="206463001" sldId="344"/>
        </pc:sldMkLst>
        <pc:spChg chg="del">
          <ac:chgData name="Kencin Autry" userId="a6c17a38-3403-4b9b-b01e-849711fc5fbf" providerId="ADAL" clId="{082659E4-D9E0-4610-B4E4-9B8D758FE963}" dt="2023-10-13T01:41:47.495" v="12523" actId="478"/>
          <ac:spMkLst>
            <pc:docMk/>
            <pc:sldMk cId="206463001" sldId="344"/>
            <ac:spMk id="2" creationId="{23C91CD3-7B11-AAF1-C804-536283CE9A93}"/>
          </ac:spMkLst>
        </pc:spChg>
        <pc:spChg chg="del">
          <ac:chgData name="Kencin Autry" userId="a6c17a38-3403-4b9b-b01e-849711fc5fbf" providerId="ADAL" clId="{082659E4-D9E0-4610-B4E4-9B8D758FE963}" dt="2023-10-13T01:44:40.456" v="12605" actId="478"/>
          <ac:spMkLst>
            <pc:docMk/>
            <pc:sldMk cId="206463001" sldId="344"/>
            <ac:spMk id="3" creationId="{E7D295E6-EB3D-4995-745F-C0163626AF47}"/>
          </ac:spMkLst>
        </pc:spChg>
        <pc:spChg chg="del mod">
          <ac:chgData name="Kencin Autry" userId="a6c17a38-3403-4b9b-b01e-849711fc5fbf" providerId="ADAL" clId="{082659E4-D9E0-4610-B4E4-9B8D758FE963}" dt="2023-10-13T01:44:32.823" v="12601" actId="478"/>
          <ac:spMkLst>
            <pc:docMk/>
            <pc:sldMk cId="206463001" sldId="344"/>
            <ac:spMk id="5" creationId="{921A89A3-34B9-1DA4-B0BA-AEAA7C58733C}"/>
          </ac:spMkLst>
        </pc:spChg>
        <pc:picChg chg="add mod">
          <ac:chgData name="Kencin Autry" userId="a6c17a38-3403-4b9b-b01e-849711fc5fbf" providerId="ADAL" clId="{082659E4-D9E0-4610-B4E4-9B8D758FE963}" dt="2023-10-13T01:44:37.113" v="12604" actId="1076"/>
          <ac:picMkLst>
            <pc:docMk/>
            <pc:sldMk cId="206463001" sldId="344"/>
            <ac:picMk id="7" creationId="{CBD3E50E-8B9A-19E7-1B23-2CAAB0062769}"/>
          </ac:picMkLst>
        </pc:picChg>
        <pc:picChg chg="add del mod modCrop">
          <ac:chgData name="Kencin Autry" userId="a6c17a38-3403-4b9b-b01e-849711fc5fbf" providerId="ADAL" clId="{082659E4-D9E0-4610-B4E4-9B8D758FE963}" dt="2023-10-13T01:43:51.314" v="12553" actId="478"/>
          <ac:picMkLst>
            <pc:docMk/>
            <pc:sldMk cId="206463001" sldId="344"/>
            <ac:picMk id="9" creationId="{A8372155-62C3-C5B0-3534-DA6DA81342DC}"/>
          </ac:picMkLst>
        </pc:picChg>
      </pc:sldChg>
      <pc:sldChg chg="addSp delSp modSp new mod modTransition">
        <pc:chgData name="Kencin Autry" userId="a6c17a38-3403-4b9b-b01e-849711fc5fbf" providerId="ADAL" clId="{082659E4-D9E0-4610-B4E4-9B8D758FE963}" dt="2023-10-13T16:35:59.095" v="12607"/>
        <pc:sldMkLst>
          <pc:docMk/>
          <pc:sldMk cId="2834846799" sldId="345"/>
        </pc:sldMkLst>
        <pc:spChg chg="del">
          <ac:chgData name="Kencin Autry" userId="a6c17a38-3403-4b9b-b01e-849711fc5fbf" providerId="ADAL" clId="{082659E4-D9E0-4610-B4E4-9B8D758FE963}" dt="2023-10-13T01:42:55.856" v="12538" actId="478"/>
          <ac:spMkLst>
            <pc:docMk/>
            <pc:sldMk cId="2834846799" sldId="345"/>
            <ac:spMk id="2" creationId="{83F35A0B-C1B0-B0BE-2921-30FF09A71796}"/>
          </ac:spMkLst>
        </pc:spChg>
        <pc:spChg chg="mod">
          <ac:chgData name="Kencin Autry" userId="a6c17a38-3403-4b9b-b01e-849711fc5fbf" providerId="ADAL" clId="{082659E4-D9E0-4610-B4E4-9B8D758FE963}" dt="2023-10-13T01:44:15.367" v="12597" actId="313"/>
          <ac:spMkLst>
            <pc:docMk/>
            <pc:sldMk cId="2834846799" sldId="345"/>
            <ac:spMk id="4" creationId="{5204DE2A-9AB4-C306-38DA-565E70D79B3A}"/>
          </ac:spMkLst>
        </pc:spChg>
        <pc:picChg chg="add mod">
          <ac:chgData name="Kencin Autry" userId="a6c17a38-3403-4b9b-b01e-849711fc5fbf" providerId="ADAL" clId="{082659E4-D9E0-4610-B4E4-9B8D758FE963}" dt="2023-10-13T01:44:02.599" v="12559" actId="1076"/>
          <ac:picMkLst>
            <pc:docMk/>
            <pc:sldMk cId="2834846799" sldId="345"/>
            <ac:picMk id="6" creationId="{475FCCD0-167B-D4D6-A8F0-343B5276C197}"/>
          </ac:picMkLst>
        </pc:picChg>
      </pc:sldChg>
      <pc:sldChg chg="addSp modSp new mod modTransition">
        <pc:chgData name="Kencin Autry" userId="a6c17a38-3403-4b9b-b01e-849711fc5fbf" providerId="ADAL" clId="{082659E4-D9E0-4610-B4E4-9B8D758FE963}" dt="2023-10-13T16:36:00.428" v="12608"/>
        <pc:sldMkLst>
          <pc:docMk/>
          <pc:sldMk cId="1727757743" sldId="346"/>
        </pc:sldMkLst>
        <pc:picChg chg="add mod modCrop">
          <ac:chgData name="Kencin Autry" userId="a6c17a38-3403-4b9b-b01e-849711fc5fbf" providerId="ADAL" clId="{082659E4-D9E0-4610-B4E4-9B8D758FE963}" dt="2023-10-13T01:43:45.028" v="12551" actId="1076"/>
          <ac:picMkLst>
            <pc:docMk/>
            <pc:sldMk cId="1727757743" sldId="346"/>
            <ac:picMk id="6" creationId="{75DC249E-C9FF-B71B-8386-A2F19BB691FD}"/>
          </ac:picMkLst>
        </pc:picChg>
      </pc:sldChg>
      <pc:sldChg chg="addSp delSp modSp del mod modShow">
        <pc:chgData name="Kencin Autry" userId="a6c17a38-3403-4b9b-b01e-849711fc5fbf" providerId="ADAL" clId="{082659E4-D9E0-4610-B4E4-9B8D758FE963}" dt="2023-10-16T21:22:50.541" v="15615" actId="2696"/>
        <pc:sldMkLst>
          <pc:docMk/>
          <pc:sldMk cId="512284292" sldId="347"/>
        </pc:sldMkLst>
        <pc:spChg chg="mod">
          <ac:chgData name="Kencin Autry" userId="a6c17a38-3403-4b9b-b01e-849711fc5fbf" providerId="ADAL" clId="{082659E4-D9E0-4610-B4E4-9B8D758FE963}" dt="2023-10-16T17:50:09.229" v="14611" actId="1076"/>
          <ac:spMkLst>
            <pc:docMk/>
            <pc:sldMk cId="512284292" sldId="347"/>
            <ac:spMk id="9" creationId="{76636B5F-E76A-C1CD-EB73-88E5E6137252}"/>
          </ac:spMkLst>
        </pc:spChg>
        <pc:spChg chg="mod">
          <ac:chgData name="Kencin Autry" userId="a6c17a38-3403-4b9b-b01e-849711fc5fbf" providerId="ADAL" clId="{082659E4-D9E0-4610-B4E4-9B8D758FE963}" dt="2023-10-16T17:50:15.943" v="14612" actId="2711"/>
          <ac:spMkLst>
            <pc:docMk/>
            <pc:sldMk cId="512284292" sldId="347"/>
            <ac:spMk id="87" creationId="{A4465D70-7788-549C-EAFD-CBFE35B8C909}"/>
          </ac:spMkLst>
        </pc:spChg>
        <pc:spChg chg="mod">
          <ac:chgData name="Kencin Autry" userId="a6c17a38-3403-4b9b-b01e-849711fc5fbf" providerId="ADAL" clId="{082659E4-D9E0-4610-B4E4-9B8D758FE963}" dt="2023-10-15T00:47:11.660" v="13229" actId="207"/>
          <ac:spMkLst>
            <pc:docMk/>
            <pc:sldMk cId="512284292" sldId="347"/>
            <ac:spMk id="88" creationId="{DC280B6A-7131-F127-5E51-1C8C21E08532}"/>
          </ac:spMkLst>
        </pc:spChg>
        <pc:spChg chg="mod">
          <ac:chgData name="Kencin Autry" userId="a6c17a38-3403-4b9b-b01e-849711fc5fbf" providerId="ADAL" clId="{082659E4-D9E0-4610-B4E4-9B8D758FE963}" dt="2023-10-16T17:50:15.943" v="14612" actId="2711"/>
          <ac:spMkLst>
            <pc:docMk/>
            <pc:sldMk cId="512284292" sldId="347"/>
            <ac:spMk id="89" creationId="{C1D1195F-3E1A-9BD0-5429-FC083B0A3F6D}"/>
          </ac:spMkLst>
        </pc:spChg>
        <pc:spChg chg="mod">
          <ac:chgData name="Kencin Autry" userId="a6c17a38-3403-4b9b-b01e-849711fc5fbf" providerId="ADAL" clId="{082659E4-D9E0-4610-B4E4-9B8D758FE963}" dt="2023-10-16T17:50:15.943" v="14612" actId="2711"/>
          <ac:spMkLst>
            <pc:docMk/>
            <pc:sldMk cId="512284292" sldId="347"/>
            <ac:spMk id="90" creationId="{3F289D2A-7263-EBDC-BD61-B0D528A73610}"/>
          </ac:spMkLst>
        </pc:spChg>
        <pc:spChg chg="mod">
          <ac:chgData name="Kencin Autry" userId="a6c17a38-3403-4b9b-b01e-849711fc5fbf" providerId="ADAL" clId="{082659E4-D9E0-4610-B4E4-9B8D758FE963}" dt="2023-10-16T17:50:15.943" v="14612" actId="2711"/>
          <ac:spMkLst>
            <pc:docMk/>
            <pc:sldMk cId="512284292" sldId="347"/>
            <ac:spMk id="91" creationId="{44658AA1-2128-6E69-A558-E5724436F918}"/>
          </ac:spMkLst>
        </pc:spChg>
        <pc:spChg chg="mod">
          <ac:chgData name="Kencin Autry" userId="a6c17a38-3403-4b9b-b01e-849711fc5fbf" providerId="ADAL" clId="{082659E4-D9E0-4610-B4E4-9B8D758FE963}" dt="2023-10-16T17:50:15.943" v="14612" actId="2711"/>
          <ac:spMkLst>
            <pc:docMk/>
            <pc:sldMk cId="512284292" sldId="347"/>
            <ac:spMk id="92" creationId="{65A48E4A-4941-359C-0663-5220194EBFC7}"/>
          </ac:spMkLst>
        </pc:spChg>
        <pc:spChg chg="mod">
          <ac:chgData name="Kencin Autry" userId="a6c17a38-3403-4b9b-b01e-849711fc5fbf" providerId="ADAL" clId="{082659E4-D9E0-4610-B4E4-9B8D758FE963}" dt="2023-10-16T17:50:15.943" v="14612" actId="2711"/>
          <ac:spMkLst>
            <pc:docMk/>
            <pc:sldMk cId="512284292" sldId="347"/>
            <ac:spMk id="93" creationId="{1FF7872B-3C5A-3015-CED3-C0224CFC06EF}"/>
          </ac:spMkLst>
        </pc:spChg>
        <pc:spChg chg="mod">
          <ac:chgData name="Kencin Autry" userId="a6c17a38-3403-4b9b-b01e-849711fc5fbf" providerId="ADAL" clId="{082659E4-D9E0-4610-B4E4-9B8D758FE963}" dt="2023-10-16T17:50:15.943" v="14612" actId="2711"/>
          <ac:spMkLst>
            <pc:docMk/>
            <pc:sldMk cId="512284292" sldId="347"/>
            <ac:spMk id="94" creationId="{55375D4A-6A23-37DA-8140-C7FC00E6281A}"/>
          </ac:spMkLst>
        </pc:spChg>
        <pc:spChg chg="mod">
          <ac:chgData name="Kencin Autry" userId="a6c17a38-3403-4b9b-b01e-849711fc5fbf" providerId="ADAL" clId="{082659E4-D9E0-4610-B4E4-9B8D758FE963}" dt="2023-10-16T17:50:15.943" v="14612" actId="2711"/>
          <ac:spMkLst>
            <pc:docMk/>
            <pc:sldMk cId="512284292" sldId="347"/>
            <ac:spMk id="95" creationId="{A4A17B83-972E-41C1-85F1-B9BEB937D88D}"/>
          </ac:spMkLst>
        </pc:spChg>
        <pc:spChg chg="mod">
          <ac:chgData name="Kencin Autry" userId="a6c17a38-3403-4b9b-b01e-849711fc5fbf" providerId="ADAL" clId="{082659E4-D9E0-4610-B4E4-9B8D758FE963}" dt="2023-10-16T17:50:15.943" v="14612" actId="2711"/>
          <ac:spMkLst>
            <pc:docMk/>
            <pc:sldMk cId="512284292" sldId="347"/>
            <ac:spMk id="96" creationId="{7DB782E2-3C17-E38D-E8AD-A6B2397B6F1D}"/>
          </ac:spMkLst>
        </pc:spChg>
        <pc:spChg chg="mod">
          <ac:chgData name="Kencin Autry" userId="a6c17a38-3403-4b9b-b01e-849711fc5fbf" providerId="ADAL" clId="{082659E4-D9E0-4610-B4E4-9B8D758FE963}" dt="2023-10-16T17:50:15.943" v="14612" actId="2711"/>
          <ac:spMkLst>
            <pc:docMk/>
            <pc:sldMk cId="512284292" sldId="347"/>
            <ac:spMk id="97" creationId="{26E3B268-ABC9-0F6C-58C7-7F179F22A4E3}"/>
          </ac:spMkLst>
        </pc:spChg>
        <pc:spChg chg="mod">
          <ac:chgData name="Kencin Autry" userId="a6c17a38-3403-4b9b-b01e-849711fc5fbf" providerId="ADAL" clId="{082659E4-D9E0-4610-B4E4-9B8D758FE963}" dt="2023-10-16T17:50:15.943" v="14612" actId="2711"/>
          <ac:spMkLst>
            <pc:docMk/>
            <pc:sldMk cId="512284292" sldId="347"/>
            <ac:spMk id="98" creationId="{D77CD65A-C2FC-B621-A272-72CA09CB13FB}"/>
          </ac:spMkLst>
        </pc:spChg>
        <pc:spChg chg="mod">
          <ac:chgData name="Kencin Autry" userId="a6c17a38-3403-4b9b-b01e-849711fc5fbf" providerId="ADAL" clId="{082659E4-D9E0-4610-B4E4-9B8D758FE963}" dt="2023-10-16T17:50:15.943" v="14612" actId="2711"/>
          <ac:spMkLst>
            <pc:docMk/>
            <pc:sldMk cId="512284292" sldId="347"/>
            <ac:spMk id="99" creationId="{93A84F8F-5687-0B7B-BA4D-0B8C4632F905}"/>
          </ac:spMkLst>
        </pc:spChg>
        <pc:spChg chg="mod">
          <ac:chgData name="Kencin Autry" userId="a6c17a38-3403-4b9b-b01e-849711fc5fbf" providerId="ADAL" clId="{082659E4-D9E0-4610-B4E4-9B8D758FE963}" dt="2023-10-16T17:50:15.943" v="14612" actId="2711"/>
          <ac:spMkLst>
            <pc:docMk/>
            <pc:sldMk cId="512284292" sldId="347"/>
            <ac:spMk id="100" creationId="{658EEE14-103A-D77A-8F3D-B76628FA944C}"/>
          </ac:spMkLst>
        </pc:spChg>
        <pc:spChg chg="mod">
          <ac:chgData name="Kencin Autry" userId="a6c17a38-3403-4b9b-b01e-849711fc5fbf" providerId="ADAL" clId="{082659E4-D9E0-4610-B4E4-9B8D758FE963}" dt="2023-10-16T17:50:15.943" v="14612" actId="2711"/>
          <ac:spMkLst>
            <pc:docMk/>
            <pc:sldMk cId="512284292" sldId="347"/>
            <ac:spMk id="101" creationId="{08291577-BDE7-EA37-6DFE-895978F8D257}"/>
          </ac:spMkLst>
        </pc:spChg>
        <pc:spChg chg="mod">
          <ac:chgData name="Kencin Autry" userId="a6c17a38-3403-4b9b-b01e-849711fc5fbf" providerId="ADAL" clId="{082659E4-D9E0-4610-B4E4-9B8D758FE963}" dt="2023-10-16T17:50:15.943" v="14612" actId="2711"/>
          <ac:spMkLst>
            <pc:docMk/>
            <pc:sldMk cId="512284292" sldId="347"/>
            <ac:spMk id="102" creationId="{EF1A72B7-B9C9-D591-CF23-68A28CA2742B}"/>
          </ac:spMkLst>
        </pc:spChg>
        <pc:spChg chg="mod">
          <ac:chgData name="Kencin Autry" userId="a6c17a38-3403-4b9b-b01e-849711fc5fbf" providerId="ADAL" clId="{082659E4-D9E0-4610-B4E4-9B8D758FE963}" dt="2023-10-16T17:50:15.943" v="14612" actId="2711"/>
          <ac:spMkLst>
            <pc:docMk/>
            <pc:sldMk cId="512284292" sldId="347"/>
            <ac:spMk id="103" creationId="{39391B61-C9E2-797B-7DD1-B777B7F91E7B}"/>
          </ac:spMkLst>
        </pc:spChg>
        <pc:spChg chg="mod">
          <ac:chgData name="Kencin Autry" userId="a6c17a38-3403-4b9b-b01e-849711fc5fbf" providerId="ADAL" clId="{082659E4-D9E0-4610-B4E4-9B8D758FE963}" dt="2023-10-16T17:50:15.943" v="14612" actId="2711"/>
          <ac:spMkLst>
            <pc:docMk/>
            <pc:sldMk cId="512284292" sldId="347"/>
            <ac:spMk id="104" creationId="{ECD69797-99C4-3FE4-9E48-D6497945F035}"/>
          </ac:spMkLst>
        </pc:spChg>
        <pc:spChg chg="mod">
          <ac:chgData name="Kencin Autry" userId="a6c17a38-3403-4b9b-b01e-849711fc5fbf" providerId="ADAL" clId="{082659E4-D9E0-4610-B4E4-9B8D758FE963}" dt="2023-10-16T17:50:15.943" v="14612" actId="2711"/>
          <ac:spMkLst>
            <pc:docMk/>
            <pc:sldMk cId="512284292" sldId="347"/>
            <ac:spMk id="105" creationId="{AFE1E18F-A7C5-B2B3-6A3E-0D9A841A58BB}"/>
          </ac:spMkLst>
        </pc:spChg>
        <pc:spChg chg="mod">
          <ac:chgData name="Kencin Autry" userId="a6c17a38-3403-4b9b-b01e-849711fc5fbf" providerId="ADAL" clId="{082659E4-D9E0-4610-B4E4-9B8D758FE963}" dt="2023-10-16T17:50:15.943" v="14612" actId="2711"/>
          <ac:spMkLst>
            <pc:docMk/>
            <pc:sldMk cId="512284292" sldId="347"/>
            <ac:spMk id="136" creationId="{A11558F3-2F42-2E44-8FBE-ABC0341BAAD1}"/>
          </ac:spMkLst>
        </pc:spChg>
        <pc:spChg chg="mod">
          <ac:chgData name="Kencin Autry" userId="a6c17a38-3403-4b9b-b01e-849711fc5fbf" providerId="ADAL" clId="{082659E4-D9E0-4610-B4E4-9B8D758FE963}" dt="2023-10-16T17:50:59.413" v="14618" actId="255"/>
          <ac:spMkLst>
            <pc:docMk/>
            <pc:sldMk cId="512284292" sldId="347"/>
            <ac:spMk id="138" creationId="{E452BD3A-9133-DCFD-39F0-6DFB83F69579}"/>
          </ac:spMkLst>
        </pc:spChg>
        <pc:spChg chg="mod">
          <ac:chgData name="Kencin Autry" userId="a6c17a38-3403-4b9b-b01e-849711fc5fbf" providerId="ADAL" clId="{082659E4-D9E0-4610-B4E4-9B8D758FE963}" dt="2023-10-16T17:50:15.943" v="14612" actId="2711"/>
          <ac:spMkLst>
            <pc:docMk/>
            <pc:sldMk cId="512284292" sldId="347"/>
            <ac:spMk id="140" creationId="{A9CD2AF5-9D49-ABE9-6700-8CC89011C8E8}"/>
          </ac:spMkLst>
        </pc:spChg>
        <pc:spChg chg="mod">
          <ac:chgData name="Kencin Autry" userId="a6c17a38-3403-4b9b-b01e-849711fc5fbf" providerId="ADAL" clId="{082659E4-D9E0-4610-B4E4-9B8D758FE963}" dt="2023-10-16T17:50:15.943" v="14612" actId="2711"/>
          <ac:spMkLst>
            <pc:docMk/>
            <pc:sldMk cId="512284292" sldId="347"/>
            <ac:spMk id="141" creationId="{BEC00EAB-3C87-2630-776B-CC7EA856851C}"/>
          </ac:spMkLst>
        </pc:spChg>
        <pc:spChg chg="mod">
          <ac:chgData name="Kencin Autry" userId="a6c17a38-3403-4b9b-b01e-849711fc5fbf" providerId="ADAL" clId="{082659E4-D9E0-4610-B4E4-9B8D758FE963}" dt="2023-10-16T17:50:15.943" v="14612" actId="2711"/>
          <ac:spMkLst>
            <pc:docMk/>
            <pc:sldMk cId="512284292" sldId="347"/>
            <ac:spMk id="142" creationId="{59D73771-6431-578D-571A-1462C09D2D70}"/>
          </ac:spMkLst>
        </pc:spChg>
        <pc:spChg chg="mod">
          <ac:chgData name="Kencin Autry" userId="a6c17a38-3403-4b9b-b01e-849711fc5fbf" providerId="ADAL" clId="{082659E4-D9E0-4610-B4E4-9B8D758FE963}" dt="2023-10-16T17:50:15.943" v="14612" actId="2711"/>
          <ac:spMkLst>
            <pc:docMk/>
            <pc:sldMk cId="512284292" sldId="347"/>
            <ac:spMk id="143" creationId="{77226C72-76EB-3763-7F4A-F85A266551FA}"/>
          </ac:spMkLst>
        </pc:spChg>
        <pc:spChg chg="mod">
          <ac:chgData name="Kencin Autry" userId="a6c17a38-3403-4b9b-b01e-849711fc5fbf" providerId="ADAL" clId="{082659E4-D9E0-4610-B4E4-9B8D758FE963}" dt="2023-10-16T17:50:15.943" v="14612" actId="2711"/>
          <ac:spMkLst>
            <pc:docMk/>
            <pc:sldMk cId="512284292" sldId="347"/>
            <ac:spMk id="144" creationId="{404291C9-D771-C785-DB6E-220A6A3A5E47}"/>
          </ac:spMkLst>
        </pc:spChg>
        <pc:spChg chg="mod">
          <ac:chgData name="Kencin Autry" userId="a6c17a38-3403-4b9b-b01e-849711fc5fbf" providerId="ADAL" clId="{082659E4-D9E0-4610-B4E4-9B8D758FE963}" dt="2023-10-16T17:50:51.669" v="14617" actId="255"/>
          <ac:spMkLst>
            <pc:docMk/>
            <pc:sldMk cId="512284292" sldId="347"/>
            <ac:spMk id="145" creationId="{AA38BC3E-FA8F-834C-4CBA-CF02FDB2A7AB}"/>
          </ac:spMkLst>
        </pc:spChg>
        <pc:spChg chg="mod">
          <ac:chgData name="Kencin Autry" userId="a6c17a38-3403-4b9b-b01e-849711fc5fbf" providerId="ADAL" clId="{082659E4-D9E0-4610-B4E4-9B8D758FE963}" dt="2023-10-16T17:50:15.943" v="14612" actId="2711"/>
          <ac:spMkLst>
            <pc:docMk/>
            <pc:sldMk cId="512284292" sldId="347"/>
            <ac:spMk id="146" creationId="{D65F53C1-789E-3424-0830-550AA234270C}"/>
          </ac:spMkLst>
        </pc:spChg>
        <pc:spChg chg="mod">
          <ac:chgData name="Kencin Autry" userId="a6c17a38-3403-4b9b-b01e-849711fc5fbf" providerId="ADAL" clId="{082659E4-D9E0-4610-B4E4-9B8D758FE963}" dt="2023-10-16T17:50:15.943" v="14612" actId="2711"/>
          <ac:spMkLst>
            <pc:docMk/>
            <pc:sldMk cId="512284292" sldId="347"/>
            <ac:spMk id="147" creationId="{65AA30E8-3D9A-BC4C-D5BF-64E877E7E818}"/>
          </ac:spMkLst>
        </pc:spChg>
        <pc:spChg chg="mod">
          <ac:chgData name="Kencin Autry" userId="a6c17a38-3403-4b9b-b01e-849711fc5fbf" providerId="ADAL" clId="{082659E4-D9E0-4610-B4E4-9B8D758FE963}" dt="2023-10-16T17:50:15.943" v="14612" actId="2711"/>
          <ac:spMkLst>
            <pc:docMk/>
            <pc:sldMk cId="512284292" sldId="347"/>
            <ac:spMk id="148" creationId="{5DAC3984-1A1E-C7F7-FA44-236170677503}"/>
          </ac:spMkLst>
        </pc:spChg>
        <pc:spChg chg="mod">
          <ac:chgData name="Kencin Autry" userId="a6c17a38-3403-4b9b-b01e-849711fc5fbf" providerId="ADAL" clId="{082659E4-D9E0-4610-B4E4-9B8D758FE963}" dt="2023-10-16T17:50:15.943" v="14612" actId="2711"/>
          <ac:spMkLst>
            <pc:docMk/>
            <pc:sldMk cId="512284292" sldId="347"/>
            <ac:spMk id="149" creationId="{D03E78F7-1C3E-8DB1-5BEE-1AAA91914985}"/>
          </ac:spMkLst>
        </pc:spChg>
        <pc:spChg chg="mod">
          <ac:chgData name="Kencin Autry" userId="a6c17a38-3403-4b9b-b01e-849711fc5fbf" providerId="ADAL" clId="{082659E4-D9E0-4610-B4E4-9B8D758FE963}" dt="2023-10-16T17:50:15.943" v="14612" actId="2711"/>
          <ac:spMkLst>
            <pc:docMk/>
            <pc:sldMk cId="512284292" sldId="347"/>
            <ac:spMk id="150" creationId="{0029DF80-EACD-2A9D-A1B7-6C19810AA519}"/>
          </ac:spMkLst>
        </pc:spChg>
        <pc:graphicFrameChg chg="add mod modGraphic">
          <ac:chgData name="Kencin Autry" userId="a6c17a38-3403-4b9b-b01e-849711fc5fbf" providerId="ADAL" clId="{082659E4-D9E0-4610-B4E4-9B8D758FE963}" dt="2023-10-13T19:10:58.666" v="13137" actId="1076"/>
          <ac:graphicFrameMkLst>
            <pc:docMk/>
            <pc:sldMk cId="512284292" sldId="347"/>
            <ac:graphicFrameMk id="168" creationId="{683D56DE-5D6E-8376-1766-A57331905315}"/>
          </ac:graphicFrameMkLst>
        </pc:graphicFrameChg>
        <pc:graphicFrameChg chg="add del mod modGraphic">
          <ac:chgData name="Kencin Autry" userId="a6c17a38-3403-4b9b-b01e-849711fc5fbf" providerId="ADAL" clId="{082659E4-D9E0-4610-B4E4-9B8D758FE963}" dt="2023-10-16T16:35:06.933" v="14069" actId="478"/>
          <ac:graphicFrameMkLst>
            <pc:docMk/>
            <pc:sldMk cId="512284292" sldId="347"/>
            <ac:graphicFrameMk id="170" creationId="{207DC13E-4E5A-ED44-4368-CFA195F7B80B}"/>
          </ac:graphicFrameMkLst>
        </pc:graphicFrameChg>
        <pc:graphicFrameChg chg="add del mod">
          <ac:chgData name="Kencin Autry" userId="a6c17a38-3403-4b9b-b01e-849711fc5fbf" providerId="ADAL" clId="{082659E4-D9E0-4610-B4E4-9B8D758FE963}" dt="2023-10-13T19:12:03.154" v="13164"/>
          <ac:graphicFrameMkLst>
            <pc:docMk/>
            <pc:sldMk cId="512284292" sldId="347"/>
            <ac:graphicFrameMk id="172" creationId="{DDCB7FB7-D33A-8563-FD07-E544E741A3FB}"/>
          </ac:graphicFrameMkLst>
        </pc:graphicFrameChg>
        <pc:graphicFrameChg chg="add mod modGraphic">
          <ac:chgData name="Kencin Autry" userId="a6c17a38-3403-4b9b-b01e-849711fc5fbf" providerId="ADAL" clId="{082659E4-D9E0-4610-B4E4-9B8D758FE963}" dt="2023-10-16T16:35:40.529" v="14076" actId="1076"/>
          <ac:graphicFrameMkLst>
            <pc:docMk/>
            <pc:sldMk cId="512284292" sldId="347"/>
            <ac:graphicFrameMk id="173" creationId="{59521688-B3A4-09C9-8A3A-EFA1EB0B8753}"/>
          </ac:graphicFrameMkLst>
        </pc:graphicFrameChg>
        <pc:graphicFrameChg chg="add del mod modGraphic">
          <ac:chgData name="Kencin Autry" userId="a6c17a38-3403-4b9b-b01e-849711fc5fbf" providerId="ADAL" clId="{082659E4-D9E0-4610-B4E4-9B8D758FE963}" dt="2023-10-16T16:35:10.649" v="14070" actId="478"/>
          <ac:graphicFrameMkLst>
            <pc:docMk/>
            <pc:sldMk cId="512284292" sldId="347"/>
            <ac:graphicFrameMk id="174" creationId="{CCD74924-4334-61CE-1A59-8FD62DE2D672}"/>
          </ac:graphicFrameMkLst>
        </pc:graphicFrameChg>
        <pc:graphicFrameChg chg="add mod modGraphic">
          <ac:chgData name="Kencin Autry" userId="a6c17a38-3403-4b9b-b01e-849711fc5fbf" providerId="ADAL" clId="{082659E4-D9E0-4610-B4E4-9B8D758FE963}" dt="2023-10-16T16:38:38.560" v="14092" actId="1038"/>
          <ac:graphicFrameMkLst>
            <pc:docMk/>
            <pc:sldMk cId="512284292" sldId="347"/>
            <ac:graphicFrameMk id="175" creationId="{001AB023-0D92-9469-4BF8-A4137A22AD66}"/>
          </ac:graphicFrameMkLst>
        </pc:graphicFrameChg>
        <pc:cxnChg chg="add del mod">
          <ac:chgData name="Kencin Autry" userId="a6c17a38-3403-4b9b-b01e-849711fc5fbf" providerId="ADAL" clId="{082659E4-D9E0-4610-B4E4-9B8D758FE963}" dt="2023-10-13T19:33:15.255" v="13218" actId="14100"/>
          <ac:cxnSpMkLst>
            <pc:docMk/>
            <pc:sldMk cId="512284292" sldId="347"/>
            <ac:cxnSpMk id="106" creationId="{4AC82867-5889-AFAF-7688-5A37D674FA59}"/>
          </ac:cxnSpMkLst>
        </pc:cxnChg>
        <pc:cxnChg chg="mod">
          <ac:chgData name="Kencin Autry" userId="a6c17a38-3403-4b9b-b01e-849711fc5fbf" providerId="ADAL" clId="{082659E4-D9E0-4610-B4E4-9B8D758FE963}" dt="2023-10-13T19:33:02.210" v="13212" actId="1076"/>
          <ac:cxnSpMkLst>
            <pc:docMk/>
            <pc:sldMk cId="512284292" sldId="347"/>
            <ac:cxnSpMk id="112" creationId="{F474E462-F92B-0DB3-E1A4-73EC33F93610}"/>
          </ac:cxnSpMkLst>
        </pc:cxnChg>
        <pc:cxnChg chg="mod">
          <ac:chgData name="Kencin Autry" userId="a6c17a38-3403-4b9b-b01e-849711fc5fbf" providerId="ADAL" clId="{082659E4-D9E0-4610-B4E4-9B8D758FE963}" dt="2023-10-15T00:46:50.044" v="13226" actId="1076"/>
          <ac:cxnSpMkLst>
            <pc:docMk/>
            <pc:sldMk cId="512284292" sldId="347"/>
            <ac:cxnSpMk id="158" creationId="{EE472CFB-289D-2649-37D7-4477D7E3C9F9}"/>
          </ac:cxnSpMkLst>
        </pc:cxnChg>
        <pc:cxnChg chg="mod">
          <ac:chgData name="Kencin Autry" userId="a6c17a38-3403-4b9b-b01e-849711fc5fbf" providerId="ADAL" clId="{082659E4-D9E0-4610-B4E4-9B8D758FE963}" dt="2023-10-15T00:46:50.044" v="13226" actId="1076"/>
          <ac:cxnSpMkLst>
            <pc:docMk/>
            <pc:sldMk cId="512284292" sldId="347"/>
            <ac:cxnSpMk id="162" creationId="{7511DC9F-7B2B-8B96-9485-70AFEF202F6E}"/>
          </ac:cxnSpMkLst>
        </pc:cxnChg>
      </pc:sldChg>
      <pc:sldChg chg="addSp delSp modSp new add del mod ord modAnim modShow modNotesTx">
        <pc:chgData name="Kencin Autry" userId="a6c17a38-3403-4b9b-b01e-849711fc5fbf" providerId="ADAL" clId="{082659E4-D9E0-4610-B4E4-9B8D758FE963}" dt="2023-10-16T20:31:48.585" v="15353" actId="2696"/>
        <pc:sldMkLst>
          <pc:docMk/>
          <pc:sldMk cId="501298100" sldId="348"/>
        </pc:sldMkLst>
        <pc:spChg chg="del">
          <ac:chgData name="Kencin Autry" userId="a6c17a38-3403-4b9b-b01e-849711fc5fbf" providerId="ADAL" clId="{082659E4-D9E0-4610-B4E4-9B8D758FE963}" dt="2023-10-15T01:07:48.807" v="13426" actId="478"/>
          <ac:spMkLst>
            <pc:docMk/>
            <pc:sldMk cId="501298100" sldId="348"/>
            <ac:spMk id="2" creationId="{202A48C0-C910-5751-D7A2-655302AD8CBC}"/>
          </ac:spMkLst>
        </pc:spChg>
        <pc:spChg chg="mod">
          <ac:chgData name="Kencin Autry" userId="a6c17a38-3403-4b9b-b01e-849711fc5fbf" providerId="ADAL" clId="{082659E4-D9E0-4610-B4E4-9B8D758FE963}" dt="2023-10-15T01:07:02.553" v="13416" actId="208"/>
          <ac:spMkLst>
            <pc:docMk/>
            <pc:sldMk cId="501298100" sldId="348"/>
            <ac:spMk id="4" creationId="{55F1375A-F646-ED15-DF63-82779B6E80BC}"/>
          </ac:spMkLst>
        </pc:spChg>
        <pc:spChg chg="add del mod">
          <ac:chgData name="Kencin Autry" userId="a6c17a38-3403-4b9b-b01e-849711fc5fbf" providerId="ADAL" clId="{082659E4-D9E0-4610-B4E4-9B8D758FE963}" dt="2023-10-15T00:51:17.765" v="13254"/>
          <ac:spMkLst>
            <pc:docMk/>
            <pc:sldMk cId="501298100" sldId="348"/>
            <ac:spMk id="5" creationId="{B1797FF1-ECA7-F85A-8258-C6E4E1E6E82E}"/>
          </ac:spMkLst>
        </pc:spChg>
        <pc:spChg chg="add del mod">
          <ac:chgData name="Kencin Autry" userId="a6c17a38-3403-4b9b-b01e-849711fc5fbf" providerId="ADAL" clId="{082659E4-D9E0-4610-B4E4-9B8D758FE963}" dt="2023-10-15T00:52:34.748" v="13302" actId="478"/>
          <ac:spMkLst>
            <pc:docMk/>
            <pc:sldMk cId="501298100" sldId="348"/>
            <ac:spMk id="6" creationId="{5798E339-221D-7F20-D2CE-509D23AE556B}"/>
          </ac:spMkLst>
        </pc:spChg>
        <pc:spChg chg="mod">
          <ac:chgData name="Kencin Autry" userId="a6c17a38-3403-4b9b-b01e-849711fc5fbf" providerId="ADAL" clId="{082659E4-D9E0-4610-B4E4-9B8D758FE963}" dt="2023-10-16T02:30:05.793" v="13680"/>
          <ac:spMkLst>
            <pc:docMk/>
            <pc:sldMk cId="501298100" sldId="348"/>
            <ac:spMk id="6" creationId="{CA138318-E05F-0E47-CCAF-C06FA263961C}"/>
          </ac:spMkLst>
        </pc:spChg>
        <pc:spChg chg="mod">
          <ac:chgData name="Kencin Autry" userId="a6c17a38-3403-4b9b-b01e-849711fc5fbf" providerId="ADAL" clId="{082659E4-D9E0-4610-B4E4-9B8D758FE963}" dt="2023-10-15T00:52:56.365" v="13303"/>
          <ac:spMkLst>
            <pc:docMk/>
            <pc:sldMk cId="501298100" sldId="348"/>
            <ac:spMk id="9" creationId="{AC4BDF97-ED0D-57F1-3809-23D7B6E0017A}"/>
          </ac:spMkLst>
        </pc:spChg>
        <pc:spChg chg="mod">
          <ac:chgData name="Kencin Autry" userId="a6c17a38-3403-4b9b-b01e-849711fc5fbf" providerId="ADAL" clId="{082659E4-D9E0-4610-B4E4-9B8D758FE963}" dt="2023-10-16T17:52:35.897" v="14630" actId="1076"/>
          <ac:spMkLst>
            <pc:docMk/>
            <pc:sldMk cId="501298100" sldId="348"/>
            <ac:spMk id="10" creationId="{661ABB7F-041A-FF96-E750-9EB7A2661E63}"/>
          </ac:spMkLst>
        </pc:spChg>
        <pc:spChg chg="mod">
          <ac:chgData name="Kencin Autry" userId="a6c17a38-3403-4b9b-b01e-849711fc5fbf" providerId="ADAL" clId="{082659E4-D9E0-4610-B4E4-9B8D758FE963}" dt="2023-10-15T00:52:56.365" v="13303"/>
          <ac:spMkLst>
            <pc:docMk/>
            <pc:sldMk cId="501298100" sldId="348"/>
            <ac:spMk id="11" creationId="{719066A5-8AA7-8FA2-3852-B7F3FA36D9C7}"/>
          </ac:spMkLst>
        </pc:spChg>
        <pc:spChg chg="mod">
          <ac:chgData name="Kencin Autry" userId="a6c17a38-3403-4b9b-b01e-849711fc5fbf" providerId="ADAL" clId="{082659E4-D9E0-4610-B4E4-9B8D758FE963}" dt="2023-10-15T00:52:56.365" v="13303"/>
          <ac:spMkLst>
            <pc:docMk/>
            <pc:sldMk cId="501298100" sldId="348"/>
            <ac:spMk id="12" creationId="{7899CED2-A904-4C8F-52B1-FD170D521676}"/>
          </ac:spMkLst>
        </pc:spChg>
        <pc:spChg chg="mod">
          <ac:chgData name="Kencin Autry" userId="a6c17a38-3403-4b9b-b01e-849711fc5fbf" providerId="ADAL" clId="{082659E4-D9E0-4610-B4E4-9B8D758FE963}" dt="2023-10-16T02:30:05.793" v="13680"/>
          <ac:spMkLst>
            <pc:docMk/>
            <pc:sldMk cId="501298100" sldId="348"/>
            <ac:spMk id="13" creationId="{C2C392A0-0699-8308-7DD9-A090B3261F8F}"/>
          </ac:spMkLst>
        </pc:spChg>
        <pc:spChg chg="mod">
          <ac:chgData name="Kencin Autry" userId="a6c17a38-3403-4b9b-b01e-849711fc5fbf" providerId="ADAL" clId="{082659E4-D9E0-4610-B4E4-9B8D758FE963}" dt="2023-10-16T02:30:05.793" v="13680"/>
          <ac:spMkLst>
            <pc:docMk/>
            <pc:sldMk cId="501298100" sldId="348"/>
            <ac:spMk id="14" creationId="{8F1ABB3D-D0B9-D26F-C630-267FEA3191A0}"/>
          </ac:spMkLst>
        </pc:spChg>
        <pc:spChg chg="mod">
          <ac:chgData name="Kencin Autry" userId="a6c17a38-3403-4b9b-b01e-849711fc5fbf" providerId="ADAL" clId="{082659E4-D9E0-4610-B4E4-9B8D758FE963}" dt="2023-10-15T00:53:03.824" v="13305"/>
          <ac:spMkLst>
            <pc:docMk/>
            <pc:sldMk cId="501298100" sldId="348"/>
            <ac:spMk id="15" creationId="{E067A94C-58AB-58C6-A7BD-2F6704D3C585}"/>
          </ac:spMkLst>
        </pc:spChg>
        <pc:spChg chg="mod">
          <ac:chgData name="Kencin Autry" userId="a6c17a38-3403-4b9b-b01e-849711fc5fbf" providerId="ADAL" clId="{082659E4-D9E0-4610-B4E4-9B8D758FE963}" dt="2023-10-15T00:53:03.824" v="13305"/>
          <ac:spMkLst>
            <pc:docMk/>
            <pc:sldMk cId="501298100" sldId="348"/>
            <ac:spMk id="16" creationId="{6E6D85FD-941A-A5F7-0580-9EDAE692A05E}"/>
          </ac:spMkLst>
        </pc:spChg>
        <pc:spChg chg="mod">
          <ac:chgData name="Kencin Autry" userId="a6c17a38-3403-4b9b-b01e-849711fc5fbf" providerId="ADAL" clId="{082659E4-D9E0-4610-B4E4-9B8D758FE963}" dt="2023-10-16T02:32:15.029" v="13690"/>
          <ac:spMkLst>
            <pc:docMk/>
            <pc:sldMk cId="501298100" sldId="348"/>
            <ac:spMk id="16" creationId="{A0649DA4-5FBD-B4D9-C6AA-F25C370265B4}"/>
          </ac:spMkLst>
        </pc:spChg>
        <pc:spChg chg="mod">
          <ac:chgData name="Kencin Autry" userId="a6c17a38-3403-4b9b-b01e-849711fc5fbf" providerId="ADAL" clId="{082659E4-D9E0-4610-B4E4-9B8D758FE963}" dt="2023-10-15T00:53:03.824" v="13305"/>
          <ac:spMkLst>
            <pc:docMk/>
            <pc:sldMk cId="501298100" sldId="348"/>
            <ac:spMk id="17" creationId="{13DBBE7E-1583-0070-4EC3-BD59E215BA3B}"/>
          </ac:spMkLst>
        </pc:spChg>
        <pc:spChg chg="mod">
          <ac:chgData name="Kencin Autry" userId="a6c17a38-3403-4b9b-b01e-849711fc5fbf" providerId="ADAL" clId="{082659E4-D9E0-4610-B4E4-9B8D758FE963}" dt="2023-10-16T17:52:54.347" v="14634"/>
          <ac:spMkLst>
            <pc:docMk/>
            <pc:sldMk cId="501298100" sldId="348"/>
            <ac:spMk id="17" creationId="{68E9A8FC-DAC7-BF2B-C74A-D885C5E33B66}"/>
          </ac:spMkLst>
        </pc:spChg>
        <pc:spChg chg="mod">
          <ac:chgData name="Kencin Autry" userId="a6c17a38-3403-4b9b-b01e-849711fc5fbf" providerId="ADAL" clId="{082659E4-D9E0-4610-B4E4-9B8D758FE963}" dt="2023-10-16T02:32:15.029" v="13690"/>
          <ac:spMkLst>
            <pc:docMk/>
            <pc:sldMk cId="501298100" sldId="348"/>
            <ac:spMk id="17" creationId="{B562787A-4149-5FEA-DFBD-EE539ADCE472}"/>
          </ac:spMkLst>
        </pc:spChg>
        <pc:spChg chg="mod">
          <ac:chgData name="Kencin Autry" userId="a6c17a38-3403-4b9b-b01e-849711fc5fbf" providerId="ADAL" clId="{082659E4-D9E0-4610-B4E4-9B8D758FE963}" dt="2023-10-16T17:52:54.347" v="14634"/>
          <ac:spMkLst>
            <pc:docMk/>
            <pc:sldMk cId="501298100" sldId="348"/>
            <ac:spMk id="18" creationId="{5D19546D-6BF7-9DFF-70C0-EE8004A3CD91}"/>
          </ac:spMkLst>
        </pc:spChg>
        <pc:spChg chg="mod">
          <ac:chgData name="Kencin Autry" userId="a6c17a38-3403-4b9b-b01e-849711fc5fbf" providerId="ADAL" clId="{082659E4-D9E0-4610-B4E4-9B8D758FE963}" dt="2023-10-15T00:53:03.824" v="13305"/>
          <ac:spMkLst>
            <pc:docMk/>
            <pc:sldMk cId="501298100" sldId="348"/>
            <ac:spMk id="18" creationId="{8DFFEFEA-7DC4-1FB2-BD09-918C7FAC0C0C}"/>
          </ac:spMkLst>
        </pc:spChg>
        <pc:spChg chg="mod">
          <ac:chgData name="Kencin Autry" userId="a6c17a38-3403-4b9b-b01e-849711fc5fbf" providerId="ADAL" clId="{082659E4-D9E0-4610-B4E4-9B8D758FE963}" dt="2023-10-16T02:32:15.029" v="13690"/>
          <ac:spMkLst>
            <pc:docMk/>
            <pc:sldMk cId="501298100" sldId="348"/>
            <ac:spMk id="18" creationId="{FCFDBEA9-D145-7860-E907-5B71CD12D955}"/>
          </ac:spMkLst>
        </pc:spChg>
        <pc:spChg chg="mod">
          <ac:chgData name="Kencin Autry" userId="a6c17a38-3403-4b9b-b01e-849711fc5fbf" providerId="ADAL" clId="{082659E4-D9E0-4610-B4E4-9B8D758FE963}" dt="2023-10-15T00:53:04.032" v="13306"/>
          <ac:spMkLst>
            <pc:docMk/>
            <pc:sldMk cId="501298100" sldId="348"/>
            <ac:spMk id="21" creationId="{E16D25DD-FADD-0945-1CE2-B58C5FB0EAF0}"/>
          </ac:spMkLst>
        </pc:spChg>
        <pc:spChg chg="mod">
          <ac:chgData name="Kencin Autry" userId="a6c17a38-3403-4b9b-b01e-849711fc5fbf" providerId="ADAL" clId="{082659E4-D9E0-4610-B4E4-9B8D758FE963}" dt="2023-10-16T02:34:36.951" v="13706"/>
          <ac:spMkLst>
            <pc:docMk/>
            <pc:sldMk cId="501298100" sldId="348"/>
            <ac:spMk id="21" creationId="{E3877828-792C-3510-8E2C-28A695C8294A}"/>
          </ac:spMkLst>
        </pc:spChg>
        <pc:spChg chg="mod">
          <ac:chgData name="Kencin Autry" userId="a6c17a38-3403-4b9b-b01e-849711fc5fbf" providerId="ADAL" clId="{082659E4-D9E0-4610-B4E4-9B8D758FE963}" dt="2023-10-16T02:34:36.951" v="13706"/>
          <ac:spMkLst>
            <pc:docMk/>
            <pc:sldMk cId="501298100" sldId="348"/>
            <ac:spMk id="22" creationId="{A6D74446-57AB-15B5-A372-07C1535631A3}"/>
          </ac:spMkLst>
        </pc:spChg>
        <pc:spChg chg="mod">
          <ac:chgData name="Kencin Autry" userId="a6c17a38-3403-4b9b-b01e-849711fc5fbf" providerId="ADAL" clId="{082659E4-D9E0-4610-B4E4-9B8D758FE963}" dt="2023-10-15T00:53:04.032" v="13306"/>
          <ac:spMkLst>
            <pc:docMk/>
            <pc:sldMk cId="501298100" sldId="348"/>
            <ac:spMk id="22" creationId="{EC25A555-8AFD-3209-BC2A-8DC2542699CD}"/>
          </ac:spMkLst>
        </pc:spChg>
        <pc:spChg chg="mod">
          <ac:chgData name="Kencin Autry" userId="a6c17a38-3403-4b9b-b01e-849711fc5fbf" providerId="ADAL" clId="{082659E4-D9E0-4610-B4E4-9B8D758FE963}" dt="2023-10-16T02:34:36.951" v="13706"/>
          <ac:spMkLst>
            <pc:docMk/>
            <pc:sldMk cId="501298100" sldId="348"/>
            <ac:spMk id="23" creationId="{17DF2B3F-8742-D6D5-9E9E-8945112E0926}"/>
          </ac:spMkLst>
        </pc:spChg>
        <pc:spChg chg="mod">
          <ac:chgData name="Kencin Autry" userId="a6c17a38-3403-4b9b-b01e-849711fc5fbf" providerId="ADAL" clId="{082659E4-D9E0-4610-B4E4-9B8D758FE963}" dt="2023-10-15T00:53:04.032" v="13306"/>
          <ac:spMkLst>
            <pc:docMk/>
            <pc:sldMk cId="501298100" sldId="348"/>
            <ac:spMk id="23" creationId="{4950A6A6-238C-FDC1-0839-274E8EDB7F03}"/>
          </ac:spMkLst>
        </pc:spChg>
        <pc:spChg chg="mod">
          <ac:chgData name="Kencin Autry" userId="a6c17a38-3403-4b9b-b01e-849711fc5fbf" providerId="ADAL" clId="{082659E4-D9E0-4610-B4E4-9B8D758FE963}" dt="2023-10-15T00:53:04.032" v="13306"/>
          <ac:spMkLst>
            <pc:docMk/>
            <pc:sldMk cId="501298100" sldId="348"/>
            <ac:spMk id="24" creationId="{9451DC40-976E-BC69-04F3-F63C1E28F1E5}"/>
          </ac:spMkLst>
        </pc:spChg>
        <pc:spChg chg="mod">
          <ac:chgData name="Kencin Autry" userId="a6c17a38-3403-4b9b-b01e-849711fc5fbf" providerId="ADAL" clId="{082659E4-D9E0-4610-B4E4-9B8D758FE963}" dt="2023-10-16T17:52:54.347" v="14634"/>
          <ac:spMkLst>
            <pc:docMk/>
            <pc:sldMk cId="501298100" sldId="348"/>
            <ac:spMk id="24" creationId="{D3665C9A-7D4D-BA06-95D6-F1AEA7891659}"/>
          </ac:spMkLst>
        </pc:spChg>
        <pc:spChg chg="mod">
          <ac:chgData name="Kencin Autry" userId="a6c17a38-3403-4b9b-b01e-849711fc5fbf" providerId="ADAL" clId="{082659E4-D9E0-4610-B4E4-9B8D758FE963}" dt="2023-10-16T17:52:54.347" v="14634"/>
          <ac:spMkLst>
            <pc:docMk/>
            <pc:sldMk cId="501298100" sldId="348"/>
            <ac:spMk id="25" creationId="{347FF111-C056-646C-8E39-4A672081755E}"/>
          </ac:spMkLst>
        </pc:spChg>
        <pc:spChg chg="mod">
          <ac:chgData name="Kencin Autry" userId="a6c17a38-3403-4b9b-b01e-849711fc5fbf" providerId="ADAL" clId="{082659E4-D9E0-4610-B4E4-9B8D758FE963}" dt="2023-10-15T00:53:04.218" v="13307"/>
          <ac:spMkLst>
            <pc:docMk/>
            <pc:sldMk cId="501298100" sldId="348"/>
            <ac:spMk id="27" creationId="{DF625F6F-1FFF-9A12-509D-2C0F1FA3633B}"/>
          </ac:spMkLst>
        </pc:spChg>
        <pc:spChg chg="mod">
          <ac:chgData name="Kencin Autry" userId="a6c17a38-3403-4b9b-b01e-849711fc5fbf" providerId="ADAL" clId="{082659E4-D9E0-4610-B4E4-9B8D758FE963}" dt="2023-10-16T17:54:01.269" v="14645"/>
          <ac:spMkLst>
            <pc:docMk/>
            <pc:sldMk cId="501298100" sldId="348"/>
            <ac:spMk id="28" creationId="{185BAB4F-C8AA-CF8A-650E-0137665CE33B}"/>
          </ac:spMkLst>
        </pc:spChg>
        <pc:spChg chg="mod">
          <ac:chgData name="Kencin Autry" userId="a6c17a38-3403-4b9b-b01e-849711fc5fbf" providerId="ADAL" clId="{082659E4-D9E0-4610-B4E4-9B8D758FE963}" dt="2023-10-15T00:53:04.218" v="13307"/>
          <ac:spMkLst>
            <pc:docMk/>
            <pc:sldMk cId="501298100" sldId="348"/>
            <ac:spMk id="28" creationId="{974A12EA-737C-D2CD-FBEC-13D19D0D1C96}"/>
          </ac:spMkLst>
        </pc:spChg>
        <pc:spChg chg="mod">
          <ac:chgData name="Kencin Autry" userId="a6c17a38-3403-4b9b-b01e-849711fc5fbf" providerId="ADAL" clId="{082659E4-D9E0-4610-B4E4-9B8D758FE963}" dt="2023-10-16T17:54:01.269" v="14645"/>
          <ac:spMkLst>
            <pc:docMk/>
            <pc:sldMk cId="501298100" sldId="348"/>
            <ac:spMk id="29" creationId="{4F1A1CD2-D1AA-45DD-7CBD-B91A0DFDA38B}"/>
          </ac:spMkLst>
        </pc:spChg>
        <pc:spChg chg="mod">
          <ac:chgData name="Kencin Autry" userId="a6c17a38-3403-4b9b-b01e-849711fc5fbf" providerId="ADAL" clId="{082659E4-D9E0-4610-B4E4-9B8D758FE963}" dt="2023-10-15T00:53:04.218" v="13307"/>
          <ac:spMkLst>
            <pc:docMk/>
            <pc:sldMk cId="501298100" sldId="348"/>
            <ac:spMk id="29" creationId="{E6BFC1F4-3178-58B0-E053-AA288F06AD96}"/>
          </ac:spMkLst>
        </pc:spChg>
        <pc:spChg chg="mod">
          <ac:chgData name="Kencin Autry" userId="a6c17a38-3403-4b9b-b01e-849711fc5fbf" providerId="ADAL" clId="{082659E4-D9E0-4610-B4E4-9B8D758FE963}" dt="2023-10-16T17:54:01.269" v="14645"/>
          <ac:spMkLst>
            <pc:docMk/>
            <pc:sldMk cId="501298100" sldId="348"/>
            <ac:spMk id="30" creationId="{02FC1CFD-32BB-31A6-DCED-C6F5C9688BB0}"/>
          </ac:spMkLst>
        </pc:spChg>
        <pc:spChg chg="mod">
          <ac:chgData name="Kencin Autry" userId="a6c17a38-3403-4b9b-b01e-849711fc5fbf" providerId="ADAL" clId="{082659E4-D9E0-4610-B4E4-9B8D758FE963}" dt="2023-10-15T00:53:04.218" v="13307"/>
          <ac:spMkLst>
            <pc:docMk/>
            <pc:sldMk cId="501298100" sldId="348"/>
            <ac:spMk id="30" creationId="{1146D51D-E53B-F517-A506-A16CE5D2C3F8}"/>
          </ac:spMkLst>
        </pc:spChg>
        <pc:spChg chg="mod">
          <ac:chgData name="Kencin Autry" userId="a6c17a38-3403-4b9b-b01e-849711fc5fbf" providerId="ADAL" clId="{082659E4-D9E0-4610-B4E4-9B8D758FE963}" dt="2023-10-16T17:54:01.269" v="14645"/>
          <ac:spMkLst>
            <pc:docMk/>
            <pc:sldMk cId="501298100" sldId="348"/>
            <ac:spMk id="31" creationId="{181F6C34-C90F-6126-B4D0-0A8EAC6F3954}"/>
          </ac:spMkLst>
        </pc:spChg>
        <pc:spChg chg="add del mod">
          <ac:chgData name="Kencin Autry" userId="a6c17a38-3403-4b9b-b01e-849711fc5fbf" providerId="ADAL" clId="{082659E4-D9E0-4610-B4E4-9B8D758FE963}" dt="2023-10-15T00:56:43.725" v="13325"/>
          <ac:spMkLst>
            <pc:docMk/>
            <pc:sldMk cId="501298100" sldId="348"/>
            <ac:spMk id="31" creationId="{2098251F-0264-9447-5868-1657455C0227}"/>
          </ac:spMkLst>
        </pc:spChg>
        <pc:spChg chg="add mod">
          <ac:chgData name="Kencin Autry" userId="a6c17a38-3403-4b9b-b01e-849711fc5fbf" providerId="ADAL" clId="{082659E4-D9E0-4610-B4E4-9B8D758FE963}" dt="2023-10-16T19:09:41.666" v="15096" actId="1035"/>
          <ac:spMkLst>
            <pc:docMk/>
            <pc:sldMk cId="501298100" sldId="348"/>
            <ac:spMk id="32" creationId="{3D011843-9846-5075-4424-C87E7F401B64}"/>
          </ac:spMkLst>
        </pc:spChg>
        <pc:spChg chg="add del mod">
          <ac:chgData name="Kencin Autry" userId="a6c17a38-3403-4b9b-b01e-849711fc5fbf" providerId="ADAL" clId="{082659E4-D9E0-4610-B4E4-9B8D758FE963}" dt="2023-10-15T00:56:54.590" v="13328"/>
          <ac:spMkLst>
            <pc:docMk/>
            <pc:sldMk cId="501298100" sldId="348"/>
            <ac:spMk id="32" creationId="{F0F92DCD-5D87-47E7-59C8-A10A63E5578D}"/>
          </ac:spMkLst>
        </pc:spChg>
        <pc:spChg chg="add mod">
          <ac:chgData name="Kencin Autry" userId="a6c17a38-3403-4b9b-b01e-849711fc5fbf" providerId="ADAL" clId="{082659E4-D9E0-4610-B4E4-9B8D758FE963}" dt="2023-10-16T17:52:39.570" v="14631" actId="1076"/>
          <ac:spMkLst>
            <pc:docMk/>
            <pc:sldMk cId="501298100" sldId="348"/>
            <ac:spMk id="33" creationId="{97C1BA5E-B61F-5138-6F73-4D4D7C9A34AF}"/>
          </ac:spMkLst>
        </pc:spChg>
        <pc:spChg chg="mod">
          <ac:chgData name="Kencin Autry" userId="a6c17a38-3403-4b9b-b01e-849711fc5fbf" providerId="ADAL" clId="{082659E4-D9E0-4610-B4E4-9B8D758FE963}" dt="2023-10-15T00:57:59.805" v="13363"/>
          <ac:spMkLst>
            <pc:docMk/>
            <pc:sldMk cId="501298100" sldId="348"/>
            <ac:spMk id="36" creationId="{DE501557-5791-3EB0-26F2-F430142174A4}"/>
          </ac:spMkLst>
        </pc:spChg>
        <pc:spChg chg="mod">
          <ac:chgData name="Kencin Autry" userId="a6c17a38-3403-4b9b-b01e-849711fc5fbf" providerId="ADAL" clId="{082659E4-D9E0-4610-B4E4-9B8D758FE963}" dt="2023-10-15T00:57:59.805" v="13363"/>
          <ac:spMkLst>
            <pc:docMk/>
            <pc:sldMk cId="501298100" sldId="348"/>
            <ac:spMk id="37" creationId="{5147E7F4-44B9-7FDB-1BBF-7518D0105DD8}"/>
          </ac:spMkLst>
        </pc:spChg>
        <pc:spChg chg="mod">
          <ac:chgData name="Kencin Autry" userId="a6c17a38-3403-4b9b-b01e-849711fc5fbf" providerId="ADAL" clId="{082659E4-D9E0-4610-B4E4-9B8D758FE963}" dt="2023-10-15T00:57:59.805" v="13363"/>
          <ac:spMkLst>
            <pc:docMk/>
            <pc:sldMk cId="501298100" sldId="348"/>
            <ac:spMk id="38" creationId="{2D870EDE-51A6-241A-5E4B-BEC751B6B7B1}"/>
          </ac:spMkLst>
        </pc:spChg>
        <pc:spChg chg="mod">
          <ac:chgData name="Kencin Autry" userId="a6c17a38-3403-4b9b-b01e-849711fc5fbf" providerId="ADAL" clId="{082659E4-D9E0-4610-B4E4-9B8D758FE963}" dt="2023-10-15T00:57:59.805" v="13363"/>
          <ac:spMkLst>
            <pc:docMk/>
            <pc:sldMk cId="501298100" sldId="348"/>
            <ac:spMk id="39" creationId="{AB879FC0-F5DA-3BEC-986E-06B1DDB5CED2}"/>
          </ac:spMkLst>
        </pc:spChg>
        <pc:spChg chg="mod">
          <ac:chgData name="Kencin Autry" userId="a6c17a38-3403-4b9b-b01e-849711fc5fbf" providerId="ADAL" clId="{082659E4-D9E0-4610-B4E4-9B8D758FE963}" dt="2023-10-15T00:58:00.158" v="13364"/>
          <ac:spMkLst>
            <pc:docMk/>
            <pc:sldMk cId="501298100" sldId="348"/>
            <ac:spMk id="42" creationId="{8014CEC7-08DC-4CB6-3A7D-891D5D16E445}"/>
          </ac:spMkLst>
        </pc:spChg>
        <pc:spChg chg="mod">
          <ac:chgData name="Kencin Autry" userId="a6c17a38-3403-4b9b-b01e-849711fc5fbf" providerId="ADAL" clId="{082659E4-D9E0-4610-B4E4-9B8D758FE963}" dt="2023-10-15T00:58:00.158" v="13364"/>
          <ac:spMkLst>
            <pc:docMk/>
            <pc:sldMk cId="501298100" sldId="348"/>
            <ac:spMk id="43" creationId="{12DEBCF4-D36A-D72B-5AD0-C10874EA0EA3}"/>
          </ac:spMkLst>
        </pc:spChg>
        <pc:spChg chg="mod">
          <ac:chgData name="Kencin Autry" userId="a6c17a38-3403-4b9b-b01e-849711fc5fbf" providerId="ADAL" clId="{082659E4-D9E0-4610-B4E4-9B8D758FE963}" dt="2023-10-15T00:58:00.158" v="13364"/>
          <ac:spMkLst>
            <pc:docMk/>
            <pc:sldMk cId="501298100" sldId="348"/>
            <ac:spMk id="44" creationId="{59A015D6-8438-69FF-2F4C-B3978CC973BB}"/>
          </ac:spMkLst>
        </pc:spChg>
        <pc:spChg chg="mod">
          <ac:chgData name="Kencin Autry" userId="a6c17a38-3403-4b9b-b01e-849711fc5fbf" providerId="ADAL" clId="{082659E4-D9E0-4610-B4E4-9B8D758FE963}" dt="2023-10-15T00:58:00.158" v="13364"/>
          <ac:spMkLst>
            <pc:docMk/>
            <pc:sldMk cId="501298100" sldId="348"/>
            <ac:spMk id="45" creationId="{92C03FD3-362F-D63D-188C-24703455C952}"/>
          </ac:spMkLst>
        </pc:spChg>
        <pc:spChg chg="mod">
          <ac:chgData name="Kencin Autry" userId="a6c17a38-3403-4b9b-b01e-849711fc5fbf" providerId="ADAL" clId="{082659E4-D9E0-4610-B4E4-9B8D758FE963}" dt="2023-10-15T00:58:00.966" v="13365"/>
          <ac:spMkLst>
            <pc:docMk/>
            <pc:sldMk cId="501298100" sldId="348"/>
            <ac:spMk id="48" creationId="{CC6DF88C-503C-7DA5-8467-EE07F343218D}"/>
          </ac:spMkLst>
        </pc:spChg>
        <pc:spChg chg="mod">
          <ac:chgData name="Kencin Autry" userId="a6c17a38-3403-4b9b-b01e-849711fc5fbf" providerId="ADAL" clId="{082659E4-D9E0-4610-B4E4-9B8D758FE963}" dt="2023-10-15T00:58:00.966" v="13365"/>
          <ac:spMkLst>
            <pc:docMk/>
            <pc:sldMk cId="501298100" sldId="348"/>
            <ac:spMk id="49" creationId="{5DE1B0CE-B519-B8F4-8713-91390449E9BF}"/>
          </ac:spMkLst>
        </pc:spChg>
        <pc:spChg chg="mod">
          <ac:chgData name="Kencin Autry" userId="a6c17a38-3403-4b9b-b01e-849711fc5fbf" providerId="ADAL" clId="{082659E4-D9E0-4610-B4E4-9B8D758FE963}" dt="2023-10-15T00:58:00.966" v="13365"/>
          <ac:spMkLst>
            <pc:docMk/>
            <pc:sldMk cId="501298100" sldId="348"/>
            <ac:spMk id="50" creationId="{68C5BD0E-F91E-0B9E-A646-89ED4ADA7AD6}"/>
          </ac:spMkLst>
        </pc:spChg>
        <pc:spChg chg="mod">
          <ac:chgData name="Kencin Autry" userId="a6c17a38-3403-4b9b-b01e-849711fc5fbf" providerId="ADAL" clId="{082659E4-D9E0-4610-B4E4-9B8D758FE963}" dt="2023-10-15T00:58:00.966" v="13365"/>
          <ac:spMkLst>
            <pc:docMk/>
            <pc:sldMk cId="501298100" sldId="348"/>
            <ac:spMk id="51" creationId="{8FD4B227-C4B6-1550-F812-511B5E5E828D}"/>
          </ac:spMkLst>
        </pc:spChg>
        <pc:spChg chg="mod">
          <ac:chgData name="Kencin Autry" userId="a6c17a38-3403-4b9b-b01e-849711fc5fbf" providerId="ADAL" clId="{082659E4-D9E0-4610-B4E4-9B8D758FE963}" dt="2023-10-15T01:00:14.550" v="13379"/>
          <ac:spMkLst>
            <pc:docMk/>
            <pc:sldMk cId="501298100" sldId="348"/>
            <ac:spMk id="53" creationId="{D2FC4726-5639-FF8D-F6A6-3F225DAA7ED8}"/>
          </ac:spMkLst>
        </pc:spChg>
        <pc:spChg chg="mod">
          <ac:chgData name="Kencin Autry" userId="a6c17a38-3403-4b9b-b01e-849711fc5fbf" providerId="ADAL" clId="{082659E4-D9E0-4610-B4E4-9B8D758FE963}" dt="2023-10-15T01:00:14.550" v="13379"/>
          <ac:spMkLst>
            <pc:docMk/>
            <pc:sldMk cId="501298100" sldId="348"/>
            <ac:spMk id="54" creationId="{9BEEF670-BE74-DB2B-4C27-9526886756B4}"/>
          </ac:spMkLst>
        </pc:spChg>
        <pc:spChg chg="mod">
          <ac:chgData name="Kencin Autry" userId="a6c17a38-3403-4b9b-b01e-849711fc5fbf" providerId="ADAL" clId="{082659E4-D9E0-4610-B4E4-9B8D758FE963}" dt="2023-10-15T01:00:14.550" v="13379"/>
          <ac:spMkLst>
            <pc:docMk/>
            <pc:sldMk cId="501298100" sldId="348"/>
            <ac:spMk id="55" creationId="{E56A695F-0345-6ECA-FCA3-20659CADD799}"/>
          </ac:spMkLst>
        </pc:spChg>
        <pc:spChg chg="add mod">
          <ac:chgData name="Kencin Autry" userId="a6c17a38-3403-4b9b-b01e-849711fc5fbf" providerId="ADAL" clId="{082659E4-D9E0-4610-B4E4-9B8D758FE963}" dt="2023-10-16T18:01:40.556" v="14807" actId="20577"/>
          <ac:spMkLst>
            <pc:docMk/>
            <pc:sldMk cId="501298100" sldId="348"/>
            <ac:spMk id="56" creationId="{052DA005-E97F-A238-E022-DD1CA42D1636}"/>
          </ac:spMkLst>
        </pc:spChg>
        <pc:spChg chg="add del mod">
          <ac:chgData name="Kencin Autry" userId="a6c17a38-3403-4b9b-b01e-849711fc5fbf" providerId="ADAL" clId="{082659E4-D9E0-4610-B4E4-9B8D758FE963}" dt="2023-10-15T01:02:52.757" v="13391" actId="478"/>
          <ac:spMkLst>
            <pc:docMk/>
            <pc:sldMk cId="501298100" sldId="348"/>
            <ac:spMk id="56" creationId="{06F738D8-1D68-E8EA-D012-B3E20BCD7D75}"/>
          </ac:spMkLst>
        </pc:spChg>
        <pc:spChg chg="add mod">
          <ac:chgData name="Kencin Autry" userId="a6c17a38-3403-4b9b-b01e-849711fc5fbf" providerId="ADAL" clId="{082659E4-D9E0-4610-B4E4-9B8D758FE963}" dt="2023-10-15T01:03:55.654" v="13405" actId="164"/>
          <ac:spMkLst>
            <pc:docMk/>
            <pc:sldMk cId="501298100" sldId="348"/>
            <ac:spMk id="57" creationId="{12F7C770-C407-8333-5516-BDCAEBD16EF3}"/>
          </ac:spMkLst>
        </pc:spChg>
        <pc:spChg chg="add mod">
          <ac:chgData name="Kencin Autry" userId="a6c17a38-3403-4b9b-b01e-849711fc5fbf" providerId="ADAL" clId="{082659E4-D9E0-4610-B4E4-9B8D758FE963}" dt="2023-10-15T01:03:55.654" v="13405" actId="164"/>
          <ac:spMkLst>
            <pc:docMk/>
            <pc:sldMk cId="501298100" sldId="348"/>
            <ac:spMk id="58" creationId="{8E864B37-3F03-67B1-3EC9-5759B579D4B0}"/>
          </ac:spMkLst>
        </pc:spChg>
        <pc:spChg chg="add mod">
          <ac:chgData name="Kencin Autry" userId="a6c17a38-3403-4b9b-b01e-849711fc5fbf" providerId="ADAL" clId="{082659E4-D9E0-4610-B4E4-9B8D758FE963}" dt="2023-10-15T01:03:55.654" v="13405" actId="164"/>
          <ac:spMkLst>
            <pc:docMk/>
            <pc:sldMk cId="501298100" sldId="348"/>
            <ac:spMk id="59" creationId="{8831AD3F-85C9-EFB1-85BF-5193C97E088D}"/>
          </ac:spMkLst>
        </pc:spChg>
        <pc:spChg chg="add del">
          <ac:chgData name="Kencin Autry" userId="a6c17a38-3403-4b9b-b01e-849711fc5fbf" providerId="ADAL" clId="{082659E4-D9E0-4610-B4E4-9B8D758FE963}" dt="2023-10-15T01:06:08.129" v="13408" actId="478"/>
          <ac:spMkLst>
            <pc:docMk/>
            <pc:sldMk cId="501298100" sldId="348"/>
            <ac:spMk id="61" creationId="{9AD757D2-81A6-B38C-C5A2-27E7823BEA05}"/>
          </ac:spMkLst>
        </pc:spChg>
        <pc:spChg chg="add mod">
          <ac:chgData name="Kencin Autry" userId="a6c17a38-3403-4b9b-b01e-849711fc5fbf" providerId="ADAL" clId="{082659E4-D9E0-4610-B4E4-9B8D758FE963}" dt="2023-10-15T01:07:58.561" v="13427" actId="164"/>
          <ac:spMkLst>
            <pc:docMk/>
            <pc:sldMk cId="501298100" sldId="348"/>
            <ac:spMk id="62" creationId="{2C836B65-06BF-8513-EBA1-CB732B5D7CDB}"/>
          </ac:spMkLst>
        </pc:spChg>
        <pc:spChg chg="add mod">
          <ac:chgData name="Kencin Autry" userId="a6c17a38-3403-4b9b-b01e-849711fc5fbf" providerId="ADAL" clId="{082659E4-D9E0-4610-B4E4-9B8D758FE963}" dt="2023-10-15T01:07:58.561" v="13427" actId="164"/>
          <ac:spMkLst>
            <pc:docMk/>
            <pc:sldMk cId="501298100" sldId="348"/>
            <ac:spMk id="63" creationId="{69DE6886-4300-4533-94C9-25F716012A9C}"/>
          </ac:spMkLst>
        </pc:spChg>
        <pc:spChg chg="add mod">
          <ac:chgData name="Kencin Autry" userId="a6c17a38-3403-4b9b-b01e-849711fc5fbf" providerId="ADAL" clId="{082659E4-D9E0-4610-B4E4-9B8D758FE963}" dt="2023-10-15T01:07:58.561" v="13427" actId="164"/>
          <ac:spMkLst>
            <pc:docMk/>
            <pc:sldMk cId="501298100" sldId="348"/>
            <ac:spMk id="64" creationId="{B3F54AB7-EE16-61EF-E324-5EB68B20212A}"/>
          </ac:spMkLst>
        </pc:spChg>
        <pc:spChg chg="add del">
          <ac:chgData name="Kencin Autry" userId="a6c17a38-3403-4b9b-b01e-849711fc5fbf" providerId="ADAL" clId="{082659E4-D9E0-4610-B4E4-9B8D758FE963}" dt="2023-10-15T01:08:27.074" v="13431" actId="478"/>
          <ac:spMkLst>
            <pc:docMk/>
            <pc:sldMk cId="501298100" sldId="348"/>
            <ac:spMk id="66" creationId="{0070E428-18F6-ACB6-3654-8B29FB56837A}"/>
          </ac:spMkLst>
        </pc:spChg>
        <pc:spChg chg="mod">
          <ac:chgData name="Kencin Autry" userId="a6c17a38-3403-4b9b-b01e-849711fc5fbf" providerId="ADAL" clId="{082659E4-D9E0-4610-B4E4-9B8D758FE963}" dt="2023-10-15T01:08:31.010" v="13434"/>
          <ac:spMkLst>
            <pc:docMk/>
            <pc:sldMk cId="501298100" sldId="348"/>
            <ac:spMk id="68" creationId="{A9EEE7B5-E027-12F6-242F-1E9AF054889C}"/>
          </ac:spMkLst>
        </pc:spChg>
        <pc:spChg chg="mod">
          <ac:chgData name="Kencin Autry" userId="a6c17a38-3403-4b9b-b01e-849711fc5fbf" providerId="ADAL" clId="{082659E4-D9E0-4610-B4E4-9B8D758FE963}" dt="2023-10-15T01:08:31.010" v="13434"/>
          <ac:spMkLst>
            <pc:docMk/>
            <pc:sldMk cId="501298100" sldId="348"/>
            <ac:spMk id="69" creationId="{A3494B7C-95FF-3EF5-E4CF-CD7CD889D5D6}"/>
          </ac:spMkLst>
        </pc:spChg>
        <pc:spChg chg="mod">
          <ac:chgData name="Kencin Autry" userId="a6c17a38-3403-4b9b-b01e-849711fc5fbf" providerId="ADAL" clId="{082659E4-D9E0-4610-B4E4-9B8D758FE963}" dt="2023-10-15T01:08:31.010" v="13434"/>
          <ac:spMkLst>
            <pc:docMk/>
            <pc:sldMk cId="501298100" sldId="348"/>
            <ac:spMk id="70" creationId="{4FDDF874-5407-4C63-964F-5A2570187391}"/>
          </ac:spMkLst>
        </pc:spChg>
        <pc:spChg chg="add del mod">
          <ac:chgData name="Kencin Autry" userId="a6c17a38-3403-4b9b-b01e-849711fc5fbf" providerId="ADAL" clId="{082659E4-D9E0-4610-B4E4-9B8D758FE963}" dt="2023-10-16T17:56:00.319" v="14653" actId="478"/>
          <ac:spMkLst>
            <pc:docMk/>
            <pc:sldMk cId="501298100" sldId="348"/>
            <ac:spMk id="71" creationId="{63569158-5211-36F8-BCB1-0BB536390E44}"/>
          </ac:spMkLst>
        </pc:spChg>
        <pc:spChg chg="add mod">
          <ac:chgData name="Kencin Autry" userId="a6c17a38-3403-4b9b-b01e-849711fc5fbf" providerId="ADAL" clId="{082659E4-D9E0-4610-B4E4-9B8D758FE963}" dt="2023-10-15T01:10:55.746" v="13578" actId="20577"/>
          <ac:spMkLst>
            <pc:docMk/>
            <pc:sldMk cId="501298100" sldId="348"/>
            <ac:spMk id="72" creationId="{75DB3022-6E5D-DD9A-1EFC-79D9F3B6CCD3}"/>
          </ac:spMkLst>
        </pc:spChg>
        <pc:spChg chg="add del mod">
          <ac:chgData name="Kencin Autry" userId="a6c17a38-3403-4b9b-b01e-849711fc5fbf" providerId="ADAL" clId="{082659E4-D9E0-4610-B4E4-9B8D758FE963}" dt="2023-10-16T18:01:56.117" v="14810" actId="478"/>
          <ac:spMkLst>
            <pc:docMk/>
            <pc:sldMk cId="501298100" sldId="348"/>
            <ac:spMk id="73" creationId="{00F6322A-1CF2-A92D-BDC7-76CCD90CDC10}"/>
          </ac:spMkLst>
        </pc:spChg>
        <pc:spChg chg="mod">
          <ac:chgData name="Kencin Autry" userId="a6c17a38-3403-4b9b-b01e-849711fc5fbf" providerId="ADAL" clId="{082659E4-D9E0-4610-B4E4-9B8D758FE963}" dt="2023-10-16T18:01:51.764" v="14809"/>
          <ac:spMkLst>
            <pc:docMk/>
            <pc:sldMk cId="501298100" sldId="348"/>
            <ac:spMk id="74" creationId="{979C439E-E9CC-7E34-E67A-E358A1D0AB51}"/>
          </ac:spMkLst>
        </pc:spChg>
        <pc:spChg chg="mod">
          <ac:chgData name="Kencin Autry" userId="a6c17a38-3403-4b9b-b01e-849711fc5fbf" providerId="ADAL" clId="{082659E4-D9E0-4610-B4E4-9B8D758FE963}" dt="2023-10-16T18:01:51.764" v="14809"/>
          <ac:spMkLst>
            <pc:docMk/>
            <pc:sldMk cId="501298100" sldId="348"/>
            <ac:spMk id="75" creationId="{1729CDDA-FC59-FE36-339E-416F15D44FCB}"/>
          </ac:spMkLst>
        </pc:spChg>
        <pc:spChg chg="mod">
          <ac:chgData name="Kencin Autry" userId="a6c17a38-3403-4b9b-b01e-849711fc5fbf" providerId="ADAL" clId="{082659E4-D9E0-4610-B4E4-9B8D758FE963}" dt="2023-10-15T01:12:49.088" v="13630"/>
          <ac:spMkLst>
            <pc:docMk/>
            <pc:sldMk cId="501298100" sldId="348"/>
            <ac:spMk id="75" creationId="{6903FFDE-B84B-C1D6-85D3-AD29820AE028}"/>
          </ac:spMkLst>
        </pc:spChg>
        <pc:spChg chg="mod">
          <ac:chgData name="Kencin Autry" userId="a6c17a38-3403-4b9b-b01e-849711fc5fbf" providerId="ADAL" clId="{082659E4-D9E0-4610-B4E4-9B8D758FE963}" dt="2023-10-16T18:01:51.764" v="14809"/>
          <ac:spMkLst>
            <pc:docMk/>
            <pc:sldMk cId="501298100" sldId="348"/>
            <ac:spMk id="76" creationId="{7396BC7F-AEF0-F78C-4097-D11F3E95BD9B}"/>
          </ac:spMkLst>
        </pc:spChg>
        <pc:spChg chg="mod">
          <ac:chgData name="Kencin Autry" userId="a6c17a38-3403-4b9b-b01e-849711fc5fbf" providerId="ADAL" clId="{082659E4-D9E0-4610-B4E4-9B8D758FE963}" dt="2023-10-15T01:12:49.088" v="13630"/>
          <ac:spMkLst>
            <pc:docMk/>
            <pc:sldMk cId="501298100" sldId="348"/>
            <ac:spMk id="76" creationId="{7E3C9B30-9B77-3417-CA4E-194A4050A937}"/>
          </ac:spMkLst>
        </pc:spChg>
        <pc:spChg chg="mod">
          <ac:chgData name="Kencin Autry" userId="a6c17a38-3403-4b9b-b01e-849711fc5fbf" providerId="ADAL" clId="{082659E4-D9E0-4610-B4E4-9B8D758FE963}" dt="2023-10-15T01:12:49.088" v="13630"/>
          <ac:spMkLst>
            <pc:docMk/>
            <pc:sldMk cId="501298100" sldId="348"/>
            <ac:spMk id="77" creationId="{1A280150-5197-4265-58E3-33E35A14DEBC}"/>
          </ac:spMkLst>
        </pc:spChg>
        <pc:spChg chg="mod">
          <ac:chgData name="Kencin Autry" userId="a6c17a38-3403-4b9b-b01e-849711fc5fbf" providerId="ADAL" clId="{082659E4-D9E0-4610-B4E4-9B8D758FE963}" dt="2023-10-16T18:01:51.764" v="14809"/>
          <ac:spMkLst>
            <pc:docMk/>
            <pc:sldMk cId="501298100" sldId="348"/>
            <ac:spMk id="77" creationId="{AC8ABEC1-70D2-19D4-9C32-FDFDC217B58F}"/>
          </ac:spMkLst>
        </pc:spChg>
        <pc:spChg chg="add mod">
          <ac:chgData name="Kencin Autry" userId="a6c17a38-3403-4b9b-b01e-849711fc5fbf" providerId="ADAL" clId="{082659E4-D9E0-4610-B4E4-9B8D758FE963}" dt="2023-10-16T18:03:17.664" v="14976" actId="1035"/>
          <ac:spMkLst>
            <pc:docMk/>
            <pc:sldMk cId="501298100" sldId="348"/>
            <ac:spMk id="78" creationId="{5F3EC527-B298-BFC0-7111-97F0594493F5}"/>
          </ac:spMkLst>
        </pc:spChg>
        <pc:spChg chg="add del mod">
          <ac:chgData name="Kencin Autry" userId="a6c17a38-3403-4b9b-b01e-849711fc5fbf" providerId="ADAL" clId="{082659E4-D9E0-4610-B4E4-9B8D758FE963}" dt="2023-10-15T01:13:01.761" v="13634" actId="478"/>
          <ac:spMkLst>
            <pc:docMk/>
            <pc:sldMk cId="501298100" sldId="348"/>
            <ac:spMk id="78" creationId="{C7541177-9E55-24CA-9DA0-B99B99078711}"/>
          </ac:spMkLst>
        </pc:spChg>
        <pc:spChg chg="add mod">
          <ac:chgData name="Kencin Autry" userId="a6c17a38-3403-4b9b-b01e-849711fc5fbf" providerId="ADAL" clId="{082659E4-D9E0-4610-B4E4-9B8D758FE963}" dt="2023-10-15T01:13:29.957" v="13637" actId="164"/>
          <ac:spMkLst>
            <pc:docMk/>
            <pc:sldMk cId="501298100" sldId="348"/>
            <ac:spMk id="79" creationId="{0F01B7A8-B855-3AF1-980A-EEA7455EC56E}"/>
          </ac:spMkLst>
        </pc:spChg>
        <pc:spChg chg="add del mod">
          <ac:chgData name="Kencin Autry" userId="a6c17a38-3403-4b9b-b01e-849711fc5fbf" providerId="ADAL" clId="{082659E4-D9E0-4610-B4E4-9B8D758FE963}" dt="2023-10-15T01:17:00.975" v="13659" actId="478"/>
          <ac:spMkLst>
            <pc:docMk/>
            <pc:sldMk cId="501298100" sldId="348"/>
            <ac:spMk id="81" creationId="{E87BD5D1-7F00-C557-0E7B-4784A068534C}"/>
          </ac:spMkLst>
        </pc:spChg>
        <pc:spChg chg="add del mod">
          <ac:chgData name="Kencin Autry" userId="a6c17a38-3403-4b9b-b01e-849711fc5fbf" providerId="ADAL" clId="{082659E4-D9E0-4610-B4E4-9B8D758FE963}" dt="2023-10-15T01:17:00.179" v="13658" actId="478"/>
          <ac:spMkLst>
            <pc:docMk/>
            <pc:sldMk cId="501298100" sldId="348"/>
            <ac:spMk id="82" creationId="{82DDF9A1-340C-F899-EAC5-63659995833C}"/>
          </ac:spMkLst>
        </pc:spChg>
        <pc:spChg chg="mod">
          <ac:chgData name="Kencin Autry" userId="a6c17a38-3403-4b9b-b01e-849711fc5fbf" providerId="ADAL" clId="{082659E4-D9E0-4610-B4E4-9B8D758FE963}" dt="2023-10-15T01:17:25.696" v="13660"/>
          <ac:spMkLst>
            <pc:docMk/>
            <pc:sldMk cId="501298100" sldId="348"/>
            <ac:spMk id="85" creationId="{03769358-F8E7-3BCC-09B3-B1597063CB6B}"/>
          </ac:spMkLst>
        </pc:spChg>
        <pc:spChg chg="mod">
          <ac:chgData name="Kencin Autry" userId="a6c17a38-3403-4b9b-b01e-849711fc5fbf" providerId="ADAL" clId="{082659E4-D9E0-4610-B4E4-9B8D758FE963}" dt="2023-10-15T01:17:25.696" v="13660"/>
          <ac:spMkLst>
            <pc:docMk/>
            <pc:sldMk cId="501298100" sldId="348"/>
            <ac:spMk id="86" creationId="{2321E83A-9BB8-1617-C263-AC0DA40A6C9F}"/>
          </ac:spMkLst>
        </pc:spChg>
        <pc:spChg chg="mod">
          <ac:chgData name="Kencin Autry" userId="a6c17a38-3403-4b9b-b01e-849711fc5fbf" providerId="ADAL" clId="{082659E4-D9E0-4610-B4E4-9B8D758FE963}" dt="2023-10-15T01:17:25.696" v="13660"/>
          <ac:spMkLst>
            <pc:docMk/>
            <pc:sldMk cId="501298100" sldId="348"/>
            <ac:spMk id="87" creationId="{8E6798CD-3955-CFD1-4556-15DB0584583E}"/>
          </ac:spMkLst>
        </pc:spChg>
        <pc:grpChg chg="add mod">
          <ac:chgData name="Kencin Autry" userId="a6c17a38-3403-4b9b-b01e-849711fc5fbf" providerId="ADAL" clId="{082659E4-D9E0-4610-B4E4-9B8D758FE963}" dt="2023-10-16T19:11:44.195" v="15105" actId="1076"/>
          <ac:grpSpMkLst>
            <pc:docMk/>
            <pc:sldMk cId="501298100" sldId="348"/>
            <ac:grpSpMk id="2" creationId="{C50A107C-A7C6-A07F-9A41-0BBDF19B451F}"/>
          </ac:grpSpMkLst>
        </pc:grpChg>
        <pc:grpChg chg="mod">
          <ac:chgData name="Kencin Autry" userId="a6c17a38-3403-4b9b-b01e-849711fc5fbf" providerId="ADAL" clId="{082659E4-D9E0-4610-B4E4-9B8D758FE963}" dt="2023-10-16T02:30:05.793" v="13680"/>
          <ac:grpSpMkLst>
            <pc:docMk/>
            <pc:sldMk cId="501298100" sldId="348"/>
            <ac:grpSpMk id="5" creationId="{5856F3CE-44C2-BEA8-8FC8-A3445533942D}"/>
          </ac:grpSpMkLst>
        </pc:grpChg>
        <pc:grpChg chg="add mod">
          <ac:chgData name="Kencin Autry" userId="a6c17a38-3403-4b9b-b01e-849711fc5fbf" providerId="ADAL" clId="{082659E4-D9E0-4610-B4E4-9B8D758FE963}" dt="2023-10-16T17:52:45.085" v="14633" actId="1076"/>
          <ac:grpSpMkLst>
            <pc:docMk/>
            <pc:sldMk cId="501298100" sldId="348"/>
            <ac:grpSpMk id="7" creationId="{0F600C4D-D058-DBE3-4448-96A0674D60E2}"/>
          </ac:grpSpMkLst>
        </pc:grpChg>
        <pc:grpChg chg="mod">
          <ac:chgData name="Kencin Autry" userId="a6c17a38-3403-4b9b-b01e-849711fc5fbf" providerId="ADAL" clId="{082659E4-D9E0-4610-B4E4-9B8D758FE963}" dt="2023-10-15T00:52:56.365" v="13303"/>
          <ac:grpSpMkLst>
            <pc:docMk/>
            <pc:sldMk cId="501298100" sldId="348"/>
            <ac:grpSpMk id="8" creationId="{819E5CDA-457B-B6FA-288D-81378B255287}"/>
          </ac:grpSpMkLst>
        </pc:grpChg>
        <pc:grpChg chg="add del mod">
          <ac:chgData name="Kencin Autry" userId="a6c17a38-3403-4b9b-b01e-849711fc5fbf" providerId="ADAL" clId="{082659E4-D9E0-4610-B4E4-9B8D758FE963}" dt="2023-10-15T00:59:12.404" v="13369" actId="478"/>
          <ac:grpSpMkLst>
            <pc:docMk/>
            <pc:sldMk cId="501298100" sldId="348"/>
            <ac:grpSpMk id="13" creationId="{9971EF89-9D16-4FFE-584B-518B03349A88}"/>
          </ac:grpSpMkLst>
        </pc:grpChg>
        <pc:grpChg chg="mod">
          <ac:chgData name="Kencin Autry" userId="a6c17a38-3403-4b9b-b01e-849711fc5fbf" providerId="ADAL" clId="{082659E4-D9E0-4610-B4E4-9B8D758FE963}" dt="2023-10-15T00:53:03.824" v="13305"/>
          <ac:grpSpMkLst>
            <pc:docMk/>
            <pc:sldMk cId="501298100" sldId="348"/>
            <ac:grpSpMk id="14" creationId="{68C10F52-02B3-E0EC-7A78-931E4B900F81}"/>
          </ac:grpSpMkLst>
        </pc:grpChg>
        <pc:grpChg chg="add mod ord">
          <ac:chgData name="Kencin Autry" userId="a6c17a38-3403-4b9b-b01e-849711fc5fbf" providerId="ADAL" clId="{082659E4-D9E0-4610-B4E4-9B8D758FE963}" dt="2023-10-16T19:11:37.725" v="15104" actId="1076"/>
          <ac:grpSpMkLst>
            <pc:docMk/>
            <pc:sldMk cId="501298100" sldId="348"/>
            <ac:grpSpMk id="15" creationId="{7FE83D41-F7BD-487F-BA52-17FC7F5EF15E}"/>
          </ac:grpSpMkLst>
        </pc:grpChg>
        <pc:grpChg chg="add del mod">
          <ac:chgData name="Kencin Autry" userId="a6c17a38-3403-4b9b-b01e-849711fc5fbf" providerId="ADAL" clId="{082659E4-D9E0-4610-B4E4-9B8D758FE963}" dt="2023-10-16T02:32:20.085" v="13693"/>
          <ac:grpSpMkLst>
            <pc:docMk/>
            <pc:sldMk cId="501298100" sldId="348"/>
            <ac:grpSpMk id="15" creationId="{E32673FC-4EE4-E753-23BB-6BA7376FB1C9}"/>
          </ac:grpSpMkLst>
        </pc:grpChg>
        <pc:grpChg chg="mod">
          <ac:chgData name="Kencin Autry" userId="a6c17a38-3403-4b9b-b01e-849711fc5fbf" providerId="ADAL" clId="{082659E4-D9E0-4610-B4E4-9B8D758FE963}" dt="2023-10-16T17:52:54.347" v="14634"/>
          <ac:grpSpMkLst>
            <pc:docMk/>
            <pc:sldMk cId="501298100" sldId="348"/>
            <ac:grpSpMk id="16" creationId="{31C991DA-A338-617E-2846-C285507CF820}"/>
          </ac:grpSpMkLst>
        </pc:grpChg>
        <pc:grpChg chg="add mod">
          <ac:chgData name="Kencin Autry" userId="a6c17a38-3403-4b9b-b01e-849711fc5fbf" providerId="ADAL" clId="{082659E4-D9E0-4610-B4E4-9B8D758FE963}" dt="2023-10-16T02:34:41.611" v="13707" actId="1076"/>
          <ac:grpSpMkLst>
            <pc:docMk/>
            <pc:sldMk cId="501298100" sldId="348"/>
            <ac:grpSpMk id="19" creationId="{9928BE3A-39BE-25CD-74B0-CE5AC205F2CF}"/>
          </ac:grpSpMkLst>
        </pc:grpChg>
        <pc:grpChg chg="add del mod">
          <ac:chgData name="Kencin Autry" userId="a6c17a38-3403-4b9b-b01e-849711fc5fbf" providerId="ADAL" clId="{082659E4-D9E0-4610-B4E4-9B8D758FE963}" dt="2023-10-15T00:59:11.736" v="13368" actId="478"/>
          <ac:grpSpMkLst>
            <pc:docMk/>
            <pc:sldMk cId="501298100" sldId="348"/>
            <ac:grpSpMk id="19" creationId="{B2938307-8B02-E3A0-2994-2CF9C466DBC7}"/>
          </ac:grpSpMkLst>
        </pc:grpChg>
        <pc:grpChg chg="mod">
          <ac:chgData name="Kencin Autry" userId="a6c17a38-3403-4b9b-b01e-849711fc5fbf" providerId="ADAL" clId="{082659E4-D9E0-4610-B4E4-9B8D758FE963}" dt="2023-10-16T02:34:36.951" v="13706"/>
          <ac:grpSpMkLst>
            <pc:docMk/>
            <pc:sldMk cId="501298100" sldId="348"/>
            <ac:grpSpMk id="20" creationId="{220F0380-38F5-2DA6-C615-A8F831B8C508}"/>
          </ac:grpSpMkLst>
        </pc:grpChg>
        <pc:grpChg chg="mod">
          <ac:chgData name="Kencin Autry" userId="a6c17a38-3403-4b9b-b01e-849711fc5fbf" providerId="ADAL" clId="{082659E4-D9E0-4610-B4E4-9B8D758FE963}" dt="2023-10-15T00:53:04.032" v="13306"/>
          <ac:grpSpMkLst>
            <pc:docMk/>
            <pc:sldMk cId="501298100" sldId="348"/>
            <ac:grpSpMk id="20" creationId="{77B1B358-F876-110F-9D84-5BC4A5C15F85}"/>
          </ac:grpSpMkLst>
        </pc:grpChg>
        <pc:grpChg chg="add del mod">
          <ac:chgData name="Kencin Autry" userId="a6c17a38-3403-4b9b-b01e-849711fc5fbf" providerId="ADAL" clId="{082659E4-D9E0-4610-B4E4-9B8D758FE963}" dt="2023-10-15T00:59:11.325" v="13367" actId="478"/>
          <ac:grpSpMkLst>
            <pc:docMk/>
            <pc:sldMk cId="501298100" sldId="348"/>
            <ac:grpSpMk id="25" creationId="{B5C84E0F-4619-4CF0-E61C-1893395F23B4}"/>
          </ac:grpSpMkLst>
        </pc:grpChg>
        <pc:grpChg chg="mod">
          <ac:chgData name="Kencin Autry" userId="a6c17a38-3403-4b9b-b01e-849711fc5fbf" providerId="ADAL" clId="{082659E4-D9E0-4610-B4E4-9B8D758FE963}" dt="2023-10-15T00:53:04.218" v="13307"/>
          <ac:grpSpMkLst>
            <pc:docMk/>
            <pc:sldMk cId="501298100" sldId="348"/>
            <ac:grpSpMk id="26" creationId="{536BB027-20A3-3624-8B98-F5A63A31AEB0}"/>
          </ac:grpSpMkLst>
        </pc:grpChg>
        <pc:grpChg chg="add mod">
          <ac:chgData name="Kencin Autry" userId="a6c17a38-3403-4b9b-b01e-849711fc5fbf" providerId="ADAL" clId="{082659E4-D9E0-4610-B4E4-9B8D758FE963}" dt="2023-10-16T17:56:09.705" v="14655" actId="1076"/>
          <ac:grpSpMkLst>
            <pc:docMk/>
            <pc:sldMk cId="501298100" sldId="348"/>
            <ac:grpSpMk id="26" creationId="{65772107-EE2A-1693-38B2-F89EB4D81721}"/>
          </ac:grpSpMkLst>
        </pc:grpChg>
        <pc:grpChg chg="mod">
          <ac:chgData name="Kencin Autry" userId="a6c17a38-3403-4b9b-b01e-849711fc5fbf" providerId="ADAL" clId="{082659E4-D9E0-4610-B4E4-9B8D758FE963}" dt="2023-10-16T17:54:01.269" v="14645"/>
          <ac:grpSpMkLst>
            <pc:docMk/>
            <pc:sldMk cId="501298100" sldId="348"/>
            <ac:grpSpMk id="27" creationId="{98B758F5-1F2B-F3E2-26F8-D2DC7644741A}"/>
          </ac:grpSpMkLst>
        </pc:grpChg>
        <pc:grpChg chg="add del mod">
          <ac:chgData name="Kencin Autry" userId="a6c17a38-3403-4b9b-b01e-849711fc5fbf" providerId="ADAL" clId="{082659E4-D9E0-4610-B4E4-9B8D758FE963}" dt="2023-10-16T18:01:50.710" v="14808" actId="478"/>
          <ac:grpSpMkLst>
            <pc:docMk/>
            <pc:sldMk cId="501298100" sldId="348"/>
            <ac:grpSpMk id="34" creationId="{30080217-EA7B-72DC-3A5D-CA90D1C1D536}"/>
          </ac:grpSpMkLst>
        </pc:grpChg>
        <pc:grpChg chg="mod">
          <ac:chgData name="Kencin Autry" userId="a6c17a38-3403-4b9b-b01e-849711fc5fbf" providerId="ADAL" clId="{082659E4-D9E0-4610-B4E4-9B8D758FE963}" dt="2023-10-15T00:57:59.805" v="13363"/>
          <ac:grpSpMkLst>
            <pc:docMk/>
            <pc:sldMk cId="501298100" sldId="348"/>
            <ac:grpSpMk id="35" creationId="{FF78E9B8-AE39-E1C6-D41F-A77553ABF86F}"/>
          </ac:grpSpMkLst>
        </pc:grpChg>
        <pc:grpChg chg="add del mod">
          <ac:chgData name="Kencin Autry" userId="a6c17a38-3403-4b9b-b01e-849711fc5fbf" providerId="ADAL" clId="{082659E4-D9E0-4610-B4E4-9B8D758FE963}" dt="2023-10-16T17:55:50.620" v="14650" actId="478"/>
          <ac:grpSpMkLst>
            <pc:docMk/>
            <pc:sldMk cId="501298100" sldId="348"/>
            <ac:grpSpMk id="40" creationId="{3D2EE8C0-B5B1-698A-FCC6-FF62611C1EAB}"/>
          </ac:grpSpMkLst>
        </pc:grpChg>
        <pc:grpChg chg="mod">
          <ac:chgData name="Kencin Autry" userId="a6c17a38-3403-4b9b-b01e-849711fc5fbf" providerId="ADAL" clId="{082659E4-D9E0-4610-B4E4-9B8D758FE963}" dt="2023-10-15T00:58:00.158" v="13364"/>
          <ac:grpSpMkLst>
            <pc:docMk/>
            <pc:sldMk cId="501298100" sldId="348"/>
            <ac:grpSpMk id="41" creationId="{A109A8F5-301A-B1FF-3C91-331EA790886E}"/>
          </ac:grpSpMkLst>
        </pc:grpChg>
        <pc:grpChg chg="add del mod">
          <ac:chgData name="Kencin Autry" userId="a6c17a38-3403-4b9b-b01e-849711fc5fbf" providerId="ADAL" clId="{082659E4-D9E0-4610-B4E4-9B8D758FE963}" dt="2023-10-16T17:53:03.778" v="14636" actId="478"/>
          <ac:grpSpMkLst>
            <pc:docMk/>
            <pc:sldMk cId="501298100" sldId="348"/>
            <ac:grpSpMk id="46" creationId="{15C87D3D-55C3-0D48-8ECF-5D617ED886F2}"/>
          </ac:grpSpMkLst>
        </pc:grpChg>
        <pc:grpChg chg="mod">
          <ac:chgData name="Kencin Autry" userId="a6c17a38-3403-4b9b-b01e-849711fc5fbf" providerId="ADAL" clId="{082659E4-D9E0-4610-B4E4-9B8D758FE963}" dt="2023-10-15T00:58:00.966" v="13365"/>
          <ac:grpSpMkLst>
            <pc:docMk/>
            <pc:sldMk cId="501298100" sldId="348"/>
            <ac:grpSpMk id="47" creationId="{D98DCC52-AED2-4077-E0B2-1A49D2384E9C}"/>
          </ac:grpSpMkLst>
        </pc:grpChg>
        <pc:grpChg chg="add mod ord">
          <ac:chgData name="Kencin Autry" userId="a6c17a38-3403-4b9b-b01e-849711fc5fbf" providerId="ADAL" clId="{082659E4-D9E0-4610-B4E4-9B8D758FE963}" dt="2023-10-15T01:00:31.152" v="13385" actId="167"/>
          <ac:grpSpMkLst>
            <pc:docMk/>
            <pc:sldMk cId="501298100" sldId="348"/>
            <ac:grpSpMk id="52" creationId="{BA4C74C7-5628-0BB0-36DE-075C380A49AE}"/>
          </ac:grpSpMkLst>
        </pc:grpChg>
        <pc:grpChg chg="add mod ord">
          <ac:chgData name="Kencin Autry" userId="a6c17a38-3403-4b9b-b01e-849711fc5fbf" providerId="ADAL" clId="{082659E4-D9E0-4610-B4E4-9B8D758FE963}" dt="2023-10-16T17:56:18.619" v="14658" actId="171"/>
          <ac:grpSpMkLst>
            <pc:docMk/>
            <pc:sldMk cId="501298100" sldId="348"/>
            <ac:grpSpMk id="60" creationId="{249589DB-EB68-9FC0-2571-8F5F6053CEF1}"/>
          </ac:grpSpMkLst>
        </pc:grpChg>
        <pc:grpChg chg="add mod">
          <ac:chgData name="Kencin Autry" userId="a6c17a38-3403-4b9b-b01e-849711fc5fbf" providerId="ADAL" clId="{082659E4-D9E0-4610-B4E4-9B8D758FE963}" dt="2023-10-16T18:02:11.003" v="14812" actId="1076"/>
          <ac:grpSpMkLst>
            <pc:docMk/>
            <pc:sldMk cId="501298100" sldId="348"/>
            <ac:grpSpMk id="61" creationId="{4A96BA2B-3E7C-AC11-E765-45335A53B840}"/>
          </ac:grpSpMkLst>
        </pc:grpChg>
        <pc:grpChg chg="add mod ord">
          <ac:chgData name="Kencin Autry" userId="a6c17a38-3403-4b9b-b01e-849711fc5fbf" providerId="ADAL" clId="{082659E4-D9E0-4610-B4E4-9B8D758FE963}" dt="2023-10-16T17:56:05.817" v="14654" actId="14100"/>
          <ac:grpSpMkLst>
            <pc:docMk/>
            <pc:sldMk cId="501298100" sldId="348"/>
            <ac:grpSpMk id="65" creationId="{4F8672D7-5B78-FB29-84CC-EA215A54D9EE}"/>
          </ac:grpSpMkLst>
        </pc:grpChg>
        <pc:grpChg chg="mod">
          <ac:chgData name="Kencin Autry" userId="a6c17a38-3403-4b9b-b01e-849711fc5fbf" providerId="ADAL" clId="{082659E4-D9E0-4610-B4E4-9B8D758FE963}" dt="2023-10-16T18:01:51.764" v="14809"/>
          <ac:grpSpMkLst>
            <pc:docMk/>
            <pc:sldMk cId="501298100" sldId="348"/>
            <ac:grpSpMk id="66" creationId="{E8C9527F-7DA8-0B60-660D-DD19235F1CE6}"/>
          </ac:grpSpMkLst>
        </pc:grpChg>
        <pc:grpChg chg="add mod ord">
          <ac:chgData name="Kencin Autry" userId="a6c17a38-3403-4b9b-b01e-849711fc5fbf" providerId="ADAL" clId="{082659E4-D9E0-4610-B4E4-9B8D758FE963}" dt="2023-10-15T01:08:55.649" v="13441" actId="171"/>
          <ac:grpSpMkLst>
            <pc:docMk/>
            <pc:sldMk cId="501298100" sldId="348"/>
            <ac:grpSpMk id="67" creationId="{12762653-57EC-95A3-2974-44E4585A77C4}"/>
          </ac:grpSpMkLst>
        </pc:grpChg>
        <pc:grpChg chg="add mod">
          <ac:chgData name="Kencin Autry" userId="a6c17a38-3403-4b9b-b01e-849711fc5fbf" providerId="ADAL" clId="{082659E4-D9E0-4610-B4E4-9B8D758FE963}" dt="2023-10-15T01:13:29.957" v="13637" actId="164"/>
          <ac:grpSpMkLst>
            <pc:docMk/>
            <pc:sldMk cId="501298100" sldId="348"/>
            <ac:grpSpMk id="74" creationId="{2E2551C4-0865-1E44-543B-D472BC324394}"/>
          </ac:grpSpMkLst>
        </pc:grpChg>
        <pc:grpChg chg="add del mod">
          <ac:chgData name="Kencin Autry" userId="a6c17a38-3403-4b9b-b01e-849711fc5fbf" providerId="ADAL" clId="{082659E4-D9E0-4610-B4E4-9B8D758FE963}" dt="2023-10-16T02:36:05.729" v="13718" actId="478"/>
          <ac:grpSpMkLst>
            <pc:docMk/>
            <pc:sldMk cId="501298100" sldId="348"/>
            <ac:grpSpMk id="80" creationId="{432790AD-086C-B493-3142-8ADBC76F6484}"/>
          </ac:grpSpMkLst>
        </pc:grpChg>
        <pc:grpChg chg="add mod">
          <ac:chgData name="Kencin Autry" userId="a6c17a38-3403-4b9b-b01e-849711fc5fbf" providerId="ADAL" clId="{082659E4-D9E0-4610-B4E4-9B8D758FE963}" dt="2023-10-16T02:28:58.880" v="13675" actId="1076"/>
          <ac:grpSpMkLst>
            <pc:docMk/>
            <pc:sldMk cId="501298100" sldId="348"/>
            <ac:grpSpMk id="83" creationId="{C449F616-CEEA-58A9-E832-C2F87D6BDB1B}"/>
          </ac:grpSpMkLst>
        </pc:grpChg>
        <pc:grpChg chg="mod">
          <ac:chgData name="Kencin Autry" userId="a6c17a38-3403-4b9b-b01e-849711fc5fbf" providerId="ADAL" clId="{082659E4-D9E0-4610-B4E4-9B8D758FE963}" dt="2023-10-15T01:17:25.696" v="13660"/>
          <ac:grpSpMkLst>
            <pc:docMk/>
            <pc:sldMk cId="501298100" sldId="348"/>
            <ac:grpSpMk id="84" creationId="{3770358D-480F-FEAF-8F38-E1AC2C20BA46}"/>
          </ac:grpSpMkLst>
        </pc:grpChg>
      </pc:sldChg>
      <pc:sldChg chg="addSp delSp modSp new del mod">
        <pc:chgData name="Kencin Autry" userId="a6c17a38-3403-4b9b-b01e-849711fc5fbf" providerId="ADAL" clId="{082659E4-D9E0-4610-B4E4-9B8D758FE963}" dt="2023-10-13T19:14:11.676" v="13192" actId="2696"/>
        <pc:sldMkLst>
          <pc:docMk/>
          <pc:sldMk cId="3832478451" sldId="348"/>
        </pc:sldMkLst>
        <pc:spChg chg="mod">
          <ac:chgData name="Kencin Autry" userId="a6c17a38-3403-4b9b-b01e-849711fc5fbf" providerId="ADAL" clId="{082659E4-D9E0-4610-B4E4-9B8D758FE963}" dt="2023-10-13T19:02:29.864" v="13098" actId="1076"/>
          <ac:spMkLst>
            <pc:docMk/>
            <pc:sldMk cId="3832478451" sldId="348"/>
            <ac:spMk id="4" creationId="{DA65A485-77C2-6251-C396-6490FE34921D}"/>
          </ac:spMkLst>
        </pc:spChg>
        <pc:spChg chg="add del mod">
          <ac:chgData name="Kencin Autry" userId="a6c17a38-3403-4b9b-b01e-849711fc5fbf" providerId="ADAL" clId="{082659E4-D9E0-4610-B4E4-9B8D758FE963}" dt="2023-10-13T19:10:11.690" v="13128" actId="478"/>
          <ac:spMkLst>
            <pc:docMk/>
            <pc:sldMk cId="3832478451" sldId="348"/>
            <ac:spMk id="6" creationId="{8A1584D0-E05A-281E-D3DF-222F76CCB5F8}"/>
          </ac:spMkLst>
        </pc:spChg>
        <pc:spChg chg="add del mod">
          <ac:chgData name="Kencin Autry" userId="a6c17a38-3403-4b9b-b01e-849711fc5fbf" providerId="ADAL" clId="{082659E4-D9E0-4610-B4E4-9B8D758FE963}" dt="2023-10-13T18:52:52.860" v="12874" actId="478"/>
          <ac:spMkLst>
            <pc:docMk/>
            <pc:sldMk cId="3832478451" sldId="348"/>
            <ac:spMk id="7" creationId="{6A0A6AD4-2CEE-EA4C-DA06-007AD235391E}"/>
          </ac:spMkLst>
        </pc:spChg>
        <pc:spChg chg="add del mod">
          <ac:chgData name="Kencin Autry" userId="a6c17a38-3403-4b9b-b01e-849711fc5fbf" providerId="ADAL" clId="{082659E4-D9E0-4610-B4E4-9B8D758FE963}" dt="2023-10-13T18:52:51.587" v="12872" actId="478"/>
          <ac:spMkLst>
            <pc:docMk/>
            <pc:sldMk cId="3832478451" sldId="348"/>
            <ac:spMk id="8" creationId="{695A2DF1-212C-C17E-F773-CB968AD03DCE}"/>
          </ac:spMkLst>
        </pc:spChg>
        <pc:spChg chg="add mod">
          <ac:chgData name="Kencin Autry" userId="a6c17a38-3403-4b9b-b01e-849711fc5fbf" providerId="ADAL" clId="{082659E4-D9E0-4610-B4E4-9B8D758FE963}" dt="2023-10-13T19:00:23.526" v="13062"/>
          <ac:spMkLst>
            <pc:docMk/>
            <pc:sldMk cId="3832478451" sldId="348"/>
            <ac:spMk id="9" creationId="{B0A83233-F74E-B716-21EA-35798338C805}"/>
          </ac:spMkLst>
        </pc:spChg>
        <pc:spChg chg="add del mod">
          <ac:chgData name="Kencin Autry" userId="a6c17a38-3403-4b9b-b01e-849711fc5fbf" providerId="ADAL" clId="{082659E4-D9E0-4610-B4E4-9B8D758FE963}" dt="2023-10-13T18:52:57.975" v="12879" actId="478"/>
          <ac:spMkLst>
            <pc:docMk/>
            <pc:sldMk cId="3832478451" sldId="348"/>
            <ac:spMk id="10" creationId="{7D2FE7E8-D1B8-3538-98FF-EFB69156DB7F}"/>
          </ac:spMkLst>
        </pc:spChg>
        <pc:spChg chg="add del mod">
          <ac:chgData name="Kencin Autry" userId="a6c17a38-3403-4b9b-b01e-849711fc5fbf" providerId="ADAL" clId="{082659E4-D9E0-4610-B4E4-9B8D758FE963}" dt="2023-10-13T18:52:58.911" v="12880" actId="478"/>
          <ac:spMkLst>
            <pc:docMk/>
            <pc:sldMk cId="3832478451" sldId="348"/>
            <ac:spMk id="11" creationId="{7272EE78-85E7-22D5-6424-BF73EF3E7A2A}"/>
          </ac:spMkLst>
        </pc:spChg>
        <pc:spChg chg="add mod">
          <ac:chgData name="Kencin Autry" userId="a6c17a38-3403-4b9b-b01e-849711fc5fbf" providerId="ADAL" clId="{082659E4-D9E0-4610-B4E4-9B8D758FE963}" dt="2023-10-13T19:00:23.526" v="13062"/>
          <ac:spMkLst>
            <pc:docMk/>
            <pc:sldMk cId="3832478451" sldId="348"/>
            <ac:spMk id="12" creationId="{9ABB1539-428C-8237-294C-515B819298CC}"/>
          </ac:spMkLst>
        </pc:spChg>
        <pc:spChg chg="add mod">
          <ac:chgData name="Kencin Autry" userId="a6c17a38-3403-4b9b-b01e-849711fc5fbf" providerId="ADAL" clId="{082659E4-D9E0-4610-B4E4-9B8D758FE963}" dt="2023-10-13T19:00:23.526" v="13062"/>
          <ac:spMkLst>
            <pc:docMk/>
            <pc:sldMk cId="3832478451" sldId="348"/>
            <ac:spMk id="13" creationId="{A0CD18E3-A581-9447-3000-9F9583913201}"/>
          </ac:spMkLst>
        </pc:spChg>
        <pc:spChg chg="add mod">
          <ac:chgData name="Kencin Autry" userId="a6c17a38-3403-4b9b-b01e-849711fc5fbf" providerId="ADAL" clId="{082659E4-D9E0-4610-B4E4-9B8D758FE963}" dt="2023-10-13T19:00:23.526" v="13062"/>
          <ac:spMkLst>
            <pc:docMk/>
            <pc:sldMk cId="3832478451" sldId="348"/>
            <ac:spMk id="14" creationId="{306A1EB8-D224-4608-0F06-FF42A9462378}"/>
          </ac:spMkLst>
        </pc:spChg>
        <pc:spChg chg="add del mod">
          <ac:chgData name="Kencin Autry" userId="a6c17a38-3403-4b9b-b01e-849711fc5fbf" providerId="ADAL" clId="{082659E4-D9E0-4610-B4E4-9B8D758FE963}" dt="2023-10-13T19:00:23.526" v="13062"/>
          <ac:spMkLst>
            <pc:docMk/>
            <pc:sldMk cId="3832478451" sldId="348"/>
            <ac:spMk id="15" creationId="{F77148E8-46D0-9B47-A676-FCF56DDD4669}"/>
          </ac:spMkLst>
        </pc:spChg>
        <pc:spChg chg="add del mod">
          <ac:chgData name="Kencin Autry" userId="a6c17a38-3403-4b9b-b01e-849711fc5fbf" providerId="ADAL" clId="{082659E4-D9E0-4610-B4E4-9B8D758FE963}" dt="2023-10-13T18:58:03.148" v="13015" actId="478"/>
          <ac:spMkLst>
            <pc:docMk/>
            <pc:sldMk cId="3832478451" sldId="348"/>
            <ac:spMk id="17" creationId="{27387266-7332-86EE-1439-FAC6A76D5E24}"/>
          </ac:spMkLst>
        </pc:spChg>
        <pc:spChg chg="add del mod">
          <ac:chgData name="Kencin Autry" userId="a6c17a38-3403-4b9b-b01e-849711fc5fbf" providerId="ADAL" clId="{082659E4-D9E0-4610-B4E4-9B8D758FE963}" dt="2023-10-13T18:58:01.500" v="13014" actId="478"/>
          <ac:spMkLst>
            <pc:docMk/>
            <pc:sldMk cId="3832478451" sldId="348"/>
            <ac:spMk id="18" creationId="{D568BC07-18D0-3026-D742-D81939F70DF4}"/>
          </ac:spMkLst>
        </pc:spChg>
        <pc:spChg chg="add del mod">
          <ac:chgData name="Kencin Autry" userId="a6c17a38-3403-4b9b-b01e-849711fc5fbf" providerId="ADAL" clId="{082659E4-D9E0-4610-B4E4-9B8D758FE963}" dt="2023-10-13T19:00:27.979" v="13068" actId="478"/>
          <ac:spMkLst>
            <pc:docMk/>
            <pc:sldMk cId="3832478451" sldId="348"/>
            <ac:spMk id="19" creationId="{3BE9B20E-1EBF-7926-F923-075424A8EE00}"/>
          </ac:spMkLst>
        </pc:spChg>
        <pc:spChg chg="add del mod">
          <ac:chgData name="Kencin Autry" userId="a6c17a38-3403-4b9b-b01e-849711fc5fbf" providerId="ADAL" clId="{082659E4-D9E0-4610-B4E4-9B8D758FE963}" dt="2023-10-13T19:00:23.526" v="13062"/>
          <ac:spMkLst>
            <pc:docMk/>
            <pc:sldMk cId="3832478451" sldId="348"/>
            <ac:spMk id="20" creationId="{463AA1FB-FBD3-4976-5ECF-CD7488FBC7B0}"/>
          </ac:spMkLst>
        </pc:spChg>
        <pc:spChg chg="add mod">
          <ac:chgData name="Kencin Autry" userId="a6c17a38-3403-4b9b-b01e-849711fc5fbf" providerId="ADAL" clId="{082659E4-D9E0-4610-B4E4-9B8D758FE963}" dt="2023-10-13T19:00:22.669" v="13057"/>
          <ac:spMkLst>
            <pc:docMk/>
            <pc:sldMk cId="3832478451" sldId="348"/>
            <ac:spMk id="21" creationId="{12B781AE-CE76-02E1-BB1C-A6FA7DBA6B18}"/>
          </ac:spMkLst>
        </pc:spChg>
        <pc:spChg chg="add mod">
          <ac:chgData name="Kencin Autry" userId="a6c17a38-3403-4b9b-b01e-849711fc5fbf" providerId="ADAL" clId="{082659E4-D9E0-4610-B4E4-9B8D758FE963}" dt="2023-10-13T19:00:22.491" v="13056"/>
          <ac:spMkLst>
            <pc:docMk/>
            <pc:sldMk cId="3832478451" sldId="348"/>
            <ac:spMk id="22" creationId="{B5B2243E-9590-A01B-B2D5-A12C562E4EF3}"/>
          </ac:spMkLst>
        </pc:spChg>
        <pc:grpChg chg="add del mod">
          <ac:chgData name="Kencin Autry" userId="a6c17a38-3403-4b9b-b01e-849711fc5fbf" providerId="ADAL" clId="{082659E4-D9E0-4610-B4E4-9B8D758FE963}" dt="2023-10-13T19:00:33.936" v="13069" actId="478"/>
          <ac:grpSpMkLst>
            <pc:docMk/>
            <pc:sldMk cId="3832478451" sldId="348"/>
            <ac:grpSpMk id="16" creationId="{89268285-0563-D80E-A4FB-F2961FAE956E}"/>
          </ac:grpSpMkLst>
        </pc:grpChg>
        <pc:graphicFrameChg chg="add mod modGraphic">
          <ac:chgData name="Kencin Autry" userId="a6c17a38-3403-4b9b-b01e-849711fc5fbf" providerId="ADAL" clId="{082659E4-D9E0-4610-B4E4-9B8D758FE963}" dt="2023-10-13T19:09:56.233" v="13125"/>
          <ac:graphicFrameMkLst>
            <pc:docMk/>
            <pc:sldMk cId="3832478451" sldId="348"/>
            <ac:graphicFrameMk id="24" creationId="{C7DB7E17-C765-C977-3F99-85E29F780963}"/>
          </ac:graphicFrameMkLst>
        </pc:graphicFrameChg>
        <pc:graphicFrameChg chg="add mod modGraphic">
          <ac:chgData name="Kencin Autry" userId="a6c17a38-3403-4b9b-b01e-849711fc5fbf" providerId="ADAL" clId="{082659E4-D9E0-4610-B4E4-9B8D758FE963}" dt="2023-10-13T19:10:02.093" v="13127" actId="1076"/>
          <ac:graphicFrameMkLst>
            <pc:docMk/>
            <pc:sldMk cId="3832478451" sldId="348"/>
            <ac:graphicFrameMk id="26" creationId="{12C9685F-FD28-B16E-C77F-2ABA9D6C0B22}"/>
          </ac:graphicFrameMkLst>
        </pc:graphicFrameChg>
        <pc:graphicFrameChg chg="add mod modGraphic">
          <ac:chgData name="Kencin Autry" userId="a6c17a38-3403-4b9b-b01e-849711fc5fbf" providerId="ADAL" clId="{082659E4-D9E0-4610-B4E4-9B8D758FE963}" dt="2023-10-13T19:05:33.626" v="13121"/>
          <ac:graphicFrameMkLst>
            <pc:docMk/>
            <pc:sldMk cId="3832478451" sldId="348"/>
            <ac:graphicFrameMk id="28" creationId="{C19C9A39-3A00-3F8D-7475-C819264D582A}"/>
          </ac:graphicFrameMkLst>
        </pc:graphicFrameChg>
        <pc:graphicFrameChg chg="add mod modGraphic">
          <ac:chgData name="Kencin Autry" userId="a6c17a38-3403-4b9b-b01e-849711fc5fbf" providerId="ADAL" clId="{082659E4-D9E0-4610-B4E4-9B8D758FE963}" dt="2023-10-13T19:06:13.455" v="13123"/>
          <ac:graphicFrameMkLst>
            <pc:docMk/>
            <pc:sldMk cId="3832478451" sldId="348"/>
            <ac:graphicFrameMk id="30" creationId="{963F907E-40D7-91F9-6E58-68F02B831DF9}"/>
          </ac:graphicFrameMkLst>
        </pc:graphicFrameChg>
        <pc:graphicFrameChg chg="add mod modGraphic">
          <ac:chgData name="Kencin Autry" userId="a6c17a38-3403-4b9b-b01e-849711fc5fbf" providerId="ADAL" clId="{082659E4-D9E0-4610-B4E4-9B8D758FE963}" dt="2023-10-13T19:08:51.598" v="13124" actId="27180"/>
          <ac:graphicFrameMkLst>
            <pc:docMk/>
            <pc:sldMk cId="3832478451" sldId="348"/>
            <ac:graphicFrameMk id="32" creationId="{47A32A1B-7F9C-F651-9B07-B35FC3B39CDA}"/>
          </ac:graphicFrameMkLst>
        </pc:graphicFrameChg>
        <pc:graphicFrameChg chg="add mod modGraphic">
          <ac:chgData name="Kencin Autry" userId="a6c17a38-3403-4b9b-b01e-849711fc5fbf" providerId="ADAL" clId="{082659E4-D9E0-4610-B4E4-9B8D758FE963}" dt="2023-10-13T19:03:46.384" v="13115" actId="1076"/>
          <ac:graphicFrameMkLst>
            <pc:docMk/>
            <pc:sldMk cId="3832478451" sldId="348"/>
            <ac:graphicFrameMk id="34" creationId="{22091115-17B3-FD96-75EF-F5F50CD418B9}"/>
          </ac:graphicFrameMkLst>
        </pc:graphicFrameChg>
      </pc:sldChg>
      <pc:sldChg chg="addSp modSp add del mod ord modAnim">
        <pc:chgData name="Kencin Autry" userId="a6c17a38-3403-4b9b-b01e-849711fc5fbf" providerId="ADAL" clId="{082659E4-D9E0-4610-B4E4-9B8D758FE963}" dt="2023-10-16T19:13:51.362" v="15123" actId="2696"/>
        <pc:sldMkLst>
          <pc:docMk/>
          <pc:sldMk cId="682361103" sldId="349"/>
        </pc:sldMkLst>
        <pc:spChg chg="add mod">
          <ac:chgData name="Kencin Autry" userId="a6c17a38-3403-4b9b-b01e-849711fc5fbf" providerId="ADAL" clId="{082659E4-D9E0-4610-B4E4-9B8D758FE963}" dt="2023-10-16T02:41:02.517" v="13869" actId="1076"/>
          <ac:spMkLst>
            <pc:docMk/>
            <pc:sldMk cId="682361103" sldId="349"/>
            <ac:spMk id="2" creationId="{227BA728-9C00-4314-C6FB-5C001F8AF79E}"/>
          </ac:spMkLst>
        </pc:spChg>
        <pc:spChg chg="add mod">
          <ac:chgData name="Kencin Autry" userId="a6c17a38-3403-4b9b-b01e-849711fc5fbf" providerId="ADAL" clId="{082659E4-D9E0-4610-B4E4-9B8D758FE963}" dt="2023-10-16T02:44:05.286" v="13887" actId="1076"/>
          <ac:spMkLst>
            <pc:docMk/>
            <pc:sldMk cId="682361103" sldId="349"/>
            <ac:spMk id="3" creationId="{02FEF17C-D296-1221-0E06-E42F03799427}"/>
          </ac:spMkLst>
        </pc:spChg>
        <pc:spChg chg="add mod">
          <ac:chgData name="Kencin Autry" userId="a6c17a38-3403-4b9b-b01e-849711fc5fbf" providerId="ADAL" clId="{082659E4-D9E0-4610-B4E4-9B8D758FE963}" dt="2023-10-16T02:45:22.717" v="13917" actId="207"/>
          <ac:spMkLst>
            <pc:docMk/>
            <pc:sldMk cId="682361103" sldId="349"/>
            <ac:spMk id="7" creationId="{841D8EBF-BE5D-B44B-47B1-F433A9BB1DE3}"/>
          </ac:spMkLst>
        </pc:spChg>
        <pc:spChg chg="add mod">
          <ac:chgData name="Kencin Autry" userId="a6c17a38-3403-4b9b-b01e-849711fc5fbf" providerId="ADAL" clId="{082659E4-D9E0-4610-B4E4-9B8D758FE963}" dt="2023-10-16T02:46:09.023" v="13959" actId="207"/>
          <ac:spMkLst>
            <pc:docMk/>
            <pc:sldMk cId="682361103" sldId="349"/>
            <ac:spMk id="8" creationId="{0A96396D-FEAA-E2A6-403E-E0442B77B98B}"/>
          </ac:spMkLst>
        </pc:spChg>
        <pc:spChg chg="mod">
          <ac:chgData name="Kencin Autry" userId="a6c17a38-3403-4b9b-b01e-849711fc5fbf" providerId="ADAL" clId="{082659E4-D9E0-4610-B4E4-9B8D758FE963}" dt="2023-10-16T02:40:04.471" v="13833" actId="554"/>
          <ac:spMkLst>
            <pc:docMk/>
            <pc:sldMk cId="682361103" sldId="349"/>
            <ac:spMk id="9" creationId="{76636B5F-E76A-C1CD-EB73-88E5E6137252}"/>
          </ac:spMkLst>
        </pc:spChg>
        <pc:spChg chg="add mod">
          <ac:chgData name="Kencin Autry" userId="a6c17a38-3403-4b9b-b01e-849711fc5fbf" providerId="ADAL" clId="{082659E4-D9E0-4610-B4E4-9B8D758FE963}" dt="2023-10-16T02:46:24.027" v="13974" actId="20577"/>
          <ac:spMkLst>
            <pc:docMk/>
            <pc:sldMk cId="682361103" sldId="349"/>
            <ac:spMk id="10" creationId="{76AADB64-F374-6A2D-128C-91E21A32C942}"/>
          </ac:spMkLst>
        </pc:spChg>
        <pc:spChg chg="add mod">
          <ac:chgData name="Kencin Autry" userId="a6c17a38-3403-4b9b-b01e-849711fc5fbf" providerId="ADAL" clId="{082659E4-D9E0-4610-B4E4-9B8D758FE963}" dt="2023-10-16T02:46:44.729" v="13976" actId="1076"/>
          <ac:spMkLst>
            <pc:docMk/>
            <pc:sldMk cId="682361103" sldId="349"/>
            <ac:spMk id="11" creationId="{8848C39B-273D-ABD9-B2E6-EC6075948B1F}"/>
          </ac:spMkLst>
        </pc:spChg>
      </pc:sldChg>
      <pc:sldChg chg="add del">
        <pc:chgData name="Kencin Autry" userId="a6c17a38-3403-4b9b-b01e-849711fc5fbf" providerId="ADAL" clId="{082659E4-D9E0-4610-B4E4-9B8D758FE963}" dt="2023-10-16T16:52:52.953" v="14441" actId="47"/>
        <pc:sldMkLst>
          <pc:docMk/>
          <pc:sldMk cId="604353476" sldId="350"/>
        </pc:sldMkLst>
      </pc:sldChg>
      <pc:sldChg chg="addSp delSp modSp new mod ord modTransition modNotesTx">
        <pc:chgData name="Kencin Autry" userId="a6c17a38-3403-4b9b-b01e-849711fc5fbf" providerId="ADAL" clId="{082659E4-D9E0-4610-B4E4-9B8D758FE963}" dt="2023-10-16T22:13:49.924" v="15929" actId="2711"/>
        <pc:sldMkLst>
          <pc:docMk/>
          <pc:sldMk cId="973350924" sldId="350"/>
        </pc:sldMkLst>
        <pc:spChg chg="add del">
          <ac:chgData name="Kencin Autry" userId="a6c17a38-3403-4b9b-b01e-849711fc5fbf" providerId="ADAL" clId="{082659E4-D9E0-4610-B4E4-9B8D758FE963}" dt="2023-10-16T16:53:33.493" v="14468" actId="478"/>
          <ac:spMkLst>
            <pc:docMk/>
            <pc:sldMk cId="973350924" sldId="350"/>
            <ac:spMk id="3" creationId="{154BA8EF-1D9A-9E7D-2093-E27E35AC5AF8}"/>
          </ac:spMkLst>
        </pc:spChg>
        <pc:spChg chg="add del mod">
          <ac:chgData name="Kencin Autry" userId="a6c17a38-3403-4b9b-b01e-849711fc5fbf" providerId="ADAL" clId="{082659E4-D9E0-4610-B4E4-9B8D758FE963}" dt="2023-10-16T16:54:15.008" v="14480" actId="478"/>
          <ac:spMkLst>
            <pc:docMk/>
            <pc:sldMk cId="973350924" sldId="350"/>
            <ac:spMk id="4" creationId="{D747867B-4EBF-00E3-E35B-9F86B60E731E}"/>
          </ac:spMkLst>
        </pc:spChg>
        <pc:spChg chg="mod">
          <ac:chgData name="Kencin Autry" userId="a6c17a38-3403-4b9b-b01e-849711fc5fbf" providerId="ADAL" clId="{082659E4-D9E0-4610-B4E4-9B8D758FE963}" dt="2023-10-16T16:57:41.277" v="14487" actId="255"/>
          <ac:spMkLst>
            <pc:docMk/>
            <pc:sldMk cId="973350924" sldId="350"/>
            <ac:spMk id="5" creationId="{6FBD48B6-9316-A88F-51A0-6041D387D9C9}"/>
          </ac:spMkLst>
        </pc:spChg>
        <pc:spChg chg="add del mod">
          <ac:chgData name="Kencin Autry" userId="a6c17a38-3403-4b9b-b01e-849711fc5fbf" providerId="ADAL" clId="{082659E4-D9E0-4610-B4E4-9B8D758FE963}" dt="2023-10-16T16:53:34.962" v="14470" actId="1076"/>
          <ac:spMkLst>
            <pc:docMk/>
            <pc:sldMk cId="973350924" sldId="350"/>
            <ac:spMk id="6" creationId="{FC1216E5-9A6D-E4D9-CEC6-0311E1CD7F75}"/>
          </ac:spMkLst>
        </pc:spChg>
        <pc:spChg chg="add del mod ord">
          <ac:chgData name="Kencin Autry" userId="a6c17a38-3403-4b9b-b01e-849711fc5fbf" providerId="ADAL" clId="{082659E4-D9E0-4610-B4E4-9B8D758FE963}" dt="2023-10-16T16:54:00.312" v="14474" actId="167"/>
          <ac:spMkLst>
            <pc:docMk/>
            <pc:sldMk cId="973350924" sldId="350"/>
            <ac:spMk id="7" creationId="{EB21C012-74CE-0395-BA88-0D1C5FCDBD88}"/>
          </ac:spMkLst>
        </pc:spChg>
        <pc:spChg chg="mod">
          <ac:chgData name="Kencin Autry" userId="a6c17a38-3403-4b9b-b01e-849711fc5fbf" providerId="ADAL" clId="{082659E4-D9E0-4610-B4E4-9B8D758FE963}" dt="2023-10-16T22:13:31.985" v="15925" actId="2711"/>
          <ac:spMkLst>
            <pc:docMk/>
            <pc:sldMk cId="973350924" sldId="350"/>
            <ac:spMk id="9" creationId="{9B74A605-CC2E-8A13-BEC3-25BE7B1C3B31}"/>
          </ac:spMkLst>
        </pc:spChg>
        <pc:spChg chg="mod">
          <ac:chgData name="Kencin Autry" userId="a6c17a38-3403-4b9b-b01e-849711fc5fbf" providerId="ADAL" clId="{082659E4-D9E0-4610-B4E4-9B8D758FE963}" dt="2023-10-16T22:13:45.469" v="15928" actId="2711"/>
          <ac:spMkLst>
            <pc:docMk/>
            <pc:sldMk cId="973350924" sldId="350"/>
            <ac:spMk id="10" creationId="{420133E9-D14D-B171-1257-0ADAD92CBC07}"/>
          </ac:spMkLst>
        </pc:spChg>
        <pc:spChg chg="mod">
          <ac:chgData name="Kencin Autry" userId="a6c17a38-3403-4b9b-b01e-849711fc5fbf" providerId="ADAL" clId="{082659E4-D9E0-4610-B4E4-9B8D758FE963}" dt="2023-10-16T22:13:36.640" v="15926" actId="2711"/>
          <ac:spMkLst>
            <pc:docMk/>
            <pc:sldMk cId="973350924" sldId="350"/>
            <ac:spMk id="11" creationId="{58B4A7B4-B81A-F2CA-D41F-0C799F48418E}"/>
          </ac:spMkLst>
        </pc:spChg>
        <pc:spChg chg="mod">
          <ac:chgData name="Kencin Autry" userId="a6c17a38-3403-4b9b-b01e-849711fc5fbf" providerId="ADAL" clId="{082659E4-D9E0-4610-B4E4-9B8D758FE963}" dt="2023-10-16T22:13:40.956" v="15927" actId="2711"/>
          <ac:spMkLst>
            <pc:docMk/>
            <pc:sldMk cId="973350924" sldId="350"/>
            <ac:spMk id="12" creationId="{5FF1CC38-0B99-0BDB-1F23-7DEB0BFF69F1}"/>
          </ac:spMkLst>
        </pc:spChg>
        <pc:spChg chg="add del mod">
          <ac:chgData name="Kencin Autry" userId="a6c17a38-3403-4b9b-b01e-849711fc5fbf" providerId="ADAL" clId="{082659E4-D9E0-4610-B4E4-9B8D758FE963}" dt="2023-10-16T22:13:49.924" v="15929" actId="2711"/>
          <ac:spMkLst>
            <pc:docMk/>
            <pc:sldMk cId="973350924" sldId="350"/>
            <ac:spMk id="13" creationId="{583ABEAB-97EE-30F1-359B-E183CF415697}"/>
          </ac:spMkLst>
        </pc:spChg>
        <pc:grpChg chg="add del mod">
          <ac:chgData name="Kencin Autry" userId="a6c17a38-3403-4b9b-b01e-849711fc5fbf" providerId="ADAL" clId="{082659E4-D9E0-4610-B4E4-9B8D758FE963}" dt="2023-10-16T16:53:34.962" v="14470" actId="1076"/>
          <ac:grpSpMkLst>
            <pc:docMk/>
            <pc:sldMk cId="973350924" sldId="350"/>
            <ac:grpSpMk id="8" creationId="{F4C1FBE7-DAD0-3E24-98A2-71E74EF8182C}"/>
          </ac:grpSpMkLst>
        </pc:grpChg>
        <pc:picChg chg="add del mod">
          <ac:chgData name="Kencin Autry" userId="a6c17a38-3403-4b9b-b01e-849711fc5fbf" providerId="ADAL" clId="{082659E4-D9E0-4610-B4E4-9B8D758FE963}" dt="2023-10-16T16:53:34.962" v="14470" actId="1076"/>
          <ac:picMkLst>
            <pc:docMk/>
            <pc:sldMk cId="973350924" sldId="350"/>
            <ac:picMk id="14" creationId="{0ED4887E-BEA0-69F8-35CA-0AC8DDDA1B25}"/>
          </ac:picMkLst>
        </pc:picChg>
        <pc:picChg chg="add del mod">
          <ac:chgData name="Kencin Autry" userId="a6c17a38-3403-4b9b-b01e-849711fc5fbf" providerId="ADAL" clId="{082659E4-D9E0-4610-B4E4-9B8D758FE963}" dt="2023-10-16T16:53:34.962" v="14470" actId="1076"/>
          <ac:picMkLst>
            <pc:docMk/>
            <pc:sldMk cId="973350924" sldId="350"/>
            <ac:picMk id="15" creationId="{DFB60604-8B50-3FA2-37D8-AAFD97C36CFC}"/>
          </ac:picMkLst>
        </pc:picChg>
        <pc:picChg chg="add del mod">
          <ac:chgData name="Kencin Autry" userId="a6c17a38-3403-4b9b-b01e-849711fc5fbf" providerId="ADAL" clId="{082659E4-D9E0-4610-B4E4-9B8D758FE963}" dt="2023-10-16T16:53:34.962" v="14470" actId="1076"/>
          <ac:picMkLst>
            <pc:docMk/>
            <pc:sldMk cId="973350924" sldId="350"/>
            <ac:picMk id="16" creationId="{5783C0E7-BA32-B173-B69F-FFF5585A2559}"/>
          </ac:picMkLst>
        </pc:picChg>
        <pc:picChg chg="add del mod">
          <ac:chgData name="Kencin Autry" userId="a6c17a38-3403-4b9b-b01e-849711fc5fbf" providerId="ADAL" clId="{082659E4-D9E0-4610-B4E4-9B8D758FE963}" dt="2023-10-16T16:53:34.962" v="14470" actId="1076"/>
          <ac:picMkLst>
            <pc:docMk/>
            <pc:sldMk cId="973350924" sldId="350"/>
            <ac:picMk id="17" creationId="{C089F7BB-BD83-4800-0CB3-72C2255A0100}"/>
          </ac:picMkLst>
        </pc:picChg>
        <pc:picChg chg="add del mod">
          <ac:chgData name="Kencin Autry" userId="a6c17a38-3403-4b9b-b01e-849711fc5fbf" providerId="ADAL" clId="{082659E4-D9E0-4610-B4E4-9B8D758FE963}" dt="2023-10-16T16:53:34.962" v="14470" actId="1076"/>
          <ac:picMkLst>
            <pc:docMk/>
            <pc:sldMk cId="973350924" sldId="350"/>
            <ac:picMk id="18" creationId="{A255E4B8-C5E5-F3DB-357E-4F66898EBEEF}"/>
          </ac:picMkLst>
        </pc:picChg>
        <pc:picChg chg="add del mod">
          <ac:chgData name="Kencin Autry" userId="a6c17a38-3403-4b9b-b01e-849711fc5fbf" providerId="ADAL" clId="{082659E4-D9E0-4610-B4E4-9B8D758FE963}" dt="2023-10-16T16:53:34.962" v="14470" actId="1076"/>
          <ac:picMkLst>
            <pc:docMk/>
            <pc:sldMk cId="973350924" sldId="350"/>
            <ac:picMk id="19" creationId="{CF4E2F51-0C33-DC90-0B54-68F50026BBD8}"/>
          </ac:picMkLst>
        </pc:picChg>
      </pc:sldChg>
      <pc:sldChg chg="new del">
        <pc:chgData name="Kencin Autry" userId="a6c17a38-3403-4b9b-b01e-849711fc5fbf" providerId="ADAL" clId="{082659E4-D9E0-4610-B4E4-9B8D758FE963}" dt="2023-10-16T16:52:42.836" v="14439" actId="47"/>
        <pc:sldMkLst>
          <pc:docMk/>
          <pc:sldMk cId="2718462460" sldId="350"/>
        </pc:sldMkLst>
      </pc:sldChg>
      <pc:sldChg chg="add del">
        <pc:chgData name="Kencin Autry" userId="a6c17a38-3403-4b9b-b01e-849711fc5fbf" providerId="ADAL" clId="{082659E4-D9E0-4610-B4E4-9B8D758FE963}" dt="2023-10-16T16:52:42.028" v="14438" actId="47"/>
        <pc:sldMkLst>
          <pc:docMk/>
          <pc:sldMk cId="2160379069" sldId="351"/>
        </pc:sldMkLst>
      </pc:sldChg>
      <pc:sldChg chg="addSp modSp mod modTransition">
        <pc:chgData name="Kencin Autry" userId="a6c17a38-3403-4b9b-b01e-849711fc5fbf" providerId="ADAL" clId="{082659E4-D9E0-4610-B4E4-9B8D758FE963}" dt="2023-10-16T21:34:26.825" v="15668"/>
        <pc:sldMkLst>
          <pc:docMk/>
          <pc:sldMk cId="2217076186" sldId="351"/>
        </pc:sldMkLst>
        <pc:spChg chg="mod">
          <ac:chgData name="Kencin Autry" userId="a6c17a38-3403-4b9b-b01e-849711fc5fbf" providerId="ADAL" clId="{082659E4-D9E0-4610-B4E4-9B8D758FE963}" dt="2023-10-16T17:47:52.767" v="14570" actId="1076"/>
          <ac:spMkLst>
            <pc:docMk/>
            <pc:sldMk cId="2217076186" sldId="351"/>
            <ac:spMk id="4" creationId="{A6361544-20D7-91B1-8BA5-439216026F25}"/>
          </ac:spMkLst>
        </pc:spChg>
        <pc:spChg chg="add mod">
          <ac:chgData name="Kencin Autry" userId="a6c17a38-3403-4b9b-b01e-849711fc5fbf" providerId="ADAL" clId="{082659E4-D9E0-4610-B4E4-9B8D758FE963}" dt="2023-10-16T16:59:51.405" v="14502" actId="1076"/>
          <ac:spMkLst>
            <pc:docMk/>
            <pc:sldMk cId="2217076186" sldId="351"/>
            <ac:spMk id="7" creationId="{2E6B95D1-EDBE-A890-281D-186EA8368E3E}"/>
          </ac:spMkLst>
        </pc:spChg>
        <pc:spChg chg="add mod">
          <ac:chgData name="Kencin Autry" userId="a6c17a38-3403-4b9b-b01e-849711fc5fbf" providerId="ADAL" clId="{082659E4-D9E0-4610-B4E4-9B8D758FE963}" dt="2023-10-16T16:59:14.319" v="14496"/>
          <ac:spMkLst>
            <pc:docMk/>
            <pc:sldMk cId="2217076186" sldId="351"/>
            <ac:spMk id="8" creationId="{FB4F1993-4D93-FE12-2031-8CFC1EC4C322}"/>
          </ac:spMkLst>
        </pc:spChg>
      </pc:sldChg>
      <pc:sldChg chg="modTransition">
        <pc:chgData name="Kencin Autry" userId="a6c17a38-3403-4b9b-b01e-849711fc5fbf" providerId="ADAL" clId="{082659E4-D9E0-4610-B4E4-9B8D758FE963}" dt="2023-10-16T21:34:28.593" v="15669"/>
        <pc:sldMkLst>
          <pc:docMk/>
          <pc:sldMk cId="1341586672" sldId="352"/>
        </pc:sldMkLst>
      </pc:sldChg>
      <pc:sldChg chg="modTransition">
        <pc:chgData name="Kencin Autry" userId="a6c17a38-3403-4b9b-b01e-849711fc5fbf" providerId="ADAL" clId="{082659E4-D9E0-4610-B4E4-9B8D758FE963}" dt="2023-10-16T21:34:30.457" v="15670"/>
        <pc:sldMkLst>
          <pc:docMk/>
          <pc:sldMk cId="3144193321" sldId="353"/>
        </pc:sldMkLst>
      </pc:sldChg>
      <pc:sldChg chg="modSp del mod modTransition">
        <pc:chgData name="Kencin Autry" userId="a6c17a38-3403-4b9b-b01e-849711fc5fbf" providerId="ADAL" clId="{082659E4-D9E0-4610-B4E4-9B8D758FE963}" dt="2023-10-17T03:47:25.352" v="16311" actId="2696"/>
        <pc:sldMkLst>
          <pc:docMk/>
          <pc:sldMk cId="2038417073" sldId="354"/>
        </pc:sldMkLst>
        <pc:spChg chg="mod">
          <ac:chgData name="Kencin Autry" userId="a6c17a38-3403-4b9b-b01e-849711fc5fbf" providerId="ADAL" clId="{082659E4-D9E0-4610-B4E4-9B8D758FE963}" dt="2023-10-16T17:48:06.542" v="14571" actId="14100"/>
          <ac:spMkLst>
            <pc:docMk/>
            <pc:sldMk cId="2038417073" sldId="354"/>
            <ac:spMk id="106" creationId="{08C70643-87D6-19A3-F4FC-E7B66DA3AA7F}"/>
          </ac:spMkLst>
        </pc:spChg>
      </pc:sldChg>
      <pc:sldChg chg="modSp mod modTransition">
        <pc:chgData name="Kencin Autry" userId="a6c17a38-3403-4b9b-b01e-849711fc5fbf" providerId="ADAL" clId="{082659E4-D9E0-4610-B4E4-9B8D758FE963}" dt="2023-10-20T01:01:11.380" v="16584" actId="1076"/>
        <pc:sldMkLst>
          <pc:docMk/>
          <pc:sldMk cId="37413045" sldId="355"/>
        </pc:sldMkLst>
        <pc:spChg chg="mod">
          <ac:chgData name="Kencin Autry" userId="a6c17a38-3403-4b9b-b01e-849711fc5fbf" providerId="ADAL" clId="{082659E4-D9E0-4610-B4E4-9B8D758FE963}" dt="2023-10-20T01:00:17.715" v="16578" actId="1076"/>
          <ac:spMkLst>
            <pc:docMk/>
            <pc:sldMk cId="37413045" sldId="355"/>
            <ac:spMk id="12" creationId="{65D24B05-4407-0982-CC07-04F37EC6E8B7}"/>
          </ac:spMkLst>
        </pc:spChg>
        <pc:spChg chg="mod">
          <ac:chgData name="Kencin Autry" userId="a6c17a38-3403-4b9b-b01e-849711fc5fbf" providerId="ADAL" clId="{082659E4-D9E0-4610-B4E4-9B8D758FE963}" dt="2023-10-20T01:00:21.156" v="16579" actId="1076"/>
          <ac:spMkLst>
            <pc:docMk/>
            <pc:sldMk cId="37413045" sldId="355"/>
            <ac:spMk id="13" creationId="{B7EB3DD1-D4A3-AE83-C73A-329B16821E3C}"/>
          </ac:spMkLst>
        </pc:spChg>
        <pc:spChg chg="mod">
          <ac:chgData name="Kencin Autry" userId="a6c17a38-3403-4b9b-b01e-849711fc5fbf" providerId="ADAL" clId="{082659E4-D9E0-4610-B4E4-9B8D758FE963}" dt="2023-10-16T17:48:17.823" v="14572" actId="2711"/>
          <ac:spMkLst>
            <pc:docMk/>
            <pc:sldMk cId="37413045" sldId="355"/>
            <ac:spMk id="17" creationId="{98D70764-A1B8-7EA4-5168-B804B73A5CCC}"/>
          </ac:spMkLst>
        </pc:spChg>
        <pc:spChg chg="mod">
          <ac:chgData name="Kencin Autry" userId="a6c17a38-3403-4b9b-b01e-849711fc5fbf" providerId="ADAL" clId="{082659E4-D9E0-4610-B4E4-9B8D758FE963}" dt="2023-10-16T17:48:22.264" v="14573" actId="2711"/>
          <ac:spMkLst>
            <pc:docMk/>
            <pc:sldMk cId="37413045" sldId="355"/>
            <ac:spMk id="18" creationId="{BB1FA73B-C846-8D28-E89D-C0CE29878309}"/>
          </ac:spMkLst>
        </pc:spChg>
        <pc:grpChg chg="mod">
          <ac:chgData name="Kencin Autry" userId="a6c17a38-3403-4b9b-b01e-849711fc5fbf" providerId="ADAL" clId="{082659E4-D9E0-4610-B4E4-9B8D758FE963}" dt="2023-10-20T01:00:13.491" v="16577" actId="1076"/>
          <ac:grpSpMkLst>
            <pc:docMk/>
            <pc:sldMk cId="37413045" sldId="355"/>
            <ac:grpSpMk id="7" creationId="{7EAAB020-E54A-6C09-2C82-1EFF77685492}"/>
          </ac:grpSpMkLst>
        </pc:grpChg>
        <pc:picChg chg="mod">
          <ac:chgData name="Kencin Autry" userId="a6c17a38-3403-4b9b-b01e-849711fc5fbf" providerId="ADAL" clId="{082659E4-D9E0-4610-B4E4-9B8D758FE963}" dt="2023-10-20T01:01:11.380" v="16584" actId="1076"/>
          <ac:picMkLst>
            <pc:docMk/>
            <pc:sldMk cId="37413045" sldId="355"/>
            <ac:picMk id="19" creationId="{A0FC0D61-F51A-C2CB-19B6-9FA5A8A59E18}"/>
          </ac:picMkLst>
        </pc:picChg>
        <pc:picChg chg="mod ord">
          <ac:chgData name="Kencin Autry" userId="a6c17a38-3403-4b9b-b01e-849711fc5fbf" providerId="ADAL" clId="{082659E4-D9E0-4610-B4E4-9B8D758FE963}" dt="2023-10-20T01:00:46.047" v="16581" actId="1076"/>
          <ac:picMkLst>
            <pc:docMk/>
            <pc:sldMk cId="37413045" sldId="355"/>
            <ac:picMk id="20" creationId="{C4D375AB-A8A2-D50B-03D2-259C5CD44CC8}"/>
          </ac:picMkLst>
        </pc:picChg>
      </pc:sldChg>
      <pc:sldChg chg="modSp mod modTransition">
        <pc:chgData name="Kencin Autry" userId="a6c17a38-3403-4b9b-b01e-849711fc5fbf" providerId="ADAL" clId="{082659E4-D9E0-4610-B4E4-9B8D758FE963}" dt="2023-10-16T21:34:58.546" v="15673"/>
        <pc:sldMkLst>
          <pc:docMk/>
          <pc:sldMk cId="1099869518" sldId="356"/>
        </pc:sldMkLst>
        <pc:spChg chg="mod">
          <ac:chgData name="Kencin Autry" userId="a6c17a38-3403-4b9b-b01e-849711fc5fbf" providerId="ADAL" clId="{082659E4-D9E0-4610-B4E4-9B8D758FE963}" dt="2023-10-16T17:48:41.882" v="14575" actId="2711"/>
          <ac:spMkLst>
            <pc:docMk/>
            <pc:sldMk cId="1099869518" sldId="356"/>
            <ac:spMk id="5" creationId="{46BDB471-47E1-2E10-BDA1-AB66474C9ED8}"/>
          </ac:spMkLst>
        </pc:spChg>
      </pc:sldChg>
      <pc:sldChg chg="addSp delSp modSp new del mod modShow">
        <pc:chgData name="Kencin Autry" userId="a6c17a38-3403-4b9b-b01e-849711fc5fbf" providerId="ADAL" clId="{082659E4-D9E0-4610-B4E4-9B8D758FE963}" dt="2023-10-16T21:23:12.533" v="15620" actId="47"/>
        <pc:sldMkLst>
          <pc:docMk/>
          <pc:sldMk cId="2847988792" sldId="357"/>
        </pc:sldMkLst>
        <pc:picChg chg="add del mod">
          <ac:chgData name="Kencin Autry" userId="a6c17a38-3403-4b9b-b01e-849711fc5fbf" providerId="ADAL" clId="{082659E4-D9E0-4610-B4E4-9B8D758FE963}" dt="2023-10-16T18:16:21.098" v="15074" actId="478"/>
          <ac:picMkLst>
            <pc:docMk/>
            <pc:sldMk cId="2847988792" sldId="357"/>
            <ac:picMk id="6" creationId="{DCB55B7B-E4A5-63DF-9A4B-9FC83B988CAF}"/>
          </ac:picMkLst>
        </pc:picChg>
        <pc:picChg chg="add del mod">
          <ac:chgData name="Kencin Autry" userId="a6c17a38-3403-4b9b-b01e-849711fc5fbf" providerId="ADAL" clId="{082659E4-D9E0-4610-B4E4-9B8D758FE963}" dt="2023-10-16T21:23:04.750" v="15617" actId="478"/>
          <ac:picMkLst>
            <pc:docMk/>
            <pc:sldMk cId="2847988792" sldId="357"/>
            <ac:picMk id="8" creationId="{4F916451-0B5D-7295-C6DF-D376097515C6}"/>
          </ac:picMkLst>
        </pc:picChg>
        <pc:picChg chg="add del mod">
          <ac:chgData name="Kencin Autry" userId="a6c17a38-3403-4b9b-b01e-849711fc5fbf" providerId="ADAL" clId="{082659E4-D9E0-4610-B4E4-9B8D758FE963}" dt="2023-10-16T21:23:10.731" v="15619" actId="478"/>
          <ac:picMkLst>
            <pc:docMk/>
            <pc:sldMk cId="2847988792" sldId="357"/>
            <ac:picMk id="9" creationId="{FAD27A82-9BA4-1371-31FE-F25F38792740}"/>
          </ac:picMkLst>
        </pc:picChg>
      </pc:sldChg>
      <pc:sldChg chg="modTransition">
        <pc:chgData name="Kencin Autry" userId="a6c17a38-3403-4b9b-b01e-849711fc5fbf" providerId="ADAL" clId="{082659E4-D9E0-4610-B4E4-9B8D758FE963}" dt="2023-10-16T21:34:58.546" v="15673"/>
        <pc:sldMkLst>
          <pc:docMk/>
          <pc:sldMk cId="2393062770" sldId="358"/>
        </pc:sldMkLst>
      </pc:sldChg>
      <pc:sldChg chg="modSp mod modTransition">
        <pc:chgData name="Kencin Autry" userId="a6c17a38-3403-4b9b-b01e-849711fc5fbf" providerId="ADAL" clId="{082659E4-D9E0-4610-B4E4-9B8D758FE963}" dt="2023-10-20T01:01:25.906" v="16594" actId="1076"/>
        <pc:sldMkLst>
          <pc:docMk/>
          <pc:sldMk cId="1634361473" sldId="359"/>
        </pc:sldMkLst>
        <pc:spChg chg="mod">
          <ac:chgData name="Kencin Autry" userId="a6c17a38-3403-4b9b-b01e-849711fc5fbf" providerId="ADAL" clId="{082659E4-D9E0-4610-B4E4-9B8D758FE963}" dt="2023-10-20T01:01:25.906" v="16594" actId="1076"/>
          <ac:spMkLst>
            <pc:docMk/>
            <pc:sldMk cId="1634361473" sldId="359"/>
            <ac:spMk id="6" creationId="{46F02B2B-9F29-F3BD-4D30-135448A09DA5}"/>
          </ac:spMkLst>
        </pc:spChg>
        <pc:graphicFrameChg chg="mod">
          <ac:chgData name="Kencin Autry" userId="a6c17a38-3403-4b9b-b01e-849711fc5fbf" providerId="ADAL" clId="{082659E4-D9E0-4610-B4E4-9B8D758FE963}" dt="2023-10-20T01:01:23.597" v="16593" actId="20577"/>
          <ac:graphicFrameMkLst>
            <pc:docMk/>
            <pc:sldMk cId="1634361473" sldId="359"/>
            <ac:graphicFrameMk id="7" creationId="{5176BCDF-1C07-8432-50F9-36581E03AAD6}"/>
          </ac:graphicFrameMkLst>
        </pc:graphicFrameChg>
      </pc:sldChg>
      <pc:sldChg chg="modSp mod modTransition">
        <pc:chgData name="Kencin Autry" userId="a6c17a38-3403-4b9b-b01e-849711fc5fbf" providerId="ADAL" clId="{082659E4-D9E0-4610-B4E4-9B8D758FE963}" dt="2023-10-17T03:59:38.342" v="16497" actId="20577"/>
        <pc:sldMkLst>
          <pc:docMk/>
          <pc:sldMk cId="402754200" sldId="360"/>
        </pc:sldMkLst>
        <pc:spChg chg="mod">
          <ac:chgData name="Kencin Autry" userId="a6c17a38-3403-4b9b-b01e-849711fc5fbf" providerId="ADAL" clId="{082659E4-D9E0-4610-B4E4-9B8D758FE963}" dt="2023-10-17T03:51:07.898" v="16359" actId="1076"/>
          <ac:spMkLst>
            <pc:docMk/>
            <pc:sldMk cId="402754200" sldId="360"/>
            <ac:spMk id="4" creationId="{268DF764-205A-C8FF-9518-393E45474C44}"/>
          </ac:spMkLst>
        </pc:spChg>
        <pc:spChg chg="mod">
          <ac:chgData name="Kencin Autry" userId="a6c17a38-3403-4b9b-b01e-849711fc5fbf" providerId="ADAL" clId="{082659E4-D9E0-4610-B4E4-9B8D758FE963}" dt="2023-10-17T03:59:38.342" v="16497" actId="20577"/>
          <ac:spMkLst>
            <pc:docMk/>
            <pc:sldMk cId="402754200" sldId="360"/>
            <ac:spMk id="25" creationId="{BB78513F-3266-D545-D957-B3E90DAD7684}"/>
          </ac:spMkLst>
        </pc:spChg>
      </pc:sldChg>
      <pc:sldChg chg="addSp delSp modSp mod modTransition modNotesTx">
        <pc:chgData name="Kencin Autry" userId="a6c17a38-3403-4b9b-b01e-849711fc5fbf" providerId="ADAL" clId="{082659E4-D9E0-4610-B4E4-9B8D758FE963}" dt="2023-10-17T04:02:40.962" v="16523" actId="255"/>
        <pc:sldMkLst>
          <pc:docMk/>
          <pc:sldMk cId="2145058222" sldId="361"/>
        </pc:sldMkLst>
        <pc:spChg chg="mod">
          <ac:chgData name="Kencin Autry" userId="a6c17a38-3403-4b9b-b01e-849711fc5fbf" providerId="ADAL" clId="{082659E4-D9E0-4610-B4E4-9B8D758FE963}" dt="2023-10-17T04:02:40.962" v="16523" actId="255"/>
          <ac:spMkLst>
            <pc:docMk/>
            <pc:sldMk cId="2145058222" sldId="361"/>
            <ac:spMk id="4" creationId="{802F3091-20E2-EBDA-97BB-1EA316C7C845}"/>
          </ac:spMkLst>
        </pc:spChg>
        <pc:spChg chg="mod">
          <ac:chgData name="Kencin Autry" userId="a6c17a38-3403-4b9b-b01e-849711fc5fbf" providerId="ADAL" clId="{082659E4-D9E0-4610-B4E4-9B8D758FE963}" dt="2023-10-17T02:10:15.670" v="15986" actId="122"/>
          <ac:spMkLst>
            <pc:docMk/>
            <pc:sldMk cId="2145058222" sldId="361"/>
            <ac:spMk id="9" creationId="{AB3B8856-F9E6-5FF8-6DA2-3E2FE0D25475}"/>
          </ac:spMkLst>
        </pc:spChg>
        <pc:spChg chg="mod">
          <ac:chgData name="Kencin Autry" userId="a6c17a38-3403-4b9b-b01e-849711fc5fbf" providerId="ADAL" clId="{082659E4-D9E0-4610-B4E4-9B8D758FE963}" dt="2023-10-17T02:17:46.833" v="16051" actId="20577"/>
          <ac:spMkLst>
            <pc:docMk/>
            <pc:sldMk cId="2145058222" sldId="361"/>
            <ac:spMk id="13" creationId="{B4B95C66-5A62-72F6-B7CF-80F885B9629C}"/>
          </ac:spMkLst>
        </pc:spChg>
        <pc:graphicFrameChg chg="del">
          <ac:chgData name="Kencin Autry" userId="a6c17a38-3403-4b9b-b01e-849711fc5fbf" providerId="ADAL" clId="{082659E4-D9E0-4610-B4E4-9B8D758FE963}" dt="2023-10-16T21:04:40.043" v="15576" actId="478"/>
          <ac:graphicFrameMkLst>
            <pc:docMk/>
            <pc:sldMk cId="2145058222" sldId="361"/>
            <ac:graphicFrameMk id="88" creationId="{1F2F2275-84DD-74B6-60E0-484BBCF2BFDA}"/>
          </ac:graphicFrameMkLst>
        </pc:graphicFrameChg>
        <pc:graphicFrameChg chg="del">
          <ac:chgData name="Kencin Autry" userId="a6c17a38-3403-4b9b-b01e-849711fc5fbf" providerId="ADAL" clId="{082659E4-D9E0-4610-B4E4-9B8D758FE963}" dt="2023-10-17T02:14:50.484" v="16018" actId="478"/>
          <ac:graphicFrameMkLst>
            <pc:docMk/>
            <pc:sldMk cId="2145058222" sldId="361"/>
            <ac:graphicFrameMk id="89" creationId="{80D6A65F-EA53-8884-0C07-6FCD163291AA}"/>
          </ac:graphicFrameMkLst>
        </pc:graphicFrameChg>
        <pc:graphicFrameChg chg="add mod modGraphic">
          <ac:chgData name="Kencin Autry" userId="a6c17a38-3403-4b9b-b01e-849711fc5fbf" providerId="ADAL" clId="{082659E4-D9E0-4610-B4E4-9B8D758FE963}" dt="2023-10-17T03:56:35.742" v="16433" actId="27132"/>
          <ac:graphicFrameMkLst>
            <pc:docMk/>
            <pc:sldMk cId="2145058222" sldId="361"/>
            <ac:graphicFrameMk id="89" creationId="{BE86E6F1-9193-D890-96DD-CADBAD818182}"/>
          </ac:graphicFrameMkLst>
        </pc:graphicFrameChg>
        <pc:graphicFrameChg chg="add mod modGraphic">
          <ac:chgData name="Kencin Autry" userId="a6c17a38-3403-4b9b-b01e-849711fc5fbf" providerId="ADAL" clId="{082659E4-D9E0-4610-B4E4-9B8D758FE963}" dt="2023-10-17T03:56:33.046" v="16432" actId="27132"/>
          <ac:graphicFrameMkLst>
            <pc:docMk/>
            <pc:sldMk cId="2145058222" sldId="361"/>
            <ac:graphicFrameMk id="90" creationId="{18994749-8DE4-9796-B0B5-557D036306AD}"/>
          </ac:graphicFrameMkLst>
        </pc:graphicFrameChg>
        <pc:graphicFrameChg chg="del">
          <ac:chgData name="Kencin Autry" userId="a6c17a38-3403-4b9b-b01e-849711fc5fbf" providerId="ADAL" clId="{082659E4-D9E0-4610-B4E4-9B8D758FE963}" dt="2023-10-16T18:42:56.362" v="15089" actId="478"/>
          <ac:graphicFrameMkLst>
            <pc:docMk/>
            <pc:sldMk cId="2145058222" sldId="361"/>
            <ac:graphicFrameMk id="90" creationId="{79F09133-F880-9647-C1A0-DD308FB70D6F}"/>
          </ac:graphicFrameMkLst>
        </pc:graphicFrameChg>
        <pc:graphicFrameChg chg="add del mod modGraphic">
          <ac:chgData name="Kencin Autry" userId="a6c17a38-3403-4b9b-b01e-849711fc5fbf" providerId="ADAL" clId="{082659E4-D9E0-4610-B4E4-9B8D758FE963}" dt="2023-10-17T02:34:17.865" v="16165" actId="478"/>
          <ac:graphicFrameMkLst>
            <pc:docMk/>
            <pc:sldMk cId="2145058222" sldId="361"/>
            <ac:graphicFrameMk id="92" creationId="{8FC4AB26-A3C5-4AF5-B91E-6BCD59F47DBE}"/>
          </ac:graphicFrameMkLst>
        </pc:graphicFrameChg>
        <pc:graphicFrameChg chg="add del mod modGraphic">
          <ac:chgData name="Kencin Autry" userId="a6c17a38-3403-4b9b-b01e-849711fc5fbf" providerId="ADAL" clId="{082659E4-D9E0-4610-B4E4-9B8D758FE963}" dt="2023-10-17T02:10:49.792" v="15987" actId="478"/>
          <ac:graphicFrameMkLst>
            <pc:docMk/>
            <pc:sldMk cId="2145058222" sldId="361"/>
            <ac:graphicFrameMk id="94" creationId="{84A31160-7B28-F80A-C3E2-23691FE1B7FF}"/>
          </ac:graphicFrameMkLst>
        </pc:graphicFrameChg>
        <pc:graphicFrameChg chg="add mod modGraphic">
          <ac:chgData name="Kencin Autry" userId="a6c17a38-3403-4b9b-b01e-849711fc5fbf" providerId="ADAL" clId="{082659E4-D9E0-4610-B4E4-9B8D758FE963}" dt="2023-10-17T03:56:44.284" v="16435" actId="27132"/>
          <ac:graphicFrameMkLst>
            <pc:docMk/>
            <pc:sldMk cId="2145058222" sldId="361"/>
            <ac:graphicFrameMk id="95" creationId="{777A2000-1D8F-CA34-7B07-822AE6703346}"/>
          </ac:graphicFrameMkLst>
        </pc:graphicFrameChg>
        <pc:graphicFrameChg chg="add del mod modGraphic">
          <ac:chgData name="Kencin Autry" userId="a6c17a38-3403-4b9b-b01e-849711fc5fbf" providerId="ADAL" clId="{082659E4-D9E0-4610-B4E4-9B8D758FE963}" dt="2023-10-17T02:15:32.256" v="16026" actId="478"/>
          <ac:graphicFrameMkLst>
            <pc:docMk/>
            <pc:sldMk cId="2145058222" sldId="361"/>
            <ac:graphicFrameMk id="96" creationId="{1F6F5E06-DE32-8194-CBB7-D71D76C73F41}"/>
          </ac:graphicFrameMkLst>
        </pc:graphicFrameChg>
        <pc:graphicFrameChg chg="add del mod modGraphic">
          <ac:chgData name="Kencin Autry" userId="a6c17a38-3403-4b9b-b01e-849711fc5fbf" providerId="ADAL" clId="{082659E4-D9E0-4610-B4E4-9B8D758FE963}" dt="2023-10-17T02:13:53.925" v="16009" actId="478"/>
          <ac:graphicFrameMkLst>
            <pc:docMk/>
            <pc:sldMk cId="2145058222" sldId="361"/>
            <ac:graphicFrameMk id="98" creationId="{762061F9-5AB7-263F-9FDB-E555D0C688F3}"/>
          </ac:graphicFrameMkLst>
        </pc:graphicFrameChg>
        <pc:graphicFrameChg chg="add del mod modGraphic">
          <ac:chgData name="Kencin Autry" userId="a6c17a38-3403-4b9b-b01e-849711fc5fbf" providerId="ADAL" clId="{082659E4-D9E0-4610-B4E4-9B8D758FE963}" dt="2023-10-17T03:55:06.259" v="16417" actId="478"/>
          <ac:graphicFrameMkLst>
            <pc:docMk/>
            <pc:sldMk cId="2145058222" sldId="361"/>
            <ac:graphicFrameMk id="99" creationId="{35925AC5-3F3C-E82A-09BC-11C3F3D3E7D0}"/>
          </ac:graphicFrameMkLst>
        </pc:graphicFrameChg>
        <pc:graphicFrameChg chg="add mod modGraphic">
          <ac:chgData name="Kencin Autry" userId="a6c17a38-3403-4b9b-b01e-849711fc5fbf" providerId="ADAL" clId="{082659E4-D9E0-4610-B4E4-9B8D758FE963}" dt="2023-10-17T03:56:38.378" v="16434" actId="27132"/>
          <ac:graphicFrameMkLst>
            <pc:docMk/>
            <pc:sldMk cId="2145058222" sldId="361"/>
            <ac:graphicFrameMk id="101" creationId="{61D7F52C-2FC8-97ED-27D9-47C0FAFFF289}"/>
          </ac:graphicFrameMkLst>
        </pc:graphicFrameChg>
        <pc:graphicFrameChg chg="add mod modGraphic">
          <ac:chgData name="Kencin Autry" userId="a6c17a38-3403-4b9b-b01e-849711fc5fbf" providerId="ADAL" clId="{082659E4-D9E0-4610-B4E4-9B8D758FE963}" dt="2023-10-17T03:56:48.035" v="16436" actId="27132"/>
          <ac:graphicFrameMkLst>
            <pc:docMk/>
            <pc:sldMk cId="2145058222" sldId="361"/>
            <ac:graphicFrameMk id="103" creationId="{E64E898F-6D09-C17D-D4E9-BD0CD07BC014}"/>
          </ac:graphicFrameMkLst>
        </pc:graphicFrameChg>
        <pc:graphicFrameChg chg="add mod modGraphic">
          <ac:chgData name="Kencin Autry" userId="a6c17a38-3403-4b9b-b01e-849711fc5fbf" providerId="ADAL" clId="{082659E4-D9E0-4610-B4E4-9B8D758FE963}" dt="2023-10-17T03:56:30.206" v="16431" actId="27132"/>
          <ac:graphicFrameMkLst>
            <pc:docMk/>
            <pc:sldMk cId="2145058222" sldId="361"/>
            <ac:graphicFrameMk id="105" creationId="{4CDDE42E-858E-2577-7F75-6CF6551AC74E}"/>
          </ac:graphicFrameMkLst>
        </pc:graphicFrameChg>
        <pc:picChg chg="add del mod">
          <ac:chgData name="Kencin Autry" userId="a6c17a38-3403-4b9b-b01e-849711fc5fbf" providerId="ADAL" clId="{082659E4-D9E0-4610-B4E4-9B8D758FE963}" dt="2023-10-16T21:05:00.436" v="15578" actId="478"/>
          <ac:picMkLst>
            <pc:docMk/>
            <pc:sldMk cId="2145058222" sldId="361"/>
            <ac:picMk id="92" creationId="{1F051348-B5D8-8DA1-ED4F-FB5C18718085}"/>
          </ac:picMkLst>
        </pc:picChg>
      </pc:sldChg>
      <pc:sldChg chg="addSp delSp modSp mod modTransition">
        <pc:chgData name="Kencin Autry" userId="a6c17a38-3403-4b9b-b01e-849711fc5fbf" providerId="ADAL" clId="{082659E4-D9E0-4610-B4E4-9B8D758FE963}" dt="2023-10-20T00:58:44.711" v="16562" actId="14100"/>
        <pc:sldMkLst>
          <pc:docMk/>
          <pc:sldMk cId="3453373959" sldId="362"/>
        </pc:sldMkLst>
        <pc:spChg chg="del mod">
          <ac:chgData name="Kencin Autry" userId="a6c17a38-3403-4b9b-b01e-849711fc5fbf" providerId="ADAL" clId="{082659E4-D9E0-4610-B4E4-9B8D758FE963}" dt="2023-10-17T03:53:43.655" v="16404" actId="478"/>
          <ac:spMkLst>
            <pc:docMk/>
            <pc:sldMk cId="3453373959" sldId="362"/>
            <ac:spMk id="4" creationId="{4E011484-5CD4-DB43-A188-B6AE4F5318A8}"/>
          </ac:spMkLst>
        </pc:spChg>
        <pc:spChg chg="mod">
          <ac:chgData name="Kencin Autry" userId="a6c17a38-3403-4b9b-b01e-849711fc5fbf" providerId="ADAL" clId="{082659E4-D9E0-4610-B4E4-9B8D758FE963}" dt="2023-10-20T00:58:32.534" v="16559" actId="1076"/>
          <ac:spMkLst>
            <pc:docMk/>
            <pc:sldMk cId="3453373959" sldId="362"/>
            <ac:spMk id="7" creationId="{A1D6CDE3-7811-FEA4-D73F-06DE4FAA8AA6}"/>
          </ac:spMkLst>
        </pc:spChg>
        <pc:spChg chg="add del mod">
          <ac:chgData name="Kencin Autry" userId="a6c17a38-3403-4b9b-b01e-849711fc5fbf" providerId="ADAL" clId="{082659E4-D9E0-4610-B4E4-9B8D758FE963}" dt="2023-10-17T03:53:45.763" v="16405"/>
          <ac:spMkLst>
            <pc:docMk/>
            <pc:sldMk cId="3453373959" sldId="362"/>
            <ac:spMk id="19" creationId="{26034A6E-2F77-BE28-6C27-7996290F5EF2}"/>
          </ac:spMkLst>
        </pc:spChg>
        <pc:spChg chg="add mod">
          <ac:chgData name="Kencin Autry" userId="a6c17a38-3403-4b9b-b01e-849711fc5fbf" providerId="ADAL" clId="{082659E4-D9E0-4610-B4E4-9B8D758FE963}" dt="2023-10-17T03:53:52.209" v="16411" actId="1036"/>
          <ac:spMkLst>
            <pc:docMk/>
            <pc:sldMk cId="3453373959" sldId="362"/>
            <ac:spMk id="21" creationId="{20F3FC0C-91C2-B9D3-D218-24DBC3CC434C}"/>
          </ac:spMkLst>
        </pc:spChg>
        <pc:cxnChg chg="mod">
          <ac:chgData name="Kencin Autry" userId="a6c17a38-3403-4b9b-b01e-849711fc5fbf" providerId="ADAL" clId="{082659E4-D9E0-4610-B4E4-9B8D758FE963}" dt="2023-10-20T00:58:44.711" v="16562" actId="14100"/>
          <ac:cxnSpMkLst>
            <pc:docMk/>
            <pc:sldMk cId="3453373959" sldId="362"/>
            <ac:cxnSpMk id="12" creationId="{50ADB286-1913-54E3-1CF7-8FBFCD423E58}"/>
          </ac:cxnSpMkLst>
        </pc:cxnChg>
      </pc:sldChg>
      <pc:sldChg chg="modSp mod modTransition">
        <pc:chgData name="Kencin Autry" userId="a6c17a38-3403-4b9b-b01e-849711fc5fbf" providerId="ADAL" clId="{082659E4-D9E0-4610-B4E4-9B8D758FE963}" dt="2023-10-17T04:02:31.487" v="16522" actId="255"/>
        <pc:sldMkLst>
          <pc:docMk/>
          <pc:sldMk cId="2014520622" sldId="363"/>
        </pc:sldMkLst>
        <pc:spChg chg="mod">
          <ac:chgData name="Kencin Autry" userId="a6c17a38-3403-4b9b-b01e-849711fc5fbf" providerId="ADAL" clId="{082659E4-D9E0-4610-B4E4-9B8D758FE963}" dt="2023-10-17T04:02:31.487" v="16522" actId="255"/>
          <ac:spMkLst>
            <pc:docMk/>
            <pc:sldMk cId="2014520622" sldId="363"/>
            <ac:spMk id="4" creationId="{60A62127-AF17-5AE9-7BBA-A12FE1C5E049}"/>
          </ac:spMkLst>
        </pc:spChg>
      </pc:sldChg>
      <pc:sldChg chg="addSp delSp modSp mod modTransition">
        <pc:chgData name="Kencin Autry" userId="a6c17a38-3403-4b9b-b01e-849711fc5fbf" providerId="ADAL" clId="{082659E4-D9E0-4610-B4E4-9B8D758FE963}" dt="2023-10-17T04:02:09.270" v="16521" actId="478"/>
        <pc:sldMkLst>
          <pc:docMk/>
          <pc:sldMk cId="2792769154" sldId="364"/>
        </pc:sldMkLst>
        <pc:spChg chg="del">
          <ac:chgData name="Kencin Autry" userId="a6c17a38-3403-4b9b-b01e-849711fc5fbf" providerId="ADAL" clId="{082659E4-D9E0-4610-B4E4-9B8D758FE963}" dt="2023-10-17T04:02:06.739" v="16519" actId="478"/>
          <ac:spMkLst>
            <pc:docMk/>
            <pc:sldMk cId="2792769154" sldId="364"/>
            <ac:spMk id="4" creationId="{07301C6F-20CB-35CB-BA9D-CA810DFB430B}"/>
          </ac:spMkLst>
        </pc:spChg>
        <pc:spChg chg="mod topLvl">
          <ac:chgData name="Kencin Autry" userId="a6c17a38-3403-4b9b-b01e-849711fc5fbf" providerId="ADAL" clId="{082659E4-D9E0-4610-B4E4-9B8D758FE963}" dt="2023-10-16T19:18:59.991" v="15288" actId="164"/>
          <ac:spMkLst>
            <pc:docMk/>
            <pc:sldMk cId="2792769154" sldId="364"/>
            <ac:spMk id="7" creationId="{E197518C-E548-06F1-4C74-EE3D0188016F}"/>
          </ac:spMkLst>
        </pc:spChg>
        <pc:spChg chg="mod topLvl">
          <ac:chgData name="Kencin Autry" userId="a6c17a38-3403-4b9b-b01e-849711fc5fbf" providerId="ADAL" clId="{082659E4-D9E0-4610-B4E4-9B8D758FE963}" dt="2023-10-16T19:18:59.991" v="15288" actId="164"/>
          <ac:spMkLst>
            <pc:docMk/>
            <pc:sldMk cId="2792769154" sldId="364"/>
            <ac:spMk id="8" creationId="{8D16BDB6-D437-6DD2-1889-B3CF0ECF31E4}"/>
          </ac:spMkLst>
        </pc:spChg>
        <pc:spChg chg="mod topLvl">
          <ac:chgData name="Kencin Autry" userId="a6c17a38-3403-4b9b-b01e-849711fc5fbf" providerId="ADAL" clId="{082659E4-D9E0-4610-B4E4-9B8D758FE963}" dt="2023-10-16T19:18:59.991" v="15288" actId="164"/>
          <ac:spMkLst>
            <pc:docMk/>
            <pc:sldMk cId="2792769154" sldId="364"/>
            <ac:spMk id="9" creationId="{BCD55212-DC1B-093B-58E3-BED8BEA28734}"/>
          </ac:spMkLst>
        </pc:spChg>
        <pc:spChg chg="add del mod">
          <ac:chgData name="Kencin Autry" userId="a6c17a38-3403-4b9b-b01e-849711fc5fbf" providerId="ADAL" clId="{082659E4-D9E0-4610-B4E4-9B8D758FE963}" dt="2023-10-17T04:02:09.270" v="16521" actId="478"/>
          <ac:spMkLst>
            <pc:docMk/>
            <pc:sldMk cId="2792769154" sldId="364"/>
            <ac:spMk id="15" creationId="{9438F417-DD44-2CA0-2B07-7BD967219726}"/>
          </ac:spMkLst>
        </pc:spChg>
        <pc:spChg chg="add mod">
          <ac:chgData name="Kencin Autry" userId="a6c17a38-3403-4b9b-b01e-849711fc5fbf" providerId="ADAL" clId="{082659E4-D9E0-4610-B4E4-9B8D758FE963}" dt="2023-10-17T04:02:07.785" v="16520"/>
          <ac:spMkLst>
            <pc:docMk/>
            <pc:sldMk cId="2792769154" sldId="364"/>
            <ac:spMk id="16" creationId="{AAD9CE83-11F1-CFE9-3D18-39048FD6EBA7}"/>
          </ac:spMkLst>
        </pc:spChg>
        <pc:grpChg chg="add del mod">
          <ac:chgData name="Kencin Autry" userId="a6c17a38-3403-4b9b-b01e-849711fc5fbf" providerId="ADAL" clId="{082659E4-D9E0-4610-B4E4-9B8D758FE963}" dt="2023-10-16T19:17:03.657" v="15143" actId="165"/>
          <ac:grpSpMkLst>
            <pc:docMk/>
            <pc:sldMk cId="2792769154" sldId="364"/>
            <ac:grpSpMk id="14" creationId="{0710D52D-3E46-473C-2AB4-37686536B607}"/>
          </ac:grpSpMkLst>
        </pc:grpChg>
        <pc:grpChg chg="add mod">
          <ac:chgData name="Kencin Autry" userId="a6c17a38-3403-4b9b-b01e-849711fc5fbf" providerId="ADAL" clId="{082659E4-D9E0-4610-B4E4-9B8D758FE963}" dt="2023-10-16T19:19:14.089" v="15290" actId="1076"/>
          <ac:grpSpMkLst>
            <pc:docMk/>
            <pc:sldMk cId="2792769154" sldId="364"/>
            <ac:grpSpMk id="20" creationId="{E554127D-7768-073A-41DF-8A48A40623B3}"/>
          </ac:grpSpMkLst>
        </pc:grpChg>
        <pc:cxnChg chg="mod ord topLvl">
          <ac:chgData name="Kencin Autry" userId="a6c17a38-3403-4b9b-b01e-849711fc5fbf" providerId="ADAL" clId="{082659E4-D9E0-4610-B4E4-9B8D758FE963}" dt="2023-10-16T19:18:59.991" v="15288" actId="164"/>
          <ac:cxnSpMkLst>
            <pc:docMk/>
            <pc:sldMk cId="2792769154" sldId="364"/>
            <ac:cxnSpMk id="10" creationId="{BC1FD52E-C8B9-1A6B-EEF9-026141028990}"/>
          </ac:cxnSpMkLst>
        </pc:cxnChg>
        <pc:cxnChg chg="mod topLvl">
          <ac:chgData name="Kencin Autry" userId="a6c17a38-3403-4b9b-b01e-849711fc5fbf" providerId="ADAL" clId="{082659E4-D9E0-4610-B4E4-9B8D758FE963}" dt="2023-10-16T19:18:59.991" v="15288" actId="164"/>
          <ac:cxnSpMkLst>
            <pc:docMk/>
            <pc:sldMk cId="2792769154" sldId="364"/>
            <ac:cxnSpMk id="11" creationId="{FDD4976C-13D0-9B8F-6E66-750D3A313F6E}"/>
          </ac:cxnSpMkLst>
        </pc:cxnChg>
        <pc:cxnChg chg="mod topLvl">
          <ac:chgData name="Kencin Autry" userId="a6c17a38-3403-4b9b-b01e-849711fc5fbf" providerId="ADAL" clId="{082659E4-D9E0-4610-B4E4-9B8D758FE963}" dt="2023-10-16T19:18:59.991" v="15288" actId="164"/>
          <ac:cxnSpMkLst>
            <pc:docMk/>
            <pc:sldMk cId="2792769154" sldId="364"/>
            <ac:cxnSpMk id="12" creationId="{AE83541B-ADB6-674E-6F22-81D5AD4D7E93}"/>
          </ac:cxnSpMkLst>
        </pc:cxnChg>
        <pc:cxnChg chg="mod topLvl">
          <ac:chgData name="Kencin Autry" userId="a6c17a38-3403-4b9b-b01e-849711fc5fbf" providerId="ADAL" clId="{082659E4-D9E0-4610-B4E4-9B8D758FE963}" dt="2023-10-16T19:18:59.991" v="15288" actId="164"/>
          <ac:cxnSpMkLst>
            <pc:docMk/>
            <pc:sldMk cId="2792769154" sldId="364"/>
            <ac:cxnSpMk id="13" creationId="{D64773B0-39BE-1C71-E124-BD5EAD4265B3}"/>
          </ac:cxnSpMkLst>
        </pc:cxnChg>
      </pc:sldChg>
      <pc:sldChg chg="del mod ord modTransition modShow">
        <pc:chgData name="Kencin Autry" userId="a6c17a38-3403-4b9b-b01e-849711fc5fbf" providerId="ADAL" clId="{082659E4-D9E0-4610-B4E4-9B8D758FE963}" dt="2023-10-17T02:38:33.901" v="16186" actId="2696"/>
        <pc:sldMkLst>
          <pc:docMk/>
          <pc:sldMk cId="3164856064" sldId="365"/>
        </pc:sldMkLst>
      </pc:sldChg>
      <pc:sldChg chg="addSp delSp modSp new mod modTransition modAnim modNotesTx">
        <pc:chgData name="Kencin Autry" userId="a6c17a38-3403-4b9b-b01e-849711fc5fbf" providerId="ADAL" clId="{082659E4-D9E0-4610-B4E4-9B8D758FE963}" dt="2023-10-20T01:03:34.786" v="16617" actId="1038"/>
        <pc:sldMkLst>
          <pc:docMk/>
          <pc:sldMk cId="2088423370" sldId="366"/>
        </pc:sldMkLst>
        <pc:spChg chg="del mod">
          <ac:chgData name="Kencin Autry" userId="a6c17a38-3403-4b9b-b01e-849711fc5fbf" providerId="ADAL" clId="{082659E4-D9E0-4610-B4E4-9B8D758FE963}" dt="2023-10-17T04:01:55.464" v="16516" actId="478"/>
          <ac:spMkLst>
            <pc:docMk/>
            <pc:sldMk cId="2088423370" sldId="366"/>
            <ac:spMk id="4" creationId="{E3355BBB-EAD9-03A9-1D4C-1DAFE2A4F62F}"/>
          </ac:spMkLst>
        </pc:spChg>
        <pc:spChg chg="mod">
          <ac:chgData name="Kencin Autry" userId="a6c17a38-3403-4b9b-b01e-849711fc5fbf" providerId="ADAL" clId="{082659E4-D9E0-4610-B4E4-9B8D758FE963}" dt="2023-10-16T19:12:59.913" v="15115"/>
          <ac:spMkLst>
            <pc:docMk/>
            <pc:sldMk cId="2088423370" sldId="366"/>
            <ac:spMk id="6" creationId="{6FC7C3AA-4F47-594C-0C14-A42B9990FD95}"/>
          </ac:spMkLst>
        </pc:spChg>
        <pc:spChg chg="mod">
          <ac:chgData name="Kencin Autry" userId="a6c17a38-3403-4b9b-b01e-849711fc5fbf" providerId="ADAL" clId="{082659E4-D9E0-4610-B4E4-9B8D758FE963}" dt="2023-10-16T19:12:59.913" v="15115"/>
          <ac:spMkLst>
            <pc:docMk/>
            <pc:sldMk cId="2088423370" sldId="366"/>
            <ac:spMk id="7" creationId="{330576FD-30C9-0588-65BC-4698E2963B9F}"/>
          </ac:spMkLst>
        </pc:spChg>
        <pc:spChg chg="mod">
          <ac:chgData name="Kencin Autry" userId="a6c17a38-3403-4b9b-b01e-849711fc5fbf" providerId="ADAL" clId="{082659E4-D9E0-4610-B4E4-9B8D758FE963}" dt="2023-10-16T19:12:59.913" v="15115"/>
          <ac:spMkLst>
            <pc:docMk/>
            <pc:sldMk cId="2088423370" sldId="366"/>
            <ac:spMk id="8" creationId="{8423611D-2F58-0A77-C8D4-7141489709B2}"/>
          </ac:spMkLst>
        </pc:spChg>
        <pc:spChg chg="mod">
          <ac:chgData name="Kencin Autry" userId="a6c17a38-3403-4b9b-b01e-849711fc5fbf" providerId="ADAL" clId="{082659E4-D9E0-4610-B4E4-9B8D758FE963}" dt="2023-10-16T19:12:59.913" v="15115"/>
          <ac:spMkLst>
            <pc:docMk/>
            <pc:sldMk cId="2088423370" sldId="366"/>
            <ac:spMk id="11" creationId="{4F971517-E840-D110-3AA9-C9F10EB2C46A}"/>
          </ac:spMkLst>
        </pc:spChg>
        <pc:spChg chg="mod">
          <ac:chgData name="Kencin Autry" userId="a6c17a38-3403-4b9b-b01e-849711fc5fbf" providerId="ADAL" clId="{082659E4-D9E0-4610-B4E4-9B8D758FE963}" dt="2023-10-16T19:12:59.913" v="15115"/>
          <ac:spMkLst>
            <pc:docMk/>
            <pc:sldMk cId="2088423370" sldId="366"/>
            <ac:spMk id="12" creationId="{4D2FD3E3-6F86-EF86-0C8B-05E3635156D8}"/>
          </ac:spMkLst>
        </pc:spChg>
        <pc:spChg chg="mod">
          <ac:chgData name="Kencin Autry" userId="a6c17a38-3403-4b9b-b01e-849711fc5fbf" providerId="ADAL" clId="{082659E4-D9E0-4610-B4E4-9B8D758FE963}" dt="2023-10-16T19:12:59.913" v="15115"/>
          <ac:spMkLst>
            <pc:docMk/>
            <pc:sldMk cId="2088423370" sldId="366"/>
            <ac:spMk id="13" creationId="{DC293CA9-2470-1C55-9CB4-F9380CD593A9}"/>
          </ac:spMkLst>
        </pc:spChg>
        <pc:spChg chg="mod">
          <ac:chgData name="Kencin Autry" userId="a6c17a38-3403-4b9b-b01e-849711fc5fbf" providerId="ADAL" clId="{082659E4-D9E0-4610-B4E4-9B8D758FE963}" dt="2023-10-16T19:12:59.913" v="15115"/>
          <ac:spMkLst>
            <pc:docMk/>
            <pc:sldMk cId="2088423370" sldId="366"/>
            <ac:spMk id="14" creationId="{4F8EAFB0-DCE4-549E-6AAD-365AFED2DD64}"/>
          </ac:spMkLst>
        </pc:spChg>
        <pc:spChg chg="mod">
          <ac:chgData name="Kencin Autry" userId="a6c17a38-3403-4b9b-b01e-849711fc5fbf" providerId="ADAL" clId="{082659E4-D9E0-4610-B4E4-9B8D758FE963}" dt="2023-10-16T19:12:59.913" v="15115"/>
          <ac:spMkLst>
            <pc:docMk/>
            <pc:sldMk cId="2088423370" sldId="366"/>
            <ac:spMk id="16" creationId="{4BD87C6D-0B62-657B-9478-638FD07FB73F}"/>
          </ac:spMkLst>
        </pc:spChg>
        <pc:spChg chg="mod">
          <ac:chgData name="Kencin Autry" userId="a6c17a38-3403-4b9b-b01e-849711fc5fbf" providerId="ADAL" clId="{082659E4-D9E0-4610-B4E4-9B8D758FE963}" dt="2023-10-16T19:12:59.913" v="15115"/>
          <ac:spMkLst>
            <pc:docMk/>
            <pc:sldMk cId="2088423370" sldId="366"/>
            <ac:spMk id="17" creationId="{A24B94BE-BF4A-1F30-606C-DF733204CE8B}"/>
          </ac:spMkLst>
        </pc:spChg>
        <pc:spChg chg="mod">
          <ac:chgData name="Kencin Autry" userId="a6c17a38-3403-4b9b-b01e-849711fc5fbf" providerId="ADAL" clId="{082659E4-D9E0-4610-B4E4-9B8D758FE963}" dt="2023-10-16T19:12:59.913" v="15115"/>
          <ac:spMkLst>
            <pc:docMk/>
            <pc:sldMk cId="2088423370" sldId="366"/>
            <ac:spMk id="18" creationId="{A57870E1-E898-A6DB-0F25-54A1BD7AC3E7}"/>
          </ac:spMkLst>
        </pc:spChg>
        <pc:spChg chg="add mod">
          <ac:chgData name="Kencin Autry" userId="a6c17a38-3403-4b9b-b01e-849711fc5fbf" providerId="ADAL" clId="{082659E4-D9E0-4610-B4E4-9B8D758FE963}" dt="2023-10-16T19:12:59.913" v="15115"/>
          <ac:spMkLst>
            <pc:docMk/>
            <pc:sldMk cId="2088423370" sldId="366"/>
            <ac:spMk id="19" creationId="{DD4EABF8-FA85-C3CB-7734-C4172AB62983}"/>
          </ac:spMkLst>
        </pc:spChg>
        <pc:spChg chg="add mod">
          <ac:chgData name="Kencin Autry" userId="a6c17a38-3403-4b9b-b01e-849711fc5fbf" providerId="ADAL" clId="{082659E4-D9E0-4610-B4E4-9B8D758FE963}" dt="2023-10-16T19:15:55.472" v="15125" actId="242"/>
          <ac:spMkLst>
            <pc:docMk/>
            <pc:sldMk cId="2088423370" sldId="366"/>
            <ac:spMk id="20" creationId="{7FAB3403-6DB5-9D0F-9390-D1341953A75D}"/>
          </ac:spMkLst>
        </pc:spChg>
        <pc:spChg chg="mod">
          <ac:chgData name="Kencin Autry" userId="a6c17a38-3403-4b9b-b01e-849711fc5fbf" providerId="ADAL" clId="{082659E4-D9E0-4610-B4E4-9B8D758FE963}" dt="2023-10-16T19:12:59.913" v="15115"/>
          <ac:spMkLst>
            <pc:docMk/>
            <pc:sldMk cId="2088423370" sldId="366"/>
            <ac:spMk id="23" creationId="{EBB9AA8F-8DC6-6283-3A9E-B99DBA00A1E5}"/>
          </ac:spMkLst>
        </pc:spChg>
        <pc:spChg chg="mod">
          <ac:chgData name="Kencin Autry" userId="a6c17a38-3403-4b9b-b01e-849711fc5fbf" providerId="ADAL" clId="{082659E4-D9E0-4610-B4E4-9B8D758FE963}" dt="2023-10-16T19:12:59.913" v="15115"/>
          <ac:spMkLst>
            <pc:docMk/>
            <pc:sldMk cId="2088423370" sldId="366"/>
            <ac:spMk id="24" creationId="{E39A84BE-9240-0E61-C49E-71457B835905}"/>
          </ac:spMkLst>
        </pc:spChg>
        <pc:spChg chg="mod">
          <ac:chgData name="Kencin Autry" userId="a6c17a38-3403-4b9b-b01e-849711fc5fbf" providerId="ADAL" clId="{082659E4-D9E0-4610-B4E4-9B8D758FE963}" dt="2023-10-16T19:12:59.913" v="15115"/>
          <ac:spMkLst>
            <pc:docMk/>
            <pc:sldMk cId="2088423370" sldId="366"/>
            <ac:spMk id="25" creationId="{C1E026BA-92CA-09E6-42A1-1FD685653ED4}"/>
          </ac:spMkLst>
        </pc:spChg>
        <pc:spChg chg="mod">
          <ac:chgData name="Kencin Autry" userId="a6c17a38-3403-4b9b-b01e-849711fc5fbf" providerId="ADAL" clId="{082659E4-D9E0-4610-B4E4-9B8D758FE963}" dt="2023-10-16T19:12:59.913" v="15115"/>
          <ac:spMkLst>
            <pc:docMk/>
            <pc:sldMk cId="2088423370" sldId="366"/>
            <ac:spMk id="26" creationId="{063864A4-AB18-0B8C-707B-EF7818FC65A6}"/>
          </ac:spMkLst>
        </pc:spChg>
        <pc:spChg chg="mod">
          <ac:chgData name="Kencin Autry" userId="a6c17a38-3403-4b9b-b01e-849711fc5fbf" providerId="ADAL" clId="{082659E4-D9E0-4610-B4E4-9B8D758FE963}" dt="2023-10-16T19:12:59.913" v="15115"/>
          <ac:spMkLst>
            <pc:docMk/>
            <pc:sldMk cId="2088423370" sldId="366"/>
            <ac:spMk id="28" creationId="{5E49E941-EB1B-A0DC-5F87-BCC873BAA137}"/>
          </ac:spMkLst>
        </pc:spChg>
        <pc:spChg chg="mod">
          <ac:chgData name="Kencin Autry" userId="a6c17a38-3403-4b9b-b01e-849711fc5fbf" providerId="ADAL" clId="{082659E4-D9E0-4610-B4E4-9B8D758FE963}" dt="2023-10-16T19:12:59.913" v="15115"/>
          <ac:spMkLst>
            <pc:docMk/>
            <pc:sldMk cId="2088423370" sldId="366"/>
            <ac:spMk id="29" creationId="{FB8061F6-4E0C-72A4-9185-A847C3FAC796}"/>
          </ac:spMkLst>
        </pc:spChg>
        <pc:spChg chg="mod">
          <ac:chgData name="Kencin Autry" userId="a6c17a38-3403-4b9b-b01e-849711fc5fbf" providerId="ADAL" clId="{082659E4-D9E0-4610-B4E4-9B8D758FE963}" dt="2023-10-16T19:12:59.913" v="15115"/>
          <ac:spMkLst>
            <pc:docMk/>
            <pc:sldMk cId="2088423370" sldId="366"/>
            <ac:spMk id="30" creationId="{AF3C6210-F4D3-407E-E704-421A9F6E654E}"/>
          </ac:spMkLst>
        </pc:spChg>
        <pc:spChg chg="add mod">
          <ac:chgData name="Kencin Autry" userId="a6c17a38-3403-4b9b-b01e-849711fc5fbf" providerId="ADAL" clId="{082659E4-D9E0-4610-B4E4-9B8D758FE963}" dt="2023-10-16T19:12:59.913" v="15115"/>
          <ac:spMkLst>
            <pc:docMk/>
            <pc:sldMk cId="2088423370" sldId="366"/>
            <ac:spMk id="31" creationId="{E1A2B09E-6659-7F24-BD91-23F48F91D9ED}"/>
          </ac:spMkLst>
        </pc:spChg>
        <pc:spChg chg="add mod">
          <ac:chgData name="Kencin Autry" userId="a6c17a38-3403-4b9b-b01e-849711fc5fbf" providerId="ADAL" clId="{082659E4-D9E0-4610-B4E4-9B8D758FE963}" dt="2023-10-16T19:12:59.913" v="15115"/>
          <ac:spMkLst>
            <pc:docMk/>
            <pc:sldMk cId="2088423370" sldId="366"/>
            <ac:spMk id="32" creationId="{F7D5E53A-E211-E759-D527-2B115409AA26}"/>
          </ac:spMkLst>
        </pc:spChg>
        <pc:spChg chg="mod">
          <ac:chgData name="Kencin Autry" userId="a6c17a38-3403-4b9b-b01e-849711fc5fbf" providerId="ADAL" clId="{082659E4-D9E0-4610-B4E4-9B8D758FE963}" dt="2023-10-16T19:12:59.913" v="15115"/>
          <ac:spMkLst>
            <pc:docMk/>
            <pc:sldMk cId="2088423370" sldId="366"/>
            <ac:spMk id="35" creationId="{9A550B45-973E-C953-049F-C40392D258F7}"/>
          </ac:spMkLst>
        </pc:spChg>
        <pc:spChg chg="mod">
          <ac:chgData name="Kencin Autry" userId="a6c17a38-3403-4b9b-b01e-849711fc5fbf" providerId="ADAL" clId="{082659E4-D9E0-4610-B4E4-9B8D758FE963}" dt="2023-10-16T19:12:59.913" v="15115"/>
          <ac:spMkLst>
            <pc:docMk/>
            <pc:sldMk cId="2088423370" sldId="366"/>
            <ac:spMk id="36" creationId="{5B832A66-E311-FF83-7667-D850DC2B5765}"/>
          </ac:spMkLst>
        </pc:spChg>
        <pc:spChg chg="mod">
          <ac:chgData name="Kencin Autry" userId="a6c17a38-3403-4b9b-b01e-849711fc5fbf" providerId="ADAL" clId="{082659E4-D9E0-4610-B4E4-9B8D758FE963}" dt="2023-10-16T19:12:59.913" v="15115"/>
          <ac:spMkLst>
            <pc:docMk/>
            <pc:sldMk cId="2088423370" sldId="366"/>
            <ac:spMk id="37" creationId="{586DD45B-06B5-01EC-870B-F04FFF4FC4AD}"/>
          </ac:spMkLst>
        </pc:spChg>
        <pc:spChg chg="mod">
          <ac:chgData name="Kencin Autry" userId="a6c17a38-3403-4b9b-b01e-849711fc5fbf" providerId="ADAL" clId="{082659E4-D9E0-4610-B4E4-9B8D758FE963}" dt="2023-10-16T19:12:59.913" v="15115"/>
          <ac:spMkLst>
            <pc:docMk/>
            <pc:sldMk cId="2088423370" sldId="366"/>
            <ac:spMk id="40" creationId="{283F06D5-3CF2-E17A-5E0F-F0B155B836D1}"/>
          </ac:spMkLst>
        </pc:spChg>
        <pc:spChg chg="mod">
          <ac:chgData name="Kencin Autry" userId="a6c17a38-3403-4b9b-b01e-849711fc5fbf" providerId="ADAL" clId="{082659E4-D9E0-4610-B4E4-9B8D758FE963}" dt="2023-10-16T19:12:59.913" v="15115"/>
          <ac:spMkLst>
            <pc:docMk/>
            <pc:sldMk cId="2088423370" sldId="366"/>
            <ac:spMk id="41" creationId="{1FD66FD6-3B74-3967-3ECA-B00CCC5EF8F4}"/>
          </ac:spMkLst>
        </pc:spChg>
        <pc:spChg chg="mod">
          <ac:chgData name="Kencin Autry" userId="a6c17a38-3403-4b9b-b01e-849711fc5fbf" providerId="ADAL" clId="{082659E4-D9E0-4610-B4E4-9B8D758FE963}" dt="2023-10-16T19:12:59.913" v="15115"/>
          <ac:spMkLst>
            <pc:docMk/>
            <pc:sldMk cId="2088423370" sldId="366"/>
            <ac:spMk id="42" creationId="{A2D5B68B-2F81-EED8-D330-8C6592C8BA09}"/>
          </ac:spMkLst>
        </pc:spChg>
        <pc:spChg chg="mod">
          <ac:chgData name="Kencin Autry" userId="a6c17a38-3403-4b9b-b01e-849711fc5fbf" providerId="ADAL" clId="{082659E4-D9E0-4610-B4E4-9B8D758FE963}" dt="2023-10-16T19:12:59.913" v="15115"/>
          <ac:spMkLst>
            <pc:docMk/>
            <pc:sldMk cId="2088423370" sldId="366"/>
            <ac:spMk id="45" creationId="{8FDCB131-F836-1D39-ECB1-A1EEB1665CA9}"/>
          </ac:spMkLst>
        </pc:spChg>
        <pc:spChg chg="mod">
          <ac:chgData name="Kencin Autry" userId="a6c17a38-3403-4b9b-b01e-849711fc5fbf" providerId="ADAL" clId="{082659E4-D9E0-4610-B4E4-9B8D758FE963}" dt="2023-10-16T19:12:59.913" v="15115"/>
          <ac:spMkLst>
            <pc:docMk/>
            <pc:sldMk cId="2088423370" sldId="366"/>
            <ac:spMk id="46" creationId="{7FDF78B0-1E6B-C07D-148E-FAAC97E2902D}"/>
          </ac:spMkLst>
        </pc:spChg>
        <pc:spChg chg="mod">
          <ac:chgData name="Kencin Autry" userId="a6c17a38-3403-4b9b-b01e-849711fc5fbf" providerId="ADAL" clId="{082659E4-D9E0-4610-B4E4-9B8D758FE963}" dt="2023-10-16T19:12:59.913" v="15115"/>
          <ac:spMkLst>
            <pc:docMk/>
            <pc:sldMk cId="2088423370" sldId="366"/>
            <ac:spMk id="47" creationId="{337F6924-8C7E-8568-114E-91F86F17257E}"/>
          </ac:spMkLst>
        </pc:spChg>
        <pc:spChg chg="mod">
          <ac:chgData name="Kencin Autry" userId="a6c17a38-3403-4b9b-b01e-849711fc5fbf" providerId="ADAL" clId="{082659E4-D9E0-4610-B4E4-9B8D758FE963}" dt="2023-10-16T19:12:59.913" v="15115"/>
          <ac:spMkLst>
            <pc:docMk/>
            <pc:sldMk cId="2088423370" sldId="366"/>
            <ac:spMk id="50" creationId="{3E9AE2B9-EF35-F38D-133D-4084CAD5D4B6}"/>
          </ac:spMkLst>
        </pc:spChg>
        <pc:spChg chg="mod">
          <ac:chgData name="Kencin Autry" userId="a6c17a38-3403-4b9b-b01e-849711fc5fbf" providerId="ADAL" clId="{082659E4-D9E0-4610-B4E4-9B8D758FE963}" dt="2023-10-16T19:12:59.913" v="15115"/>
          <ac:spMkLst>
            <pc:docMk/>
            <pc:sldMk cId="2088423370" sldId="366"/>
            <ac:spMk id="51" creationId="{A7158EB9-8BF1-AD68-C2BC-0DA3F5CA3CE2}"/>
          </ac:spMkLst>
        </pc:spChg>
        <pc:spChg chg="mod">
          <ac:chgData name="Kencin Autry" userId="a6c17a38-3403-4b9b-b01e-849711fc5fbf" providerId="ADAL" clId="{082659E4-D9E0-4610-B4E4-9B8D758FE963}" dt="2023-10-16T19:12:59.913" v="15115"/>
          <ac:spMkLst>
            <pc:docMk/>
            <pc:sldMk cId="2088423370" sldId="366"/>
            <ac:spMk id="52" creationId="{DFBC7817-5C16-D149-8886-32B399D8A284}"/>
          </ac:spMkLst>
        </pc:spChg>
        <pc:spChg chg="mod">
          <ac:chgData name="Kencin Autry" userId="a6c17a38-3403-4b9b-b01e-849711fc5fbf" providerId="ADAL" clId="{082659E4-D9E0-4610-B4E4-9B8D758FE963}" dt="2023-10-16T19:12:59.913" v="15115"/>
          <ac:spMkLst>
            <pc:docMk/>
            <pc:sldMk cId="2088423370" sldId="366"/>
            <ac:spMk id="53" creationId="{B3ABCA68-365E-AFEC-81D0-80F175224410}"/>
          </ac:spMkLst>
        </pc:spChg>
        <pc:spChg chg="add mod">
          <ac:chgData name="Kencin Autry" userId="a6c17a38-3403-4b9b-b01e-849711fc5fbf" providerId="ADAL" clId="{082659E4-D9E0-4610-B4E4-9B8D758FE963}" dt="2023-10-16T19:12:59.913" v="15115"/>
          <ac:spMkLst>
            <pc:docMk/>
            <pc:sldMk cId="2088423370" sldId="366"/>
            <ac:spMk id="54" creationId="{9915BED3-A458-98DB-6676-37237A3A82B8}"/>
          </ac:spMkLst>
        </pc:spChg>
        <pc:spChg chg="add mod">
          <ac:chgData name="Kencin Autry" userId="a6c17a38-3403-4b9b-b01e-849711fc5fbf" providerId="ADAL" clId="{082659E4-D9E0-4610-B4E4-9B8D758FE963}" dt="2023-10-16T19:12:59.913" v="15115"/>
          <ac:spMkLst>
            <pc:docMk/>
            <pc:sldMk cId="2088423370" sldId="366"/>
            <ac:spMk id="55" creationId="{0087FD52-C38A-457B-7C5D-4B3D3F6FE6F0}"/>
          </ac:spMkLst>
        </pc:spChg>
        <pc:spChg chg="mod">
          <ac:chgData name="Kencin Autry" userId="a6c17a38-3403-4b9b-b01e-849711fc5fbf" providerId="ADAL" clId="{082659E4-D9E0-4610-B4E4-9B8D758FE963}" dt="2023-10-16T19:12:59.913" v="15115"/>
          <ac:spMkLst>
            <pc:docMk/>
            <pc:sldMk cId="2088423370" sldId="366"/>
            <ac:spMk id="58" creationId="{B8BD05DC-7D77-7744-9375-04829A6B97A3}"/>
          </ac:spMkLst>
        </pc:spChg>
        <pc:spChg chg="mod">
          <ac:chgData name="Kencin Autry" userId="a6c17a38-3403-4b9b-b01e-849711fc5fbf" providerId="ADAL" clId="{082659E4-D9E0-4610-B4E4-9B8D758FE963}" dt="2023-10-16T19:12:59.913" v="15115"/>
          <ac:spMkLst>
            <pc:docMk/>
            <pc:sldMk cId="2088423370" sldId="366"/>
            <ac:spMk id="59" creationId="{C90AA381-04A9-8070-7F94-C6EBA44CC43D}"/>
          </ac:spMkLst>
        </pc:spChg>
        <pc:spChg chg="mod">
          <ac:chgData name="Kencin Autry" userId="a6c17a38-3403-4b9b-b01e-849711fc5fbf" providerId="ADAL" clId="{082659E4-D9E0-4610-B4E4-9B8D758FE963}" dt="2023-10-16T19:12:59.913" v="15115"/>
          <ac:spMkLst>
            <pc:docMk/>
            <pc:sldMk cId="2088423370" sldId="366"/>
            <ac:spMk id="60" creationId="{FA32DA50-642A-4A8D-7757-79DE92FF5F4F}"/>
          </ac:spMkLst>
        </pc:spChg>
        <pc:spChg chg="mod">
          <ac:chgData name="Kencin Autry" userId="a6c17a38-3403-4b9b-b01e-849711fc5fbf" providerId="ADAL" clId="{082659E4-D9E0-4610-B4E4-9B8D758FE963}" dt="2023-10-16T19:12:59.913" v="15115"/>
          <ac:spMkLst>
            <pc:docMk/>
            <pc:sldMk cId="2088423370" sldId="366"/>
            <ac:spMk id="61" creationId="{5B45D64F-0B2D-9292-E666-490956CCD1E6}"/>
          </ac:spMkLst>
        </pc:spChg>
        <pc:spChg chg="add mod">
          <ac:chgData name="Kencin Autry" userId="a6c17a38-3403-4b9b-b01e-849711fc5fbf" providerId="ADAL" clId="{082659E4-D9E0-4610-B4E4-9B8D758FE963}" dt="2023-10-16T19:12:59.913" v="15115"/>
          <ac:spMkLst>
            <pc:docMk/>
            <pc:sldMk cId="2088423370" sldId="366"/>
            <ac:spMk id="62" creationId="{F232E127-5AB4-3924-28CA-7747FB7CBABF}"/>
          </ac:spMkLst>
        </pc:spChg>
        <pc:spChg chg="mod">
          <ac:chgData name="Kencin Autry" userId="a6c17a38-3403-4b9b-b01e-849711fc5fbf" providerId="ADAL" clId="{082659E4-D9E0-4610-B4E4-9B8D758FE963}" dt="2023-10-16T20:30:39.796" v="15330"/>
          <ac:spMkLst>
            <pc:docMk/>
            <pc:sldMk cId="2088423370" sldId="366"/>
            <ac:spMk id="64" creationId="{0352168B-DD76-31BC-AE02-5EE409B2B92F}"/>
          </ac:spMkLst>
        </pc:spChg>
        <pc:spChg chg="mod">
          <ac:chgData name="Kencin Autry" userId="a6c17a38-3403-4b9b-b01e-849711fc5fbf" providerId="ADAL" clId="{082659E4-D9E0-4610-B4E4-9B8D758FE963}" dt="2023-10-16T20:30:39.796" v="15330"/>
          <ac:spMkLst>
            <pc:docMk/>
            <pc:sldMk cId="2088423370" sldId="366"/>
            <ac:spMk id="65" creationId="{B1BA74CE-FCF9-56EF-0065-CACD49171FD9}"/>
          </ac:spMkLst>
        </pc:spChg>
        <pc:spChg chg="mod">
          <ac:chgData name="Kencin Autry" userId="a6c17a38-3403-4b9b-b01e-849711fc5fbf" providerId="ADAL" clId="{082659E4-D9E0-4610-B4E4-9B8D758FE963}" dt="2023-10-16T20:30:39.796" v="15330"/>
          <ac:spMkLst>
            <pc:docMk/>
            <pc:sldMk cId="2088423370" sldId="366"/>
            <ac:spMk id="66" creationId="{5FF3B069-569B-F81C-A475-C812A99DC7C5}"/>
          </ac:spMkLst>
        </pc:spChg>
        <pc:spChg chg="mod">
          <ac:chgData name="Kencin Autry" userId="a6c17a38-3403-4b9b-b01e-849711fc5fbf" providerId="ADAL" clId="{082659E4-D9E0-4610-B4E4-9B8D758FE963}" dt="2023-10-17T02:25:07.435" v="16081"/>
          <ac:spMkLst>
            <pc:docMk/>
            <pc:sldMk cId="2088423370" sldId="366"/>
            <ac:spMk id="68" creationId="{2DAD60DF-12E3-04F8-9A9A-2434E39B0EA3}"/>
          </ac:spMkLst>
        </pc:spChg>
        <pc:spChg chg="mod">
          <ac:chgData name="Kencin Autry" userId="a6c17a38-3403-4b9b-b01e-849711fc5fbf" providerId="ADAL" clId="{082659E4-D9E0-4610-B4E4-9B8D758FE963}" dt="2023-10-17T02:25:07.435" v="16081"/>
          <ac:spMkLst>
            <pc:docMk/>
            <pc:sldMk cId="2088423370" sldId="366"/>
            <ac:spMk id="69" creationId="{34B32BB1-0BBE-3327-C06C-2A869EEACCAA}"/>
          </ac:spMkLst>
        </pc:spChg>
        <pc:spChg chg="mod">
          <ac:chgData name="Kencin Autry" userId="a6c17a38-3403-4b9b-b01e-849711fc5fbf" providerId="ADAL" clId="{082659E4-D9E0-4610-B4E4-9B8D758FE963}" dt="2023-10-17T02:25:07.435" v="16081"/>
          <ac:spMkLst>
            <pc:docMk/>
            <pc:sldMk cId="2088423370" sldId="366"/>
            <ac:spMk id="70" creationId="{4559404F-0F31-A9ED-C8B2-55C7CE8B7753}"/>
          </ac:spMkLst>
        </pc:spChg>
        <pc:spChg chg="add mod">
          <ac:chgData name="Kencin Autry" userId="a6c17a38-3403-4b9b-b01e-849711fc5fbf" providerId="ADAL" clId="{082659E4-D9E0-4610-B4E4-9B8D758FE963}" dt="2023-10-20T01:03:34.786" v="16617" actId="1038"/>
          <ac:spMkLst>
            <pc:docMk/>
            <pc:sldMk cId="2088423370" sldId="366"/>
            <ac:spMk id="71" creationId="{1E9837EA-41EB-3655-81E2-43C2DD43AC98}"/>
          </ac:spMkLst>
        </pc:spChg>
        <pc:spChg chg="add del mod">
          <ac:chgData name="Kencin Autry" userId="a6c17a38-3403-4b9b-b01e-849711fc5fbf" providerId="ADAL" clId="{082659E4-D9E0-4610-B4E4-9B8D758FE963}" dt="2023-10-17T04:01:58.714" v="16518" actId="478"/>
          <ac:spMkLst>
            <pc:docMk/>
            <pc:sldMk cId="2088423370" sldId="366"/>
            <ac:spMk id="73" creationId="{57882C44-561B-F856-29E8-626E67F8D808}"/>
          </ac:spMkLst>
        </pc:spChg>
        <pc:spChg chg="add mod">
          <ac:chgData name="Kencin Autry" userId="a6c17a38-3403-4b9b-b01e-849711fc5fbf" providerId="ADAL" clId="{082659E4-D9E0-4610-B4E4-9B8D758FE963}" dt="2023-10-17T04:01:57.029" v="16517"/>
          <ac:spMkLst>
            <pc:docMk/>
            <pc:sldMk cId="2088423370" sldId="366"/>
            <ac:spMk id="74" creationId="{5BA6024C-2FEA-5DB8-A1AC-66B7080E87B2}"/>
          </ac:spMkLst>
        </pc:spChg>
        <pc:grpChg chg="add mod ord">
          <ac:chgData name="Kencin Autry" userId="a6c17a38-3403-4b9b-b01e-849711fc5fbf" providerId="ADAL" clId="{082659E4-D9E0-4610-B4E4-9B8D758FE963}" dt="2023-10-20T01:01:49.452" v="16596" actId="14100"/>
          <ac:grpSpMkLst>
            <pc:docMk/>
            <pc:sldMk cId="2088423370" sldId="366"/>
            <ac:grpSpMk id="5" creationId="{E6D007A8-443F-0E43-1CA7-65C70979EB92}"/>
          </ac:grpSpMkLst>
        </pc:grpChg>
        <pc:grpChg chg="add mod">
          <ac:chgData name="Kencin Autry" userId="a6c17a38-3403-4b9b-b01e-849711fc5fbf" providerId="ADAL" clId="{082659E4-D9E0-4610-B4E4-9B8D758FE963}" dt="2023-10-16T19:12:59.913" v="15115"/>
          <ac:grpSpMkLst>
            <pc:docMk/>
            <pc:sldMk cId="2088423370" sldId="366"/>
            <ac:grpSpMk id="9" creationId="{4CEF0687-4FD2-F2FD-37D5-F3FB10556C0E}"/>
          </ac:grpSpMkLst>
        </pc:grpChg>
        <pc:grpChg chg="mod">
          <ac:chgData name="Kencin Autry" userId="a6c17a38-3403-4b9b-b01e-849711fc5fbf" providerId="ADAL" clId="{082659E4-D9E0-4610-B4E4-9B8D758FE963}" dt="2023-10-16T19:12:59.913" v="15115"/>
          <ac:grpSpMkLst>
            <pc:docMk/>
            <pc:sldMk cId="2088423370" sldId="366"/>
            <ac:grpSpMk id="10" creationId="{5F785A2B-D085-C1D4-5AB8-DF36B1C4DF68}"/>
          </ac:grpSpMkLst>
        </pc:grpChg>
        <pc:grpChg chg="add mod ord">
          <ac:chgData name="Kencin Autry" userId="a6c17a38-3403-4b9b-b01e-849711fc5fbf" providerId="ADAL" clId="{082659E4-D9E0-4610-B4E4-9B8D758FE963}" dt="2023-10-20T01:02:05.260" v="16597" actId="14100"/>
          <ac:grpSpMkLst>
            <pc:docMk/>
            <pc:sldMk cId="2088423370" sldId="366"/>
            <ac:grpSpMk id="15" creationId="{30511334-7562-A20E-15DE-6883923C8108}"/>
          </ac:grpSpMkLst>
        </pc:grpChg>
        <pc:grpChg chg="add mod">
          <ac:chgData name="Kencin Autry" userId="a6c17a38-3403-4b9b-b01e-849711fc5fbf" providerId="ADAL" clId="{082659E4-D9E0-4610-B4E4-9B8D758FE963}" dt="2023-10-16T19:12:59.913" v="15115"/>
          <ac:grpSpMkLst>
            <pc:docMk/>
            <pc:sldMk cId="2088423370" sldId="366"/>
            <ac:grpSpMk id="21" creationId="{34FB082D-282D-1E85-FEC5-72DD5C6A5DD7}"/>
          </ac:grpSpMkLst>
        </pc:grpChg>
        <pc:grpChg chg="mod">
          <ac:chgData name="Kencin Autry" userId="a6c17a38-3403-4b9b-b01e-849711fc5fbf" providerId="ADAL" clId="{082659E4-D9E0-4610-B4E4-9B8D758FE963}" dt="2023-10-16T19:12:59.913" v="15115"/>
          <ac:grpSpMkLst>
            <pc:docMk/>
            <pc:sldMk cId="2088423370" sldId="366"/>
            <ac:grpSpMk id="22" creationId="{A7E582EF-8CFE-B668-A3C3-2F7266B6F4FA}"/>
          </ac:grpSpMkLst>
        </pc:grpChg>
        <pc:grpChg chg="add mod">
          <ac:chgData name="Kencin Autry" userId="a6c17a38-3403-4b9b-b01e-849711fc5fbf" providerId="ADAL" clId="{082659E4-D9E0-4610-B4E4-9B8D758FE963}" dt="2023-10-20T01:03:14.287" v="16611" actId="1076"/>
          <ac:grpSpMkLst>
            <pc:docMk/>
            <pc:sldMk cId="2088423370" sldId="366"/>
            <ac:grpSpMk id="27" creationId="{D12D0A97-991C-643C-402B-CAFE1CA03F21}"/>
          </ac:grpSpMkLst>
        </pc:grpChg>
        <pc:grpChg chg="add mod">
          <ac:chgData name="Kencin Autry" userId="a6c17a38-3403-4b9b-b01e-849711fc5fbf" providerId="ADAL" clId="{082659E4-D9E0-4610-B4E4-9B8D758FE963}" dt="2023-10-16T19:12:59.913" v="15115"/>
          <ac:grpSpMkLst>
            <pc:docMk/>
            <pc:sldMk cId="2088423370" sldId="366"/>
            <ac:grpSpMk id="33" creationId="{13EA9CB5-2D03-9ED4-F960-6F32CDA9ADE0}"/>
          </ac:grpSpMkLst>
        </pc:grpChg>
        <pc:grpChg chg="mod">
          <ac:chgData name="Kencin Autry" userId="a6c17a38-3403-4b9b-b01e-849711fc5fbf" providerId="ADAL" clId="{082659E4-D9E0-4610-B4E4-9B8D758FE963}" dt="2023-10-16T19:12:59.913" v="15115"/>
          <ac:grpSpMkLst>
            <pc:docMk/>
            <pc:sldMk cId="2088423370" sldId="366"/>
            <ac:grpSpMk id="34" creationId="{7560B6A8-9470-8490-75D5-A70AF600A4C9}"/>
          </ac:grpSpMkLst>
        </pc:grpChg>
        <pc:grpChg chg="add mod">
          <ac:chgData name="Kencin Autry" userId="a6c17a38-3403-4b9b-b01e-849711fc5fbf" providerId="ADAL" clId="{082659E4-D9E0-4610-B4E4-9B8D758FE963}" dt="2023-10-16T19:12:59.913" v="15115"/>
          <ac:grpSpMkLst>
            <pc:docMk/>
            <pc:sldMk cId="2088423370" sldId="366"/>
            <ac:grpSpMk id="38" creationId="{C7A330FC-986F-8588-518A-3F9867EC5551}"/>
          </ac:grpSpMkLst>
        </pc:grpChg>
        <pc:grpChg chg="mod">
          <ac:chgData name="Kencin Autry" userId="a6c17a38-3403-4b9b-b01e-849711fc5fbf" providerId="ADAL" clId="{082659E4-D9E0-4610-B4E4-9B8D758FE963}" dt="2023-10-16T19:12:59.913" v="15115"/>
          <ac:grpSpMkLst>
            <pc:docMk/>
            <pc:sldMk cId="2088423370" sldId="366"/>
            <ac:grpSpMk id="39" creationId="{13436EA2-FE37-6011-67EE-A5C465063189}"/>
          </ac:grpSpMkLst>
        </pc:grpChg>
        <pc:grpChg chg="add mod">
          <ac:chgData name="Kencin Autry" userId="a6c17a38-3403-4b9b-b01e-849711fc5fbf" providerId="ADAL" clId="{082659E4-D9E0-4610-B4E4-9B8D758FE963}" dt="2023-10-16T19:12:59.913" v="15115"/>
          <ac:grpSpMkLst>
            <pc:docMk/>
            <pc:sldMk cId="2088423370" sldId="366"/>
            <ac:grpSpMk id="43" creationId="{9E62F601-E22F-0416-792A-153DD1B66A3A}"/>
          </ac:grpSpMkLst>
        </pc:grpChg>
        <pc:grpChg chg="mod">
          <ac:chgData name="Kencin Autry" userId="a6c17a38-3403-4b9b-b01e-849711fc5fbf" providerId="ADAL" clId="{082659E4-D9E0-4610-B4E4-9B8D758FE963}" dt="2023-10-16T19:12:59.913" v="15115"/>
          <ac:grpSpMkLst>
            <pc:docMk/>
            <pc:sldMk cId="2088423370" sldId="366"/>
            <ac:grpSpMk id="44" creationId="{4B9AF1EA-F24B-27F6-A130-E877CA685CB2}"/>
          </ac:grpSpMkLst>
        </pc:grpChg>
        <pc:grpChg chg="add mod">
          <ac:chgData name="Kencin Autry" userId="a6c17a38-3403-4b9b-b01e-849711fc5fbf" providerId="ADAL" clId="{082659E4-D9E0-4610-B4E4-9B8D758FE963}" dt="2023-10-16T19:12:59.913" v="15115"/>
          <ac:grpSpMkLst>
            <pc:docMk/>
            <pc:sldMk cId="2088423370" sldId="366"/>
            <ac:grpSpMk id="48" creationId="{77F6B584-112E-4CDD-9390-E9688A97183E}"/>
          </ac:grpSpMkLst>
        </pc:grpChg>
        <pc:grpChg chg="mod">
          <ac:chgData name="Kencin Autry" userId="a6c17a38-3403-4b9b-b01e-849711fc5fbf" providerId="ADAL" clId="{082659E4-D9E0-4610-B4E4-9B8D758FE963}" dt="2023-10-16T19:12:59.913" v="15115"/>
          <ac:grpSpMkLst>
            <pc:docMk/>
            <pc:sldMk cId="2088423370" sldId="366"/>
            <ac:grpSpMk id="49" creationId="{9CC1EA1B-3CA7-0C6F-5C58-9BAE63F0F9B9}"/>
          </ac:grpSpMkLst>
        </pc:grpChg>
        <pc:grpChg chg="add mod">
          <ac:chgData name="Kencin Autry" userId="a6c17a38-3403-4b9b-b01e-849711fc5fbf" providerId="ADAL" clId="{082659E4-D9E0-4610-B4E4-9B8D758FE963}" dt="2023-10-16T19:12:59.913" v="15115"/>
          <ac:grpSpMkLst>
            <pc:docMk/>
            <pc:sldMk cId="2088423370" sldId="366"/>
            <ac:grpSpMk id="56" creationId="{0D7548B4-99BB-CFD9-6996-37AC7C20682D}"/>
          </ac:grpSpMkLst>
        </pc:grpChg>
        <pc:grpChg chg="mod">
          <ac:chgData name="Kencin Autry" userId="a6c17a38-3403-4b9b-b01e-849711fc5fbf" providerId="ADAL" clId="{082659E4-D9E0-4610-B4E4-9B8D758FE963}" dt="2023-10-16T19:12:59.913" v="15115"/>
          <ac:grpSpMkLst>
            <pc:docMk/>
            <pc:sldMk cId="2088423370" sldId="366"/>
            <ac:grpSpMk id="57" creationId="{9347DE19-DDED-A416-25CA-B5863368578B}"/>
          </ac:grpSpMkLst>
        </pc:grpChg>
        <pc:grpChg chg="add mod ord">
          <ac:chgData name="Kencin Autry" userId="a6c17a38-3403-4b9b-b01e-849711fc5fbf" providerId="ADAL" clId="{082659E4-D9E0-4610-B4E4-9B8D758FE963}" dt="2023-10-16T20:31:38.441" v="15352" actId="167"/>
          <ac:grpSpMkLst>
            <pc:docMk/>
            <pc:sldMk cId="2088423370" sldId="366"/>
            <ac:grpSpMk id="63" creationId="{8571146C-1956-161D-5AC8-7E0691A88DB1}"/>
          </ac:grpSpMkLst>
        </pc:grpChg>
        <pc:grpChg chg="add mod ord">
          <ac:chgData name="Kencin Autry" userId="a6c17a38-3403-4b9b-b01e-849711fc5fbf" providerId="ADAL" clId="{082659E4-D9E0-4610-B4E4-9B8D758FE963}" dt="2023-10-20T01:03:20.556" v="16613" actId="14100"/>
          <ac:grpSpMkLst>
            <pc:docMk/>
            <pc:sldMk cId="2088423370" sldId="366"/>
            <ac:grpSpMk id="67" creationId="{9C9A66C0-FB00-5F1D-D49A-8ECD04F5EBF6}"/>
          </ac:grpSpMkLst>
        </pc:grpChg>
      </pc:sldChg>
      <pc:sldChg chg="addSp modSp new mod ord modTransition">
        <pc:chgData name="Kencin Autry" userId="a6c17a38-3403-4b9b-b01e-849711fc5fbf" providerId="ADAL" clId="{082659E4-D9E0-4610-B4E4-9B8D758FE963}" dt="2023-10-17T04:00:02.723" v="16499"/>
        <pc:sldMkLst>
          <pc:docMk/>
          <pc:sldMk cId="2187778923" sldId="367"/>
        </pc:sldMkLst>
        <pc:spChg chg="mod">
          <ac:chgData name="Kencin Autry" userId="a6c17a38-3403-4b9b-b01e-849711fc5fbf" providerId="ADAL" clId="{082659E4-D9E0-4610-B4E4-9B8D758FE963}" dt="2023-10-16T21:23:32.048" v="15656" actId="20577"/>
          <ac:spMkLst>
            <pc:docMk/>
            <pc:sldMk cId="2187778923" sldId="367"/>
            <ac:spMk id="4" creationId="{1629397D-A430-B9E3-294D-4A0EA20FF176}"/>
          </ac:spMkLst>
        </pc:spChg>
        <pc:picChg chg="add mod">
          <ac:chgData name="Kencin Autry" userId="a6c17a38-3403-4b9b-b01e-849711fc5fbf" providerId="ADAL" clId="{082659E4-D9E0-4610-B4E4-9B8D758FE963}" dt="2023-10-16T21:23:37.020" v="15658" actId="1076"/>
          <ac:picMkLst>
            <pc:docMk/>
            <pc:sldMk cId="2187778923" sldId="367"/>
            <ac:picMk id="6" creationId="{32805719-661E-B174-72B4-EF7FE8DAE240}"/>
          </ac:picMkLst>
        </pc:picChg>
      </pc:sldChg>
      <pc:sldChg chg="addSp delSp modSp new mod ord modTransition">
        <pc:chgData name="Kencin Autry" userId="a6c17a38-3403-4b9b-b01e-849711fc5fbf" providerId="ADAL" clId="{082659E4-D9E0-4610-B4E4-9B8D758FE963}" dt="2023-10-17T04:00:09.264" v="16502"/>
        <pc:sldMkLst>
          <pc:docMk/>
          <pc:sldMk cId="715061249" sldId="368"/>
        </pc:sldMkLst>
        <pc:spChg chg="mod">
          <ac:chgData name="Kencin Autry" userId="a6c17a38-3403-4b9b-b01e-849711fc5fbf" providerId="ADAL" clId="{082659E4-D9E0-4610-B4E4-9B8D758FE963}" dt="2023-10-16T21:47:39.944" v="15893" actId="20577"/>
          <ac:spMkLst>
            <pc:docMk/>
            <pc:sldMk cId="715061249" sldId="368"/>
            <ac:spMk id="4" creationId="{0C008F0D-A5FD-FF4A-C8AD-108006F1C9DE}"/>
          </ac:spMkLst>
        </pc:spChg>
        <pc:spChg chg="add del mod">
          <ac:chgData name="Kencin Autry" userId="a6c17a38-3403-4b9b-b01e-849711fc5fbf" providerId="ADAL" clId="{082659E4-D9E0-4610-B4E4-9B8D758FE963}" dt="2023-10-16T21:50:29.177" v="15895"/>
          <ac:spMkLst>
            <pc:docMk/>
            <pc:sldMk cId="715061249" sldId="368"/>
            <ac:spMk id="7" creationId="{89D2EA55-FE8F-66E2-92AB-D9F0444FCD5A}"/>
          </ac:spMkLst>
        </pc:spChg>
        <pc:graphicFrameChg chg="add del mod">
          <ac:chgData name="Kencin Autry" userId="a6c17a38-3403-4b9b-b01e-849711fc5fbf" providerId="ADAL" clId="{082659E4-D9E0-4610-B4E4-9B8D758FE963}" dt="2023-10-16T21:50:29.177" v="15895"/>
          <ac:graphicFrameMkLst>
            <pc:docMk/>
            <pc:sldMk cId="715061249" sldId="368"/>
            <ac:graphicFrameMk id="6" creationId="{2223193E-CB05-48C4-3408-2F8BD6D7B2BE}"/>
          </ac:graphicFrameMkLst>
        </pc:graphicFrameChg>
        <pc:picChg chg="add mod modCrop">
          <ac:chgData name="Kencin Autry" userId="a6c17a38-3403-4b9b-b01e-849711fc5fbf" providerId="ADAL" clId="{082659E4-D9E0-4610-B4E4-9B8D758FE963}" dt="2023-10-16T21:51:00.685" v="15903" actId="1076"/>
          <ac:picMkLst>
            <pc:docMk/>
            <pc:sldMk cId="715061249" sldId="368"/>
            <ac:picMk id="9" creationId="{50D24B3B-9CD5-FD32-E0BF-DABB3E1EE068}"/>
          </ac:picMkLst>
        </pc:picChg>
      </pc:sldChg>
      <pc:sldChg chg="addSp delSp modSp new mod modTransition">
        <pc:chgData name="Kencin Autry" userId="a6c17a38-3403-4b9b-b01e-849711fc5fbf" providerId="ADAL" clId="{082659E4-D9E0-4610-B4E4-9B8D758FE963}" dt="2023-10-17T04:00:54.611" v="16503"/>
        <pc:sldMkLst>
          <pc:docMk/>
          <pc:sldMk cId="2957374956" sldId="369"/>
        </pc:sldMkLst>
        <pc:spChg chg="del">
          <ac:chgData name="Kencin Autry" userId="a6c17a38-3403-4b9b-b01e-849711fc5fbf" providerId="ADAL" clId="{082659E4-D9E0-4610-B4E4-9B8D758FE963}" dt="2023-10-16T22:12:51.843" v="15914" actId="478"/>
          <ac:spMkLst>
            <pc:docMk/>
            <pc:sldMk cId="2957374956" sldId="369"/>
            <ac:spMk id="2" creationId="{58AEBA8B-BE8E-026D-E23B-41D0DD918A76}"/>
          </ac:spMkLst>
        </pc:spChg>
        <pc:spChg chg="add mod">
          <ac:chgData name="Kencin Autry" userId="a6c17a38-3403-4b9b-b01e-849711fc5fbf" providerId="ADAL" clId="{082659E4-D9E0-4610-B4E4-9B8D758FE963}" dt="2023-10-16T22:12:16.678" v="15905"/>
          <ac:spMkLst>
            <pc:docMk/>
            <pc:sldMk cId="2957374956" sldId="369"/>
            <ac:spMk id="5" creationId="{D88D91C3-ADDD-C18A-D880-E2F64BEE8688}"/>
          </ac:spMkLst>
        </pc:spChg>
        <pc:spChg chg="add mod">
          <ac:chgData name="Kencin Autry" userId="a6c17a38-3403-4b9b-b01e-849711fc5fbf" providerId="ADAL" clId="{082659E4-D9E0-4610-B4E4-9B8D758FE963}" dt="2023-10-16T22:13:14.129" v="15921" actId="1076"/>
          <ac:spMkLst>
            <pc:docMk/>
            <pc:sldMk cId="2957374956" sldId="369"/>
            <ac:spMk id="6" creationId="{0EA89EAC-FE9E-6F32-A349-158EE41BC83F}"/>
          </ac:spMkLst>
        </pc:spChg>
        <pc:spChg chg="add mod">
          <ac:chgData name="Kencin Autry" userId="a6c17a38-3403-4b9b-b01e-849711fc5fbf" providerId="ADAL" clId="{082659E4-D9E0-4610-B4E4-9B8D758FE963}" dt="2023-10-16T22:13:26.074" v="15924" actId="1076"/>
          <ac:spMkLst>
            <pc:docMk/>
            <pc:sldMk cId="2957374956" sldId="369"/>
            <ac:spMk id="7" creationId="{B5E19A3E-3E5C-D4DC-4C98-6B1D0F7C62B1}"/>
          </ac:spMkLst>
        </pc:spChg>
        <pc:picChg chg="add mod">
          <ac:chgData name="Kencin Autry" userId="a6c17a38-3403-4b9b-b01e-849711fc5fbf" providerId="ADAL" clId="{082659E4-D9E0-4610-B4E4-9B8D758FE963}" dt="2023-10-16T22:12:16.678" v="15905"/>
          <ac:picMkLst>
            <pc:docMk/>
            <pc:sldMk cId="2957374956" sldId="369"/>
            <ac:picMk id="8" creationId="{C7689FDB-A26D-0BD5-FBFB-B4E07C020728}"/>
          </ac:picMkLst>
        </pc:picChg>
        <pc:picChg chg="add mod">
          <ac:chgData name="Kencin Autry" userId="a6c17a38-3403-4b9b-b01e-849711fc5fbf" providerId="ADAL" clId="{082659E4-D9E0-4610-B4E4-9B8D758FE963}" dt="2023-10-16T22:12:54.111" v="15916" actId="1035"/>
          <ac:picMkLst>
            <pc:docMk/>
            <pc:sldMk cId="2957374956" sldId="369"/>
            <ac:picMk id="9" creationId="{565794E5-9247-CBA1-DCDC-EFB7F4F61F61}"/>
          </ac:picMkLst>
        </pc:picChg>
        <pc:picChg chg="add mod">
          <ac:chgData name="Kencin Autry" userId="a6c17a38-3403-4b9b-b01e-849711fc5fbf" providerId="ADAL" clId="{082659E4-D9E0-4610-B4E4-9B8D758FE963}" dt="2023-10-16T22:12:22.132" v="15906"/>
          <ac:picMkLst>
            <pc:docMk/>
            <pc:sldMk cId="2957374956" sldId="369"/>
            <ac:picMk id="10" creationId="{5AC8C6A2-8719-C6CD-1CBD-B8AD792DCE90}"/>
          </ac:picMkLst>
        </pc:picChg>
      </pc:sldChg>
      <pc:sldChg chg="modSp mod">
        <pc:chgData name="Kencin Autry" userId="a6c17a38-3403-4b9b-b01e-849711fc5fbf" providerId="ADAL" clId="{082659E4-D9E0-4610-B4E4-9B8D758FE963}" dt="2023-10-17T04:01:18.977" v="16514" actId="20577"/>
        <pc:sldMkLst>
          <pc:docMk/>
          <pc:sldMk cId="3843642299" sldId="371"/>
        </pc:sldMkLst>
        <pc:spChg chg="mod">
          <ac:chgData name="Kencin Autry" userId="a6c17a38-3403-4b9b-b01e-849711fc5fbf" providerId="ADAL" clId="{082659E4-D9E0-4610-B4E4-9B8D758FE963}" dt="2023-10-17T04:01:18.977" v="16514" actId="20577"/>
          <ac:spMkLst>
            <pc:docMk/>
            <pc:sldMk cId="3843642299" sldId="371"/>
            <ac:spMk id="88" creationId="{C70A44C5-B2CB-1353-530D-AE317226CCC1}"/>
          </ac:spMkLst>
        </pc:spChg>
      </pc:sldChg>
      <pc:sldChg chg="addSp delSp modSp new mod modTransition modAnim">
        <pc:chgData name="Kencin Autry" userId="a6c17a38-3403-4b9b-b01e-849711fc5fbf" providerId="ADAL" clId="{082659E4-D9E0-4610-B4E4-9B8D758FE963}" dt="2023-10-20T00:59:15.915" v="16564"/>
        <pc:sldMkLst>
          <pc:docMk/>
          <pc:sldMk cId="3752287876" sldId="372"/>
        </pc:sldMkLst>
        <pc:spChg chg="mod">
          <ac:chgData name="Kencin Autry" userId="a6c17a38-3403-4b9b-b01e-849711fc5fbf" providerId="ADAL" clId="{082659E4-D9E0-4610-B4E4-9B8D758FE963}" dt="2023-10-17T03:49:28.994" v="16353" actId="1035"/>
          <ac:spMkLst>
            <pc:docMk/>
            <pc:sldMk cId="3752287876" sldId="372"/>
            <ac:spMk id="4" creationId="{B5E01473-D873-4186-2C1C-371ED2CC6D7F}"/>
          </ac:spMkLst>
        </pc:spChg>
        <pc:spChg chg="add del mod">
          <ac:chgData name="Kencin Autry" userId="a6c17a38-3403-4b9b-b01e-849711fc5fbf" providerId="ADAL" clId="{082659E4-D9E0-4610-B4E4-9B8D758FE963}" dt="2023-10-17T03:46:13.561" v="16290"/>
          <ac:spMkLst>
            <pc:docMk/>
            <pc:sldMk cId="3752287876" sldId="372"/>
            <ac:spMk id="5" creationId="{E7405821-7084-2819-53AE-9F3CF7F00E5F}"/>
          </ac:spMkLst>
        </pc:spChg>
        <pc:spChg chg="mod">
          <ac:chgData name="Kencin Autry" userId="a6c17a38-3403-4b9b-b01e-849711fc5fbf" providerId="ADAL" clId="{082659E4-D9E0-4610-B4E4-9B8D758FE963}" dt="2023-10-17T03:45:52.747" v="16287"/>
          <ac:spMkLst>
            <pc:docMk/>
            <pc:sldMk cId="3752287876" sldId="372"/>
            <ac:spMk id="7" creationId="{2C65756E-9FD6-99C6-0D7D-79EDFA5C12FD}"/>
          </ac:spMkLst>
        </pc:spChg>
        <pc:spChg chg="mod">
          <ac:chgData name="Kencin Autry" userId="a6c17a38-3403-4b9b-b01e-849711fc5fbf" providerId="ADAL" clId="{082659E4-D9E0-4610-B4E4-9B8D758FE963}" dt="2023-10-17T03:45:52.747" v="16287"/>
          <ac:spMkLst>
            <pc:docMk/>
            <pc:sldMk cId="3752287876" sldId="372"/>
            <ac:spMk id="8" creationId="{107FD59E-00BE-9F52-35A1-C50D6CBC217E}"/>
          </ac:spMkLst>
        </pc:spChg>
        <pc:spChg chg="mod">
          <ac:chgData name="Kencin Autry" userId="a6c17a38-3403-4b9b-b01e-849711fc5fbf" providerId="ADAL" clId="{082659E4-D9E0-4610-B4E4-9B8D758FE963}" dt="2023-10-17T03:45:52.747" v="16287"/>
          <ac:spMkLst>
            <pc:docMk/>
            <pc:sldMk cId="3752287876" sldId="372"/>
            <ac:spMk id="9" creationId="{C45214F9-4257-0102-DF49-186A96235046}"/>
          </ac:spMkLst>
        </pc:spChg>
        <pc:spChg chg="add del mod">
          <ac:chgData name="Kencin Autry" userId="a6c17a38-3403-4b9b-b01e-849711fc5fbf" providerId="ADAL" clId="{082659E4-D9E0-4610-B4E4-9B8D758FE963}" dt="2023-10-17T03:46:13.561" v="16290"/>
          <ac:spMkLst>
            <pc:docMk/>
            <pc:sldMk cId="3752287876" sldId="372"/>
            <ac:spMk id="10" creationId="{BA06A6EF-F73F-A3F0-981A-897B7DAF6CAE}"/>
          </ac:spMkLst>
        </pc:spChg>
        <pc:spChg chg="add del mod">
          <ac:chgData name="Kencin Autry" userId="a6c17a38-3403-4b9b-b01e-849711fc5fbf" providerId="ADAL" clId="{082659E4-D9E0-4610-B4E4-9B8D758FE963}" dt="2023-10-17T03:46:13.561" v="16290"/>
          <ac:spMkLst>
            <pc:docMk/>
            <pc:sldMk cId="3752287876" sldId="372"/>
            <ac:spMk id="11" creationId="{769B7A48-E87F-FECC-61A6-D17B7AA5997B}"/>
          </ac:spMkLst>
        </pc:spChg>
        <pc:spChg chg="mod">
          <ac:chgData name="Kencin Autry" userId="a6c17a38-3403-4b9b-b01e-849711fc5fbf" providerId="ADAL" clId="{082659E4-D9E0-4610-B4E4-9B8D758FE963}" dt="2023-10-17T03:45:52.747" v="16287"/>
          <ac:spMkLst>
            <pc:docMk/>
            <pc:sldMk cId="3752287876" sldId="372"/>
            <ac:spMk id="13" creationId="{A7BA312B-A87B-6A49-47F2-1E20F594AB33}"/>
          </ac:spMkLst>
        </pc:spChg>
        <pc:spChg chg="mod">
          <ac:chgData name="Kencin Autry" userId="a6c17a38-3403-4b9b-b01e-849711fc5fbf" providerId="ADAL" clId="{082659E4-D9E0-4610-B4E4-9B8D758FE963}" dt="2023-10-17T03:45:52.747" v="16287"/>
          <ac:spMkLst>
            <pc:docMk/>
            <pc:sldMk cId="3752287876" sldId="372"/>
            <ac:spMk id="14" creationId="{18DA8853-87EC-C8C2-4044-5F7C2BB93959}"/>
          </ac:spMkLst>
        </pc:spChg>
        <pc:spChg chg="mod">
          <ac:chgData name="Kencin Autry" userId="a6c17a38-3403-4b9b-b01e-849711fc5fbf" providerId="ADAL" clId="{082659E4-D9E0-4610-B4E4-9B8D758FE963}" dt="2023-10-17T03:45:52.747" v="16287"/>
          <ac:spMkLst>
            <pc:docMk/>
            <pc:sldMk cId="3752287876" sldId="372"/>
            <ac:spMk id="15" creationId="{97EC3098-F8E2-11A2-2727-5BBE7D116E59}"/>
          </ac:spMkLst>
        </pc:spChg>
        <pc:spChg chg="mod">
          <ac:chgData name="Kencin Autry" userId="a6c17a38-3403-4b9b-b01e-849711fc5fbf" providerId="ADAL" clId="{082659E4-D9E0-4610-B4E4-9B8D758FE963}" dt="2023-10-17T03:45:52.747" v="16287"/>
          <ac:spMkLst>
            <pc:docMk/>
            <pc:sldMk cId="3752287876" sldId="372"/>
            <ac:spMk id="16" creationId="{76BA1F59-A279-D21D-A4FA-0BC04975A533}"/>
          </ac:spMkLst>
        </pc:spChg>
        <pc:spChg chg="mod">
          <ac:chgData name="Kencin Autry" userId="a6c17a38-3403-4b9b-b01e-849711fc5fbf" providerId="ADAL" clId="{082659E4-D9E0-4610-B4E4-9B8D758FE963}" dt="2023-10-17T03:45:52.747" v="16287"/>
          <ac:spMkLst>
            <pc:docMk/>
            <pc:sldMk cId="3752287876" sldId="372"/>
            <ac:spMk id="18" creationId="{D37C56A6-F621-9BC8-392D-A28411B347D8}"/>
          </ac:spMkLst>
        </pc:spChg>
        <pc:spChg chg="mod">
          <ac:chgData name="Kencin Autry" userId="a6c17a38-3403-4b9b-b01e-849711fc5fbf" providerId="ADAL" clId="{082659E4-D9E0-4610-B4E4-9B8D758FE963}" dt="2023-10-17T03:45:52.747" v="16287"/>
          <ac:spMkLst>
            <pc:docMk/>
            <pc:sldMk cId="3752287876" sldId="372"/>
            <ac:spMk id="22" creationId="{8C69B0AF-E1D5-5FD4-9B8E-E906FF5D79B2}"/>
          </ac:spMkLst>
        </pc:spChg>
        <pc:spChg chg="mod">
          <ac:chgData name="Kencin Autry" userId="a6c17a38-3403-4b9b-b01e-849711fc5fbf" providerId="ADAL" clId="{082659E4-D9E0-4610-B4E4-9B8D758FE963}" dt="2023-10-17T03:45:52.747" v="16287"/>
          <ac:spMkLst>
            <pc:docMk/>
            <pc:sldMk cId="3752287876" sldId="372"/>
            <ac:spMk id="24" creationId="{3B53305B-393F-7ED5-EA9C-D9559BE00700}"/>
          </ac:spMkLst>
        </pc:spChg>
        <pc:spChg chg="mod">
          <ac:chgData name="Kencin Autry" userId="a6c17a38-3403-4b9b-b01e-849711fc5fbf" providerId="ADAL" clId="{082659E4-D9E0-4610-B4E4-9B8D758FE963}" dt="2023-10-17T03:45:52.747" v="16287"/>
          <ac:spMkLst>
            <pc:docMk/>
            <pc:sldMk cId="3752287876" sldId="372"/>
            <ac:spMk id="25" creationId="{6881DEF5-7DAD-CC01-FACE-18873BB55ABF}"/>
          </ac:spMkLst>
        </pc:spChg>
        <pc:spChg chg="mod">
          <ac:chgData name="Kencin Autry" userId="a6c17a38-3403-4b9b-b01e-849711fc5fbf" providerId="ADAL" clId="{082659E4-D9E0-4610-B4E4-9B8D758FE963}" dt="2023-10-17T03:45:52.747" v="16287"/>
          <ac:spMkLst>
            <pc:docMk/>
            <pc:sldMk cId="3752287876" sldId="372"/>
            <ac:spMk id="26" creationId="{FF47FF32-47D8-C385-C637-BAE59D5E8B94}"/>
          </ac:spMkLst>
        </pc:spChg>
        <pc:spChg chg="mod">
          <ac:chgData name="Kencin Autry" userId="a6c17a38-3403-4b9b-b01e-849711fc5fbf" providerId="ADAL" clId="{082659E4-D9E0-4610-B4E4-9B8D758FE963}" dt="2023-10-17T03:45:52.747" v="16287"/>
          <ac:spMkLst>
            <pc:docMk/>
            <pc:sldMk cId="3752287876" sldId="372"/>
            <ac:spMk id="27" creationId="{AF367EF3-D053-C578-D36E-7D580830EE00}"/>
          </ac:spMkLst>
        </pc:spChg>
        <pc:spChg chg="mod">
          <ac:chgData name="Kencin Autry" userId="a6c17a38-3403-4b9b-b01e-849711fc5fbf" providerId="ADAL" clId="{082659E4-D9E0-4610-B4E4-9B8D758FE963}" dt="2023-10-17T03:45:52.747" v="16287"/>
          <ac:spMkLst>
            <pc:docMk/>
            <pc:sldMk cId="3752287876" sldId="372"/>
            <ac:spMk id="28" creationId="{5C011618-33BB-F9F6-5A70-3E583D6DD243}"/>
          </ac:spMkLst>
        </pc:spChg>
        <pc:spChg chg="mod">
          <ac:chgData name="Kencin Autry" userId="a6c17a38-3403-4b9b-b01e-849711fc5fbf" providerId="ADAL" clId="{082659E4-D9E0-4610-B4E4-9B8D758FE963}" dt="2023-10-17T03:45:52.747" v="16287"/>
          <ac:spMkLst>
            <pc:docMk/>
            <pc:sldMk cId="3752287876" sldId="372"/>
            <ac:spMk id="30" creationId="{1C797073-13A4-B45D-7C6F-186AC45D4F41}"/>
          </ac:spMkLst>
        </pc:spChg>
        <pc:spChg chg="mod">
          <ac:chgData name="Kencin Autry" userId="a6c17a38-3403-4b9b-b01e-849711fc5fbf" providerId="ADAL" clId="{082659E4-D9E0-4610-B4E4-9B8D758FE963}" dt="2023-10-17T03:45:52.747" v="16287"/>
          <ac:spMkLst>
            <pc:docMk/>
            <pc:sldMk cId="3752287876" sldId="372"/>
            <ac:spMk id="31" creationId="{96DC8A6A-37DE-003A-0D9B-C8C5636DCF53}"/>
          </ac:spMkLst>
        </pc:spChg>
        <pc:spChg chg="mod">
          <ac:chgData name="Kencin Autry" userId="a6c17a38-3403-4b9b-b01e-849711fc5fbf" providerId="ADAL" clId="{082659E4-D9E0-4610-B4E4-9B8D758FE963}" dt="2023-10-17T03:45:52.747" v="16287"/>
          <ac:spMkLst>
            <pc:docMk/>
            <pc:sldMk cId="3752287876" sldId="372"/>
            <ac:spMk id="32" creationId="{D2A6B013-E132-5915-D7E7-9F146D5CD7FF}"/>
          </ac:spMkLst>
        </pc:spChg>
        <pc:spChg chg="mod">
          <ac:chgData name="Kencin Autry" userId="a6c17a38-3403-4b9b-b01e-849711fc5fbf" providerId="ADAL" clId="{082659E4-D9E0-4610-B4E4-9B8D758FE963}" dt="2023-10-17T03:45:52.747" v="16287"/>
          <ac:spMkLst>
            <pc:docMk/>
            <pc:sldMk cId="3752287876" sldId="372"/>
            <ac:spMk id="33" creationId="{9ECA0163-D2FA-7194-68FE-1F6936BF5BE5}"/>
          </ac:spMkLst>
        </pc:spChg>
        <pc:spChg chg="mod">
          <ac:chgData name="Kencin Autry" userId="a6c17a38-3403-4b9b-b01e-849711fc5fbf" providerId="ADAL" clId="{082659E4-D9E0-4610-B4E4-9B8D758FE963}" dt="2023-10-17T03:45:52.747" v="16287"/>
          <ac:spMkLst>
            <pc:docMk/>
            <pc:sldMk cId="3752287876" sldId="372"/>
            <ac:spMk id="35" creationId="{4A814203-EFCF-1BFA-61FF-0449B5FD848A}"/>
          </ac:spMkLst>
        </pc:spChg>
        <pc:spChg chg="mod">
          <ac:chgData name="Kencin Autry" userId="a6c17a38-3403-4b9b-b01e-849711fc5fbf" providerId="ADAL" clId="{082659E4-D9E0-4610-B4E4-9B8D758FE963}" dt="2023-10-17T03:45:52.747" v="16287"/>
          <ac:spMkLst>
            <pc:docMk/>
            <pc:sldMk cId="3752287876" sldId="372"/>
            <ac:spMk id="37" creationId="{5876B9FE-26FC-3C40-CF7F-04D0A692556F}"/>
          </ac:spMkLst>
        </pc:spChg>
        <pc:spChg chg="mod">
          <ac:chgData name="Kencin Autry" userId="a6c17a38-3403-4b9b-b01e-849711fc5fbf" providerId="ADAL" clId="{082659E4-D9E0-4610-B4E4-9B8D758FE963}" dt="2023-10-17T03:45:52.747" v="16287"/>
          <ac:spMkLst>
            <pc:docMk/>
            <pc:sldMk cId="3752287876" sldId="372"/>
            <ac:spMk id="38" creationId="{61ED3E73-0553-C4AD-5ED4-5E151661B1B2}"/>
          </ac:spMkLst>
        </pc:spChg>
        <pc:spChg chg="mod">
          <ac:chgData name="Kencin Autry" userId="a6c17a38-3403-4b9b-b01e-849711fc5fbf" providerId="ADAL" clId="{082659E4-D9E0-4610-B4E4-9B8D758FE963}" dt="2023-10-17T03:45:52.747" v="16287"/>
          <ac:spMkLst>
            <pc:docMk/>
            <pc:sldMk cId="3752287876" sldId="372"/>
            <ac:spMk id="40" creationId="{A58C316C-AB1D-47AD-6389-02F02EE0B5D3}"/>
          </ac:spMkLst>
        </pc:spChg>
        <pc:spChg chg="mod">
          <ac:chgData name="Kencin Autry" userId="a6c17a38-3403-4b9b-b01e-849711fc5fbf" providerId="ADAL" clId="{082659E4-D9E0-4610-B4E4-9B8D758FE963}" dt="2023-10-17T03:45:52.747" v="16287"/>
          <ac:spMkLst>
            <pc:docMk/>
            <pc:sldMk cId="3752287876" sldId="372"/>
            <ac:spMk id="42" creationId="{3929207C-3639-293F-9DD0-85804CD2725F}"/>
          </ac:spMkLst>
        </pc:spChg>
        <pc:spChg chg="mod">
          <ac:chgData name="Kencin Autry" userId="a6c17a38-3403-4b9b-b01e-849711fc5fbf" providerId="ADAL" clId="{082659E4-D9E0-4610-B4E4-9B8D758FE963}" dt="2023-10-17T03:45:52.747" v="16287"/>
          <ac:spMkLst>
            <pc:docMk/>
            <pc:sldMk cId="3752287876" sldId="372"/>
            <ac:spMk id="43" creationId="{A057B213-763F-7571-4036-831961EFBD7F}"/>
          </ac:spMkLst>
        </pc:spChg>
        <pc:spChg chg="mod">
          <ac:chgData name="Kencin Autry" userId="a6c17a38-3403-4b9b-b01e-849711fc5fbf" providerId="ADAL" clId="{082659E4-D9E0-4610-B4E4-9B8D758FE963}" dt="2023-10-17T03:45:52.747" v="16287"/>
          <ac:spMkLst>
            <pc:docMk/>
            <pc:sldMk cId="3752287876" sldId="372"/>
            <ac:spMk id="44" creationId="{0593DB23-0BB5-0F0D-4F68-E182AA423DE5}"/>
          </ac:spMkLst>
        </pc:spChg>
        <pc:spChg chg="mod">
          <ac:chgData name="Kencin Autry" userId="a6c17a38-3403-4b9b-b01e-849711fc5fbf" providerId="ADAL" clId="{082659E4-D9E0-4610-B4E4-9B8D758FE963}" dt="2023-10-17T03:45:52.747" v="16287"/>
          <ac:spMkLst>
            <pc:docMk/>
            <pc:sldMk cId="3752287876" sldId="372"/>
            <ac:spMk id="45" creationId="{9004D36F-C57E-B4D9-3F95-CF3E78DDE1CD}"/>
          </ac:spMkLst>
        </pc:spChg>
        <pc:spChg chg="mod">
          <ac:chgData name="Kencin Autry" userId="a6c17a38-3403-4b9b-b01e-849711fc5fbf" providerId="ADAL" clId="{082659E4-D9E0-4610-B4E4-9B8D758FE963}" dt="2023-10-17T03:45:52.747" v="16287"/>
          <ac:spMkLst>
            <pc:docMk/>
            <pc:sldMk cId="3752287876" sldId="372"/>
            <ac:spMk id="46" creationId="{FAEFFEB4-7BD1-CFB9-0044-12F9F9DB8794}"/>
          </ac:spMkLst>
        </pc:spChg>
        <pc:spChg chg="mod">
          <ac:chgData name="Kencin Autry" userId="a6c17a38-3403-4b9b-b01e-849711fc5fbf" providerId="ADAL" clId="{082659E4-D9E0-4610-B4E4-9B8D758FE963}" dt="2023-10-17T03:45:52.747" v="16287"/>
          <ac:spMkLst>
            <pc:docMk/>
            <pc:sldMk cId="3752287876" sldId="372"/>
            <ac:spMk id="47" creationId="{9A9F3981-9D3F-454E-3567-8BFCB8371E2F}"/>
          </ac:spMkLst>
        </pc:spChg>
        <pc:spChg chg="mod">
          <ac:chgData name="Kencin Autry" userId="a6c17a38-3403-4b9b-b01e-849711fc5fbf" providerId="ADAL" clId="{082659E4-D9E0-4610-B4E4-9B8D758FE963}" dt="2023-10-17T03:45:52.747" v="16287"/>
          <ac:spMkLst>
            <pc:docMk/>
            <pc:sldMk cId="3752287876" sldId="372"/>
            <ac:spMk id="48" creationId="{530FF472-AD2D-7DA1-1494-64E602C7D9ED}"/>
          </ac:spMkLst>
        </pc:spChg>
        <pc:spChg chg="mod">
          <ac:chgData name="Kencin Autry" userId="a6c17a38-3403-4b9b-b01e-849711fc5fbf" providerId="ADAL" clId="{082659E4-D9E0-4610-B4E4-9B8D758FE963}" dt="2023-10-17T03:45:52.747" v="16287"/>
          <ac:spMkLst>
            <pc:docMk/>
            <pc:sldMk cId="3752287876" sldId="372"/>
            <ac:spMk id="49" creationId="{A1FA8A50-2A3F-D755-E963-79E24C4F5D63}"/>
          </ac:spMkLst>
        </pc:spChg>
        <pc:spChg chg="mod">
          <ac:chgData name="Kencin Autry" userId="a6c17a38-3403-4b9b-b01e-849711fc5fbf" providerId="ADAL" clId="{082659E4-D9E0-4610-B4E4-9B8D758FE963}" dt="2023-10-17T03:45:52.747" v="16287"/>
          <ac:spMkLst>
            <pc:docMk/>
            <pc:sldMk cId="3752287876" sldId="372"/>
            <ac:spMk id="51" creationId="{4B303FCD-553D-8448-E41B-4C1F1F41739A}"/>
          </ac:spMkLst>
        </pc:spChg>
        <pc:spChg chg="mod">
          <ac:chgData name="Kencin Autry" userId="a6c17a38-3403-4b9b-b01e-849711fc5fbf" providerId="ADAL" clId="{082659E4-D9E0-4610-B4E4-9B8D758FE963}" dt="2023-10-17T03:45:52.747" v="16287"/>
          <ac:spMkLst>
            <pc:docMk/>
            <pc:sldMk cId="3752287876" sldId="372"/>
            <ac:spMk id="52" creationId="{6E765E59-4CDD-8DFA-6517-BD7CEC4B4B11}"/>
          </ac:spMkLst>
        </pc:spChg>
        <pc:spChg chg="mod">
          <ac:chgData name="Kencin Autry" userId="a6c17a38-3403-4b9b-b01e-849711fc5fbf" providerId="ADAL" clId="{082659E4-D9E0-4610-B4E4-9B8D758FE963}" dt="2023-10-17T03:45:52.747" v="16287"/>
          <ac:spMkLst>
            <pc:docMk/>
            <pc:sldMk cId="3752287876" sldId="372"/>
            <ac:spMk id="53" creationId="{E825D6DB-8549-6FC2-C0D2-288B87C0422E}"/>
          </ac:spMkLst>
        </pc:spChg>
        <pc:spChg chg="mod">
          <ac:chgData name="Kencin Autry" userId="a6c17a38-3403-4b9b-b01e-849711fc5fbf" providerId="ADAL" clId="{082659E4-D9E0-4610-B4E4-9B8D758FE963}" dt="2023-10-17T03:45:52.747" v="16287"/>
          <ac:spMkLst>
            <pc:docMk/>
            <pc:sldMk cId="3752287876" sldId="372"/>
            <ac:spMk id="56" creationId="{B4770221-E358-F661-3872-B2304073A209}"/>
          </ac:spMkLst>
        </pc:spChg>
        <pc:spChg chg="mod">
          <ac:chgData name="Kencin Autry" userId="a6c17a38-3403-4b9b-b01e-849711fc5fbf" providerId="ADAL" clId="{082659E4-D9E0-4610-B4E4-9B8D758FE963}" dt="2023-10-17T03:45:52.747" v="16287"/>
          <ac:spMkLst>
            <pc:docMk/>
            <pc:sldMk cId="3752287876" sldId="372"/>
            <ac:spMk id="57" creationId="{AF2845C8-DB46-BA0D-721B-AF3DF78E08D0}"/>
          </ac:spMkLst>
        </pc:spChg>
        <pc:spChg chg="mod">
          <ac:chgData name="Kencin Autry" userId="a6c17a38-3403-4b9b-b01e-849711fc5fbf" providerId="ADAL" clId="{082659E4-D9E0-4610-B4E4-9B8D758FE963}" dt="2023-10-17T03:45:52.747" v="16287"/>
          <ac:spMkLst>
            <pc:docMk/>
            <pc:sldMk cId="3752287876" sldId="372"/>
            <ac:spMk id="58" creationId="{623D936F-5146-C688-13A5-276E447C2453}"/>
          </ac:spMkLst>
        </pc:spChg>
        <pc:spChg chg="add del mod">
          <ac:chgData name="Kencin Autry" userId="a6c17a38-3403-4b9b-b01e-849711fc5fbf" providerId="ADAL" clId="{082659E4-D9E0-4610-B4E4-9B8D758FE963}" dt="2023-10-17T03:46:13.561" v="16290"/>
          <ac:spMkLst>
            <pc:docMk/>
            <pc:sldMk cId="3752287876" sldId="372"/>
            <ac:spMk id="59" creationId="{2A1A35D4-AC08-3A5E-7DF3-A613D68F2788}"/>
          </ac:spMkLst>
        </pc:spChg>
        <pc:spChg chg="add del mod">
          <ac:chgData name="Kencin Autry" userId="a6c17a38-3403-4b9b-b01e-849711fc5fbf" providerId="ADAL" clId="{082659E4-D9E0-4610-B4E4-9B8D758FE963}" dt="2023-10-17T03:46:13.561" v="16290"/>
          <ac:spMkLst>
            <pc:docMk/>
            <pc:sldMk cId="3752287876" sldId="372"/>
            <ac:spMk id="60" creationId="{4C17BD4E-EFA3-EE74-504F-F4F5EA4804B7}"/>
          </ac:spMkLst>
        </pc:spChg>
        <pc:spChg chg="add del mod">
          <ac:chgData name="Kencin Autry" userId="a6c17a38-3403-4b9b-b01e-849711fc5fbf" providerId="ADAL" clId="{082659E4-D9E0-4610-B4E4-9B8D758FE963}" dt="2023-10-17T03:46:13.561" v="16290"/>
          <ac:spMkLst>
            <pc:docMk/>
            <pc:sldMk cId="3752287876" sldId="372"/>
            <ac:spMk id="61" creationId="{54EB7892-8101-63CF-A305-E0A3A7D95341}"/>
          </ac:spMkLst>
        </pc:spChg>
        <pc:spChg chg="add del mod">
          <ac:chgData name="Kencin Autry" userId="a6c17a38-3403-4b9b-b01e-849711fc5fbf" providerId="ADAL" clId="{082659E4-D9E0-4610-B4E4-9B8D758FE963}" dt="2023-10-17T03:46:13.561" v="16290"/>
          <ac:spMkLst>
            <pc:docMk/>
            <pc:sldMk cId="3752287876" sldId="372"/>
            <ac:spMk id="62" creationId="{2AAD573E-1BF9-EED9-03B1-318C265B6BAD}"/>
          </ac:spMkLst>
        </pc:spChg>
        <pc:spChg chg="add del mod">
          <ac:chgData name="Kencin Autry" userId="a6c17a38-3403-4b9b-b01e-849711fc5fbf" providerId="ADAL" clId="{082659E4-D9E0-4610-B4E4-9B8D758FE963}" dt="2023-10-17T03:46:13.561" v="16290"/>
          <ac:spMkLst>
            <pc:docMk/>
            <pc:sldMk cId="3752287876" sldId="372"/>
            <ac:spMk id="63" creationId="{0EE64A04-0F03-228B-4FE8-38657FE9753C}"/>
          </ac:spMkLst>
        </pc:spChg>
        <pc:spChg chg="add del mod">
          <ac:chgData name="Kencin Autry" userId="a6c17a38-3403-4b9b-b01e-849711fc5fbf" providerId="ADAL" clId="{082659E4-D9E0-4610-B4E4-9B8D758FE963}" dt="2023-10-17T03:46:13.561" v="16290"/>
          <ac:spMkLst>
            <pc:docMk/>
            <pc:sldMk cId="3752287876" sldId="372"/>
            <ac:spMk id="64" creationId="{28B12CF9-9F23-A212-9D7D-434C48BA52D1}"/>
          </ac:spMkLst>
        </pc:spChg>
        <pc:spChg chg="add del mod">
          <ac:chgData name="Kencin Autry" userId="a6c17a38-3403-4b9b-b01e-849711fc5fbf" providerId="ADAL" clId="{082659E4-D9E0-4610-B4E4-9B8D758FE963}" dt="2023-10-17T03:46:13.561" v="16290"/>
          <ac:spMkLst>
            <pc:docMk/>
            <pc:sldMk cId="3752287876" sldId="372"/>
            <ac:spMk id="65" creationId="{13E2F0AD-B2C1-A8D6-2312-6912405928B5}"/>
          </ac:spMkLst>
        </pc:spChg>
        <pc:spChg chg="add del mod">
          <ac:chgData name="Kencin Autry" userId="a6c17a38-3403-4b9b-b01e-849711fc5fbf" providerId="ADAL" clId="{082659E4-D9E0-4610-B4E4-9B8D758FE963}" dt="2023-10-17T03:46:13.561" v="16290"/>
          <ac:spMkLst>
            <pc:docMk/>
            <pc:sldMk cId="3752287876" sldId="372"/>
            <ac:spMk id="66" creationId="{2607CB8D-C416-4313-45E7-6B462C8ADCBF}"/>
          </ac:spMkLst>
        </pc:spChg>
        <pc:spChg chg="add del mod">
          <ac:chgData name="Kencin Autry" userId="a6c17a38-3403-4b9b-b01e-849711fc5fbf" providerId="ADAL" clId="{082659E4-D9E0-4610-B4E4-9B8D758FE963}" dt="2023-10-17T03:46:13.561" v="16290"/>
          <ac:spMkLst>
            <pc:docMk/>
            <pc:sldMk cId="3752287876" sldId="372"/>
            <ac:spMk id="67" creationId="{005C08DF-FA50-F4DA-9B3C-B98F8AA34EC5}"/>
          </ac:spMkLst>
        </pc:spChg>
        <pc:spChg chg="add del mod">
          <ac:chgData name="Kencin Autry" userId="a6c17a38-3403-4b9b-b01e-849711fc5fbf" providerId="ADAL" clId="{082659E4-D9E0-4610-B4E4-9B8D758FE963}" dt="2023-10-17T03:46:13.561" v="16290"/>
          <ac:spMkLst>
            <pc:docMk/>
            <pc:sldMk cId="3752287876" sldId="372"/>
            <ac:spMk id="68" creationId="{D7299C64-C3BF-B7D9-D1E0-2803EF5CAF54}"/>
          </ac:spMkLst>
        </pc:spChg>
        <pc:spChg chg="mod">
          <ac:chgData name="Kencin Autry" userId="a6c17a38-3403-4b9b-b01e-849711fc5fbf" providerId="ADAL" clId="{082659E4-D9E0-4610-B4E4-9B8D758FE963}" dt="2023-10-17T03:45:52.747" v="16287"/>
          <ac:spMkLst>
            <pc:docMk/>
            <pc:sldMk cId="3752287876" sldId="372"/>
            <ac:spMk id="70" creationId="{D50160F5-F904-35CE-8557-9B536D400B4B}"/>
          </ac:spMkLst>
        </pc:spChg>
        <pc:spChg chg="mod">
          <ac:chgData name="Kencin Autry" userId="a6c17a38-3403-4b9b-b01e-849711fc5fbf" providerId="ADAL" clId="{082659E4-D9E0-4610-B4E4-9B8D758FE963}" dt="2023-10-17T03:45:52.747" v="16287"/>
          <ac:spMkLst>
            <pc:docMk/>
            <pc:sldMk cId="3752287876" sldId="372"/>
            <ac:spMk id="72" creationId="{45EFF70A-9212-D4DE-9356-1AE4FBA43D14}"/>
          </ac:spMkLst>
        </pc:spChg>
        <pc:spChg chg="mod">
          <ac:chgData name="Kencin Autry" userId="a6c17a38-3403-4b9b-b01e-849711fc5fbf" providerId="ADAL" clId="{082659E4-D9E0-4610-B4E4-9B8D758FE963}" dt="2023-10-17T03:45:52.747" v="16287"/>
          <ac:spMkLst>
            <pc:docMk/>
            <pc:sldMk cId="3752287876" sldId="372"/>
            <ac:spMk id="73" creationId="{AC3EA738-1F81-B94D-B199-7DC04F1E3478}"/>
          </ac:spMkLst>
        </pc:spChg>
        <pc:spChg chg="mod">
          <ac:chgData name="Kencin Autry" userId="a6c17a38-3403-4b9b-b01e-849711fc5fbf" providerId="ADAL" clId="{082659E4-D9E0-4610-B4E4-9B8D758FE963}" dt="2023-10-17T03:45:52.747" v="16287"/>
          <ac:spMkLst>
            <pc:docMk/>
            <pc:sldMk cId="3752287876" sldId="372"/>
            <ac:spMk id="75" creationId="{F8D21585-EB23-DA33-83FE-AEE001061E8E}"/>
          </ac:spMkLst>
        </pc:spChg>
        <pc:spChg chg="mod">
          <ac:chgData name="Kencin Autry" userId="a6c17a38-3403-4b9b-b01e-849711fc5fbf" providerId="ADAL" clId="{082659E4-D9E0-4610-B4E4-9B8D758FE963}" dt="2023-10-17T03:45:52.747" v="16287"/>
          <ac:spMkLst>
            <pc:docMk/>
            <pc:sldMk cId="3752287876" sldId="372"/>
            <ac:spMk id="77" creationId="{3506D474-D4D8-36B1-AF61-122E38DE692A}"/>
          </ac:spMkLst>
        </pc:spChg>
        <pc:spChg chg="mod">
          <ac:chgData name="Kencin Autry" userId="a6c17a38-3403-4b9b-b01e-849711fc5fbf" providerId="ADAL" clId="{082659E4-D9E0-4610-B4E4-9B8D758FE963}" dt="2023-10-17T03:45:52.747" v="16287"/>
          <ac:spMkLst>
            <pc:docMk/>
            <pc:sldMk cId="3752287876" sldId="372"/>
            <ac:spMk id="78" creationId="{5B9690F7-7B39-A164-7B65-51D665D4DC56}"/>
          </ac:spMkLst>
        </pc:spChg>
        <pc:spChg chg="mod">
          <ac:chgData name="Kencin Autry" userId="a6c17a38-3403-4b9b-b01e-849711fc5fbf" providerId="ADAL" clId="{082659E4-D9E0-4610-B4E4-9B8D758FE963}" dt="2023-10-17T03:45:52.747" v="16287"/>
          <ac:spMkLst>
            <pc:docMk/>
            <pc:sldMk cId="3752287876" sldId="372"/>
            <ac:spMk id="79" creationId="{CA397294-19F3-8543-2EE7-F46589F73955}"/>
          </ac:spMkLst>
        </pc:spChg>
        <pc:spChg chg="mod">
          <ac:chgData name="Kencin Autry" userId="a6c17a38-3403-4b9b-b01e-849711fc5fbf" providerId="ADAL" clId="{082659E4-D9E0-4610-B4E4-9B8D758FE963}" dt="2023-10-17T03:45:52.747" v="16287"/>
          <ac:spMkLst>
            <pc:docMk/>
            <pc:sldMk cId="3752287876" sldId="372"/>
            <ac:spMk id="80" creationId="{D6F69BCE-4FCB-C414-807B-8F757E227FF2}"/>
          </ac:spMkLst>
        </pc:spChg>
        <pc:spChg chg="mod">
          <ac:chgData name="Kencin Autry" userId="a6c17a38-3403-4b9b-b01e-849711fc5fbf" providerId="ADAL" clId="{082659E4-D9E0-4610-B4E4-9B8D758FE963}" dt="2023-10-17T03:45:52.747" v="16287"/>
          <ac:spMkLst>
            <pc:docMk/>
            <pc:sldMk cId="3752287876" sldId="372"/>
            <ac:spMk id="81" creationId="{B66F8A77-9FAE-B652-5BCC-1D5C3FCC3AE3}"/>
          </ac:spMkLst>
        </pc:spChg>
        <pc:spChg chg="mod">
          <ac:chgData name="Kencin Autry" userId="a6c17a38-3403-4b9b-b01e-849711fc5fbf" providerId="ADAL" clId="{082659E4-D9E0-4610-B4E4-9B8D758FE963}" dt="2023-10-17T03:45:52.747" v="16287"/>
          <ac:spMkLst>
            <pc:docMk/>
            <pc:sldMk cId="3752287876" sldId="372"/>
            <ac:spMk id="82" creationId="{B87CBA5F-FC99-A209-9BE4-2B09D45BD74B}"/>
          </ac:spMkLst>
        </pc:spChg>
        <pc:spChg chg="mod">
          <ac:chgData name="Kencin Autry" userId="a6c17a38-3403-4b9b-b01e-849711fc5fbf" providerId="ADAL" clId="{082659E4-D9E0-4610-B4E4-9B8D758FE963}" dt="2023-10-17T03:45:52.747" v="16287"/>
          <ac:spMkLst>
            <pc:docMk/>
            <pc:sldMk cId="3752287876" sldId="372"/>
            <ac:spMk id="83" creationId="{C51E5014-E904-927D-D11D-8FD8AC072945}"/>
          </ac:spMkLst>
        </pc:spChg>
        <pc:spChg chg="mod">
          <ac:chgData name="Kencin Autry" userId="a6c17a38-3403-4b9b-b01e-849711fc5fbf" providerId="ADAL" clId="{082659E4-D9E0-4610-B4E4-9B8D758FE963}" dt="2023-10-17T03:45:52.747" v="16287"/>
          <ac:spMkLst>
            <pc:docMk/>
            <pc:sldMk cId="3752287876" sldId="372"/>
            <ac:spMk id="84" creationId="{E6A6E905-F4D2-8673-8662-86BB03C2F44A}"/>
          </ac:spMkLst>
        </pc:spChg>
        <pc:spChg chg="add del mod">
          <ac:chgData name="Kencin Autry" userId="a6c17a38-3403-4b9b-b01e-849711fc5fbf" providerId="ADAL" clId="{082659E4-D9E0-4610-B4E4-9B8D758FE963}" dt="2023-10-17T03:46:13.561" v="16290"/>
          <ac:spMkLst>
            <pc:docMk/>
            <pc:sldMk cId="3752287876" sldId="372"/>
            <ac:spMk id="85" creationId="{E9B10246-FD41-FEE5-C0A6-C855556FD651}"/>
          </ac:spMkLst>
        </pc:spChg>
        <pc:spChg chg="mod">
          <ac:chgData name="Kencin Autry" userId="a6c17a38-3403-4b9b-b01e-849711fc5fbf" providerId="ADAL" clId="{082659E4-D9E0-4610-B4E4-9B8D758FE963}" dt="2023-10-17T03:45:52.747" v="16287"/>
          <ac:spMkLst>
            <pc:docMk/>
            <pc:sldMk cId="3752287876" sldId="372"/>
            <ac:spMk id="88" creationId="{E0C8F711-0428-B5A9-EBC7-5E56F2CCF21C}"/>
          </ac:spMkLst>
        </pc:spChg>
        <pc:spChg chg="mod">
          <ac:chgData name="Kencin Autry" userId="a6c17a38-3403-4b9b-b01e-849711fc5fbf" providerId="ADAL" clId="{082659E4-D9E0-4610-B4E4-9B8D758FE963}" dt="2023-10-17T03:45:52.747" v="16287"/>
          <ac:spMkLst>
            <pc:docMk/>
            <pc:sldMk cId="3752287876" sldId="372"/>
            <ac:spMk id="89" creationId="{48672B7C-4DE4-C6C6-61D9-A7535D97A3B8}"/>
          </ac:spMkLst>
        </pc:spChg>
        <pc:spChg chg="mod">
          <ac:chgData name="Kencin Autry" userId="a6c17a38-3403-4b9b-b01e-849711fc5fbf" providerId="ADAL" clId="{082659E4-D9E0-4610-B4E4-9B8D758FE963}" dt="2023-10-17T03:45:52.747" v="16287"/>
          <ac:spMkLst>
            <pc:docMk/>
            <pc:sldMk cId="3752287876" sldId="372"/>
            <ac:spMk id="90" creationId="{3C715342-815B-9F97-F734-4D923872BD42}"/>
          </ac:spMkLst>
        </pc:spChg>
        <pc:spChg chg="add del mod">
          <ac:chgData name="Kencin Autry" userId="a6c17a38-3403-4b9b-b01e-849711fc5fbf" providerId="ADAL" clId="{082659E4-D9E0-4610-B4E4-9B8D758FE963}" dt="2023-10-17T03:46:13.561" v="16290"/>
          <ac:spMkLst>
            <pc:docMk/>
            <pc:sldMk cId="3752287876" sldId="372"/>
            <ac:spMk id="93" creationId="{79C9BC56-FC25-C803-925D-FFF65061EF56}"/>
          </ac:spMkLst>
        </pc:spChg>
        <pc:spChg chg="add del mod">
          <ac:chgData name="Kencin Autry" userId="a6c17a38-3403-4b9b-b01e-849711fc5fbf" providerId="ADAL" clId="{082659E4-D9E0-4610-B4E4-9B8D758FE963}" dt="2023-10-17T03:46:13.561" v="16290"/>
          <ac:spMkLst>
            <pc:docMk/>
            <pc:sldMk cId="3752287876" sldId="372"/>
            <ac:spMk id="94" creationId="{D121E5A9-1A08-DE6F-0504-E8F29F8A0580}"/>
          </ac:spMkLst>
        </pc:spChg>
        <pc:spChg chg="add del mod">
          <ac:chgData name="Kencin Autry" userId="a6c17a38-3403-4b9b-b01e-849711fc5fbf" providerId="ADAL" clId="{082659E4-D9E0-4610-B4E4-9B8D758FE963}" dt="2023-10-17T03:46:13.561" v="16290"/>
          <ac:spMkLst>
            <pc:docMk/>
            <pc:sldMk cId="3752287876" sldId="372"/>
            <ac:spMk id="95" creationId="{341EF857-2417-044E-E74F-D72589307CDA}"/>
          </ac:spMkLst>
        </pc:spChg>
        <pc:spChg chg="mod">
          <ac:chgData name="Kencin Autry" userId="a6c17a38-3403-4b9b-b01e-849711fc5fbf" providerId="ADAL" clId="{082659E4-D9E0-4610-B4E4-9B8D758FE963}" dt="2023-10-17T03:45:52.747" v="16287"/>
          <ac:spMkLst>
            <pc:docMk/>
            <pc:sldMk cId="3752287876" sldId="372"/>
            <ac:spMk id="97" creationId="{4A184361-7091-E83F-38C9-354BF4A3F06E}"/>
          </ac:spMkLst>
        </pc:spChg>
        <pc:spChg chg="mod">
          <ac:chgData name="Kencin Autry" userId="a6c17a38-3403-4b9b-b01e-849711fc5fbf" providerId="ADAL" clId="{082659E4-D9E0-4610-B4E4-9B8D758FE963}" dt="2023-10-17T03:45:52.747" v="16287"/>
          <ac:spMkLst>
            <pc:docMk/>
            <pc:sldMk cId="3752287876" sldId="372"/>
            <ac:spMk id="98" creationId="{FBCA4ED8-32A6-B624-DE6E-4ADB75832750}"/>
          </ac:spMkLst>
        </pc:spChg>
        <pc:spChg chg="add del mod">
          <ac:chgData name="Kencin Autry" userId="a6c17a38-3403-4b9b-b01e-849711fc5fbf" providerId="ADAL" clId="{082659E4-D9E0-4610-B4E4-9B8D758FE963}" dt="2023-10-17T03:46:13.561" v="16290"/>
          <ac:spMkLst>
            <pc:docMk/>
            <pc:sldMk cId="3752287876" sldId="372"/>
            <ac:spMk id="99" creationId="{E762FABF-2002-4B9C-E430-583978E1E8AB}"/>
          </ac:spMkLst>
        </pc:spChg>
        <pc:spChg chg="mod">
          <ac:chgData name="Kencin Autry" userId="a6c17a38-3403-4b9b-b01e-849711fc5fbf" providerId="ADAL" clId="{082659E4-D9E0-4610-B4E4-9B8D758FE963}" dt="2023-10-17T03:46:10.648" v="16288"/>
          <ac:spMkLst>
            <pc:docMk/>
            <pc:sldMk cId="3752287876" sldId="372"/>
            <ac:spMk id="101" creationId="{EC9E0706-6218-1A64-9BF4-0080F08E0AC6}"/>
          </ac:spMkLst>
        </pc:spChg>
        <pc:spChg chg="mod">
          <ac:chgData name="Kencin Autry" userId="a6c17a38-3403-4b9b-b01e-849711fc5fbf" providerId="ADAL" clId="{082659E4-D9E0-4610-B4E4-9B8D758FE963}" dt="2023-10-17T03:46:10.648" v="16288"/>
          <ac:spMkLst>
            <pc:docMk/>
            <pc:sldMk cId="3752287876" sldId="372"/>
            <ac:spMk id="107" creationId="{009C8B7D-2E92-91F3-D3A5-5CBF63D36567}"/>
          </ac:spMkLst>
        </pc:spChg>
        <pc:spChg chg="mod">
          <ac:chgData name="Kencin Autry" userId="a6c17a38-3403-4b9b-b01e-849711fc5fbf" providerId="ADAL" clId="{082659E4-D9E0-4610-B4E4-9B8D758FE963}" dt="2023-10-17T03:46:10.648" v="16288"/>
          <ac:spMkLst>
            <pc:docMk/>
            <pc:sldMk cId="3752287876" sldId="372"/>
            <ac:spMk id="108" creationId="{E41776C8-DD70-C23D-C492-31232F1191E5}"/>
          </ac:spMkLst>
        </pc:spChg>
        <pc:spChg chg="mod">
          <ac:chgData name="Kencin Autry" userId="a6c17a38-3403-4b9b-b01e-849711fc5fbf" providerId="ADAL" clId="{082659E4-D9E0-4610-B4E4-9B8D758FE963}" dt="2023-10-17T03:46:10.648" v="16288"/>
          <ac:spMkLst>
            <pc:docMk/>
            <pc:sldMk cId="3752287876" sldId="372"/>
            <ac:spMk id="109" creationId="{960AA2CE-1E91-FF07-6B18-701B46DB0A21}"/>
          </ac:spMkLst>
        </pc:spChg>
        <pc:spChg chg="mod">
          <ac:chgData name="Kencin Autry" userId="a6c17a38-3403-4b9b-b01e-849711fc5fbf" providerId="ADAL" clId="{082659E4-D9E0-4610-B4E4-9B8D758FE963}" dt="2023-10-17T03:46:10.648" v="16288"/>
          <ac:spMkLst>
            <pc:docMk/>
            <pc:sldMk cId="3752287876" sldId="372"/>
            <ac:spMk id="110" creationId="{680662F7-CCE7-F01C-614B-C6A55B8563A3}"/>
          </ac:spMkLst>
        </pc:spChg>
        <pc:spChg chg="mod">
          <ac:chgData name="Kencin Autry" userId="a6c17a38-3403-4b9b-b01e-849711fc5fbf" providerId="ADAL" clId="{082659E4-D9E0-4610-B4E4-9B8D758FE963}" dt="2023-10-17T03:46:10.648" v="16288"/>
          <ac:spMkLst>
            <pc:docMk/>
            <pc:sldMk cId="3752287876" sldId="372"/>
            <ac:spMk id="111" creationId="{094F3329-98F4-AC57-1F45-94D3B9320ED2}"/>
          </ac:spMkLst>
        </pc:spChg>
        <pc:spChg chg="mod">
          <ac:chgData name="Kencin Autry" userId="a6c17a38-3403-4b9b-b01e-849711fc5fbf" providerId="ADAL" clId="{082659E4-D9E0-4610-B4E4-9B8D758FE963}" dt="2023-10-17T03:46:10.648" v="16288"/>
          <ac:spMkLst>
            <pc:docMk/>
            <pc:sldMk cId="3752287876" sldId="372"/>
            <ac:spMk id="112" creationId="{D79B5178-8858-EE0A-6F2C-C85F95A1570E}"/>
          </ac:spMkLst>
        </pc:spChg>
        <pc:spChg chg="mod">
          <ac:chgData name="Kencin Autry" userId="a6c17a38-3403-4b9b-b01e-849711fc5fbf" providerId="ADAL" clId="{082659E4-D9E0-4610-B4E4-9B8D758FE963}" dt="2023-10-17T03:46:10.648" v="16288"/>
          <ac:spMkLst>
            <pc:docMk/>
            <pc:sldMk cId="3752287876" sldId="372"/>
            <ac:spMk id="113" creationId="{8AE8B4F0-5018-00F0-CD73-4DC7385C0264}"/>
          </ac:spMkLst>
        </pc:spChg>
        <pc:spChg chg="mod">
          <ac:chgData name="Kencin Autry" userId="a6c17a38-3403-4b9b-b01e-849711fc5fbf" providerId="ADAL" clId="{082659E4-D9E0-4610-B4E4-9B8D758FE963}" dt="2023-10-17T03:46:10.648" v="16288"/>
          <ac:spMkLst>
            <pc:docMk/>
            <pc:sldMk cId="3752287876" sldId="372"/>
            <ac:spMk id="115" creationId="{97A18309-A72C-27DA-51D7-944CF3B18A08}"/>
          </ac:spMkLst>
        </pc:spChg>
        <pc:spChg chg="mod">
          <ac:chgData name="Kencin Autry" userId="a6c17a38-3403-4b9b-b01e-849711fc5fbf" providerId="ADAL" clId="{082659E4-D9E0-4610-B4E4-9B8D758FE963}" dt="2023-10-17T03:46:10.648" v="16288"/>
          <ac:spMkLst>
            <pc:docMk/>
            <pc:sldMk cId="3752287876" sldId="372"/>
            <ac:spMk id="116" creationId="{6D910547-6942-CA5F-043B-DFDBCE217B06}"/>
          </ac:spMkLst>
        </pc:spChg>
        <pc:spChg chg="mod">
          <ac:chgData name="Kencin Autry" userId="a6c17a38-3403-4b9b-b01e-849711fc5fbf" providerId="ADAL" clId="{082659E4-D9E0-4610-B4E4-9B8D758FE963}" dt="2023-10-17T03:46:10.648" v="16288"/>
          <ac:spMkLst>
            <pc:docMk/>
            <pc:sldMk cId="3752287876" sldId="372"/>
            <ac:spMk id="117" creationId="{5BCA6264-88AD-8243-197C-75C4833CAAE6}"/>
          </ac:spMkLst>
        </pc:spChg>
        <pc:spChg chg="mod">
          <ac:chgData name="Kencin Autry" userId="a6c17a38-3403-4b9b-b01e-849711fc5fbf" providerId="ADAL" clId="{082659E4-D9E0-4610-B4E4-9B8D758FE963}" dt="2023-10-17T03:46:10.648" v="16288"/>
          <ac:spMkLst>
            <pc:docMk/>
            <pc:sldMk cId="3752287876" sldId="372"/>
            <ac:spMk id="118" creationId="{12C16BCA-7A98-30B9-41F0-4DD420DFA8D9}"/>
          </ac:spMkLst>
        </pc:spChg>
        <pc:spChg chg="mod">
          <ac:chgData name="Kencin Autry" userId="a6c17a38-3403-4b9b-b01e-849711fc5fbf" providerId="ADAL" clId="{082659E4-D9E0-4610-B4E4-9B8D758FE963}" dt="2023-10-17T03:46:10.648" v="16288"/>
          <ac:spMkLst>
            <pc:docMk/>
            <pc:sldMk cId="3752287876" sldId="372"/>
            <ac:spMk id="119" creationId="{1CE88DD9-6D81-E7AD-BAA5-5500B222BD8F}"/>
          </ac:spMkLst>
        </pc:spChg>
        <pc:spChg chg="mod">
          <ac:chgData name="Kencin Autry" userId="a6c17a38-3403-4b9b-b01e-849711fc5fbf" providerId="ADAL" clId="{082659E4-D9E0-4610-B4E4-9B8D758FE963}" dt="2023-10-17T03:46:10.648" v="16288"/>
          <ac:spMkLst>
            <pc:docMk/>
            <pc:sldMk cId="3752287876" sldId="372"/>
            <ac:spMk id="121" creationId="{D01B80DD-C5A9-7D8D-DE97-E88F78C07403}"/>
          </ac:spMkLst>
        </pc:spChg>
        <pc:spChg chg="mod">
          <ac:chgData name="Kencin Autry" userId="a6c17a38-3403-4b9b-b01e-849711fc5fbf" providerId="ADAL" clId="{082659E4-D9E0-4610-B4E4-9B8D758FE963}" dt="2023-10-17T03:46:10.648" v="16288"/>
          <ac:spMkLst>
            <pc:docMk/>
            <pc:sldMk cId="3752287876" sldId="372"/>
            <ac:spMk id="122" creationId="{DA2F1432-6E64-2C22-0AEF-9E84C7A286AD}"/>
          </ac:spMkLst>
        </pc:spChg>
        <pc:spChg chg="mod">
          <ac:chgData name="Kencin Autry" userId="a6c17a38-3403-4b9b-b01e-849711fc5fbf" providerId="ADAL" clId="{082659E4-D9E0-4610-B4E4-9B8D758FE963}" dt="2023-10-17T03:46:10.648" v="16288"/>
          <ac:spMkLst>
            <pc:docMk/>
            <pc:sldMk cId="3752287876" sldId="372"/>
            <ac:spMk id="123" creationId="{FC74BE62-6CCA-4DA2-2E8B-C23BA3C277EA}"/>
          </ac:spMkLst>
        </pc:spChg>
        <pc:spChg chg="mod">
          <ac:chgData name="Kencin Autry" userId="a6c17a38-3403-4b9b-b01e-849711fc5fbf" providerId="ADAL" clId="{082659E4-D9E0-4610-B4E4-9B8D758FE963}" dt="2023-10-17T03:46:10.648" v="16288"/>
          <ac:spMkLst>
            <pc:docMk/>
            <pc:sldMk cId="3752287876" sldId="372"/>
            <ac:spMk id="124" creationId="{CBF2334D-6181-4A50-FC18-1B88D9718A47}"/>
          </ac:spMkLst>
        </pc:spChg>
        <pc:spChg chg="mod">
          <ac:chgData name="Kencin Autry" userId="a6c17a38-3403-4b9b-b01e-849711fc5fbf" providerId="ADAL" clId="{082659E4-D9E0-4610-B4E4-9B8D758FE963}" dt="2023-10-17T03:46:10.648" v="16288"/>
          <ac:spMkLst>
            <pc:docMk/>
            <pc:sldMk cId="3752287876" sldId="372"/>
            <ac:spMk id="125" creationId="{22AA1DD8-7623-35F3-FC87-5FA9CD9C4C85}"/>
          </ac:spMkLst>
        </pc:spChg>
        <pc:spChg chg="mod">
          <ac:chgData name="Kencin Autry" userId="a6c17a38-3403-4b9b-b01e-849711fc5fbf" providerId="ADAL" clId="{082659E4-D9E0-4610-B4E4-9B8D758FE963}" dt="2023-10-17T03:46:10.648" v="16288"/>
          <ac:spMkLst>
            <pc:docMk/>
            <pc:sldMk cId="3752287876" sldId="372"/>
            <ac:spMk id="127" creationId="{A883384E-B3A3-691A-5668-DBD1FE4DCDC5}"/>
          </ac:spMkLst>
        </pc:spChg>
        <pc:spChg chg="mod">
          <ac:chgData name="Kencin Autry" userId="a6c17a38-3403-4b9b-b01e-849711fc5fbf" providerId="ADAL" clId="{082659E4-D9E0-4610-B4E4-9B8D758FE963}" dt="2023-10-17T03:46:10.648" v="16288"/>
          <ac:spMkLst>
            <pc:docMk/>
            <pc:sldMk cId="3752287876" sldId="372"/>
            <ac:spMk id="128" creationId="{8847E952-B028-0214-DA88-CAEAB05B42D9}"/>
          </ac:spMkLst>
        </pc:spChg>
        <pc:spChg chg="mod">
          <ac:chgData name="Kencin Autry" userId="a6c17a38-3403-4b9b-b01e-849711fc5fbf" providerId="ADAL" clId="{082659E4-D9E0-4610-B4E4-9B8D758FE963}" dt="2023-10-17T03:46:10.648" v="16288"/>
          <ac:spMkLst>
            <pc:docMk/>
            <pc:sldMk cId="3752287876" sldId="372"/>
            <ac:spMk id="129" creationId="{21E8EC75-9543-1BA0-7B1D-DE826CF29F68}"/>
          </ac:spMkLst>
        </pc:spChg>
        <pc:spChg chg="mod">
          <ac:chgData name="Kencin Autry" userId="a6c17a38-3403-4b9b-b01e-849711fc5fbf" providerId="ADAL" clId="{082659E4-D9E0-4610-B4E4-9B8D758FE963}" dt="2023-10-17T03:46:10.648" v="16288"/>
          <ac:spMkLst>
            <pc:docMk/>
            <pc:sldMk cId="3752287876" sldId="372"/>
            <ac:spMk id="130" creationId="{1068B0EE-E2AF-5598-FB37-E456DAC2C53F}"/>
          </ac:spMkLst>
        </pc:spChg>
        <pc:spChg chg="mod">
          <ac:chgData name="Kencin Autry" userId="a6c17a38-3403-4b9b-b01e-849711fc5fbf" providerId="ADAL" clId="{082659E4-D9E0-4610-B4E4-9B8D758FE963}" dt="2023-10-17T03:46:10.648" v="16288"/>
          <ac:spMkLst>
            <pc:docMk/>
            <pc:sldMk cId="3752287876" sldId="372"/>
            <ac:spMk id="131" creationId="{B259D428-7FC3-BC44-B83A-F726DBF9A475}"/>
          </ac:spMkLst>
        </pc:spChg>
        <pc:spChg chg="mod">
          <ac:chgData name="Kencin Autry" userId="a6c17a38-3403-4b9b-b01e-849711fc5fbf" providerId="ADAL" clId="{082659E4-D9E0-4610-B4E4-9B8D758FE963}" dt="2023-10-17T03:46:10.648" v="16288"/>
          <ac:spMkLst>
            <pc:docMk/>
            <pc:sldMk cId="3752287876" sldId="372"/>
            <ac:spMk id="133" creationId="{0B5039A0-AA66-4FC4-88D9-2A1436A58C5E}"/>
          </ac:spMkLst>
        </pc:spChg>
        <pc:spChg chg="mod">
          <ac:chgData name="Kencin Autry" userId="a6c17a38-3403-4b9b-b01e-849711fc5fbf" providerId="ADAL" clId="{082659E4-D9E0-4610-B4E4-9B8D758FE963}" dt="2023-10-17T03:46:10.648" v="16288"/>
          <ac:spMkLst>
            <pc:docMk/>
            <pc:sldMk cId="3752287876" sldId="372"/>
            <ac:spMk id="134" creationId="{ED79FAE1-0B70-DD45-4A52-1D55DF3D59CE}"/>
          </ac:spMkLst>
        </pc:spChg>
        <pc:spChg chg="mod">
          <ac:chgData name="Kencin Autry" userId="a6c17a38-3403-4b9b-b01e-849711fc5fbf" providerId="ADAL" clId="{082659E4-D9E0-4610-B4E4-9B8D758FE963}" dt="2023-10-17T03:46:10.648" v="16288"/>
          <ac:spMkLst>
            <pc:docMk/>
            <pc:sldMk cId="3752287876" sldId="372"/>
            <ac:spMk id="135" creationId="{0E7F0A76-603C-C8F5-52F8-615175DA0A09}"/>
          </ac:spMkLst>
        </pc:spChg>
        <pc:spChg chg="mod">
          <ac:chgData name="Kencin Autry" userId="a6c17a38-3403-4b9b-b01e-849711fc5fbf" providerId="ADAL" clId="{082659E4-D9E0-4610-B4E4-9B8D758FE963}" dt="2023-10-17T03:46:10.648" v="16288"/>
          <ac:spMkLst>
            <pc:docMk/>
            <pc:sldMk cId="3752287876" sldId="372"/>
            <ac:spMk id="136" creationId="{1FA469A7-2E40-101E-4057-5CF6647C1958}"/>
          </ac:spMkLst>
        </pc:spChg>
        <pc:spChg chg="mod">
          <ac:chgData name="Kencin Autry" userId="a6c17a38-3403-4b9b-b01e-849711fc5fbf" providerId="ADAL" clId="{082659E4-D9E0-4610-B4E4-9B8D758FE963}" dt="2023-10-17T03:46:10.648" v="16288"/>
          <ac:spMkLst>
            <pc:docMk/>
            <pc:sldMk cId="3752287876" sldId="372"/>
            <ac:spMk id="137" creationId="{1AEA445B-3DFA-D3AF-27F3-BAB5ED07F8FA}"/>
          </ac:spMkLst>
        </pc:spChg>
        <pc:spChg chg="mod">
          <ac:chgData name="Kencin Autry" userId="a6c17a38-3403-4b9b-b01e-849711fc5fbf" providerId="ADAL" clId="{082659E4-D9E0-4610-B4E4-9B8D758FE963}" dt="2023-10-17T03:46:10.648" v="16288"/>
          <ac:spMkLst>
            <pc:docMk/>
            <pc:sldMk cId="3752287876" sldId="372"/>
            <ac:spMk id="138" creationId="{F023F2E4-B593-BF35-6889-7E73AFE1F523}"/>
          </ac:spMkLst>
        </pc:spChg>
        <pc:spChg chg="add del mod">
          <ac:chgData name="Kencin Autry" userId="a6c17a38-3403-4b9b-b01e-849711fc5fbf" providerId="ADAL" clId="{082659E4-D9E0-4610-B4E4-9B8D758FE963}" dt="2023-10-17T03:46:13.268" v="16289"/>
          <ac:spMkLst>
            <pc:docMk/>
            <pc:sldMk cId="3752287876" sldId="372"/>
            <ac:spMk id="139" creationId="{595975EC-FC4D-7210-63C6-E9BBC48B3726}"/>
          </ac:spMkLst>
        </pc:spChg>
        <pc:spChg chg="add mod">
          <ac:chgData name="Kencin Autry" userId="a6c17a38-3403-4b9b-b01e-849711fc5fbf" providerId="ADAL" clId="{082659E4-D9E0-4610-B4E4-9B8D758FE963}" dt="2023-10-17T03:46:20.495" v="16291"/>
          <ac:spMkLst>
            <pc:docMk/>
            <pc:sldMk cId="3752287876" sldId="372"/>
            <ac:spMk id="140" creationId="{01A004BC-055E-B29A-C597-658152503D4D}"/>
          </ac:spMkLst>
        </pc:spChg>
        <pc:spChg chg="mod">
          <ac:chgData name="Kencin Autry" userId="a6c17a38-3403-4b9b-b01e-849711fc5fbf" providerId="ADAL" clId="{082659E4-D9E0-4610-B4E4-9B8D758FE963}" dt="2023-10-17T03:46:20.495" v="16291"/>
          <ac:spMkLst>
            <pc:docMk/>
            <pc:sldMk cId="3752287876" sldId="372"/>
            <ac:spMk id="142" creationId="{DC9D88AD-2310-EC7D-C6B2-D4DA6A23F6D5}"/>
          </ac:spMkLst>
        </pc:spChg>
        <pc:spChg chg="mod">
          <ac:chgData name="Kencin Autry" userId="a6c17a38-3403-4b9b-b01e-849711fc5fbf" providerId="ADAL" clId="{082659E4-D9E0-4610-B4E4-9B8D758FE963}" dt="2023-10-17T03:46:20.495" v="16291"/>
          <ac:spMkLst>
            <pc:docMk/>
            <pc:sldMk cId="3752287876" sldId="372"/>
            <ac:spMk id="143" creationId="{B2FD0983-4592-96B9-62B0-61BC661B8080}"/>
          </ac:spMkLst>
        </pc:spChg>
        <pc:spChg chg="mod">
          <ac:chgData name="Kencin Autry" userId="a6c17a38-3403-4b9b-b01e-849711fc5fbf" providerId="ADAL" clId="{082659E4-D9E0-4610-B4E4-9B8D758FE963}" dt="2023-10-17T03:46:20.495" v="16291"/>
          <ac:spMkLst>
            <pc:docMk/>
            <pc:sldMk cId="3752287876" sldId="372"/>
            <ac:spMk id="144" creationId="{74BE110A-E1CB-3452-34AB-2428B0642543}"/>
          </ac:spMkLst>
        </pc:spChg>
        <pc:spChg chg="add mod">
          <ac:chgData name="Kencin Autry" userId="a6c17a38-3403-4b9b-b01e-849711fc5fbf" providerId="ADAL" clId="{082659E4-D9E0-4610-B4E4-9B8D758FE963}" dt="2023-10-17T03:46:20.495" v="16291"/>
          <ac:spMkLst>
            <pc:docMk/>
            <pc:sldMk cId="3752287876" sldId="372"/>
            <ac:spMk id="145" creationId="{7B191AFD-C319-362B-D9FE-99C73798C633}"/>
          </ac:spMkLst>
        </pc:spChg>
        <pc:spChg chg="add mod">
          <ac:chgData name="Kencin Autry" userId="a6c17a38-3403-4b9b-b01e-849711fc5fbf" providerId="ADAL" clId="{082659E4-D9E0-4610-B4E4-9B8D758FE963}" dt="2023-10-17T03:49:09.698" v="16349" actId="242"/>
          <ac:spMkLst>
            <pc:docMk/>
            <pc:sldMk cId="3752287876" sldId="372"/>
            <ac:spMk id="146" creationId="{92A29422-700D-F83E-01F8-539628FBB9F4}"/>
          </ac:spMkLst>
        </pc:spChg>
        <pc:spChg chg="mod">
          <ac:chgData name="Kencin Autry" userId="a6c17a38-3403-4b9b-b01e-849711fc5fbf" providerId="ADAL" clId="{082659E4-D9E0-4610-B4E4-9B8D758FE963}" dt="2023-10-17T03:46:20.495" v="16291"/>
          <ac:spMkLst>
            <pc:docMk/>
            <pc:sldMk cId="3752287876" sldId="372"/>
            <ac:spMk id="148" creationId="{2EC54391-D671-62F1-7177-13D09096861B}"/>
          </ac:spMkLst>
        </pc:spChg>
        <pc:spChg chg="mod">
          <ac:chgData name="Kencin Autry" userId="a6c17a38-3403-4b9b-b01e-849711fc5fbf" providerId="ADAL" clId="{082659E4-D9E0-4610-B4E4-9B8D758FE963}" dt="2023-10-17T03:46:20.495" v="16291"/>
          <ac:spMkLst>
            <pc:docMk/>
            <pc:sldMk cId="3752287876" sldId="372"/>
            <ac:spMk id="149" creationId="{A3771CA4-D912-C191-B3F0-A4C2996699ED}"/>
          </ac:spMkLst>
        </pc:spChg>
        <pc:spChg chg="mod">
          <ac:chgData name="Kencin Autry" userId="a6c17a38-3403-4b9b-b01e-849711fc5fbf" providerId="ADAL" clId="{082659E4-D9E0-4610-B4E4-9B8D758FE963}" dt="2023-10-17T03:46:20.495" v="16291"/>
          <ac:spMkLst>
            <pc:docMk/>
            <pc:sldMk cId="3752287876" sldId="372"/>
            <ac:spMk id="150" creationId="{70AF6ECD-1B64-1A98-37DB-F2D1E0D7D077}"/>
          </ac:spMkLst>
        </pc:spChg>
        <pc:spChg chg="mod">
          <ac:chgData name="Kencin Autry" userId="a6c17a38-3403-4b9b-b01e-849711fc5fbf" providerId="ADAL" clId="{082659E4-D9E0-4610-B4E4-9B8D758FE963}" dt="2023-10-17T03:46:20.495" v="16291"/>
          <ac:spMkLst>
            <pc:docMk/>
            <pc:sldMk cId="3752287876" sldId="372"/>
            <ac:spMk id="151" creationId="{2EE96F98-59C4-1800-6E87-F3FCF935A39E}"/>
          </ac:spMkLst>
        </pc:spChg>
        <pc:spChg chg="mod">
          <ac:chgData name="Kencin Autry" userId="a6c17a38-3403-4b9b-b01e-849711fc5fbf" providerId="ADAL" clId="{082659E4-D9E0-4610-B4E4-9B8D758FE963}" dt="2023-10-17T03:46:20.495" v="16291"/>
          <ac:spMkLst>
            <pc:docMk/>
            <pc:sldMk cId="3752287876" sldId="372"/>
            <ac:spMk id="153" creationId="{CFEA2C2F-6FC3-98CC-C26A-5788E27DDF68}"/>
          </ac:spMkLst>
        </pc:spChg>
        <pc:spChg chg="mod">
          <ac:chgData name="Kencin Autry" userId="a6c17a38-3403-4b9b-b01e-849711fc5fbf" providerId="ADAL" clId="{082659E4-D9E0-4610-B4E4-9B8D758FE963}" dt="2023-10-17T03:46:20.495" v="16291"/>
          <ac:spMkLst>
            <pc:docMk/>
            <pc:sldMk cId="3752287876" sldId="372"/>
            <ac:spMk id="157" creationId="{FD0BEDDE-9389-E76C-4387-5FD0FDCE2AAD}"/>
          </ac:spMkLst>
        </pc:spChg>
        <pc:spChg chg="mod">
          <ac:chgData name="Kencin Autry" userId="a6c17a38-3403-4b9b-b01e-849711fc5fbf" providerId="ADAL" clId="{082659E4-D9E0-4610-B4E4-9B8D758FE963}" dt="2023-10-17T03:46:20.495" v="16291"/>
          <ac:spMkLst>
            <pc:docMk/>
            <pc:sldMk cId="3752287876" sldId="372"/>
            <ac:spMk id="159" creationId="{A58571EE-8ABE-D2B0-17C6-0CD3F54197BD}"/>
          </ac:spMkLst>
        </pc:spChg>
        <pc:spChg chg="mod">
          <ac:chgData name="Kencin Autry" userId="a6c17a38-3403-4b9b-b01e-849711fc5fbf" providerId="ADAL" clId="{082659E4-D9E0-4610-B4E4-9B8D758FE963}" dt="2023-10-17T03:46:20.495" v="16291"/>
          <ac:spMkLst>
            <pc:docMk/>
            <pc:sldMk cId="3752287876" sldId="372"/>
            <ac:spMk id="160" creationId="{225AD4D7-938D-8A8B-8BEC-25C4EB56DCDD}"/>
          </ac:spMkLst>
        </pc:spChg>
        <pc:spChg chg="mod">
          <ac:chgData name="Kencin Autry" userId="a6c17a38-3403-4b9b-b01e-849711fc5fbf" providerId="ADAL" clId="{082659E4-D9E0-4610-B4E4-9B8D758FE963}" dt="2023-10-17T03:46:20.495" v="16291"/>
          <ac:spMkLst>
            <pc:docMk/>
            <pc:sldMk cId="3752287876" sldId="372"/>
            <ac:spMk id="161" creationId="{C9F08D14-867E-BDA4-448F-B628CFC6E7DC}"/>
          </ac:spMkLst>
        </pc:spChg>
        <pc:spChg chg="mod">
          <ac:chgData name="Kencin Autry" userId="a6c17a38-3403-4b9b-b01e-849711fc5fbf" providerId="ADAL" clId="{082659E4-D9E0-4610-B4E4-9B8D758FE963}" dt="2023-10-17T03:46:20.495" v="16291"/>
          <ac:spMkLst>
            <pc:docMk/>
            <pc:sldMk cId="3752287876" sldId="372"/>
            <ac:spMk id="162" creationId="{C8C6D2FB-176F-F65A-BD23-8AF98B50A0B6}"/>
          </ac:spMkLst>
        </pc:spChg>
        <pc:spChg chg="mod">
          <ac:chgData name="Kencin Autry" userId="a6c17a38-3403-4b9b-b01e-849711fc5fbf" providerId="ADAL" clId="{082659E4-D9E0-4610-B4E4-9B8D758FE963}" dt="2023-10-17T03:46:20.495" v="16291"/>
          <ac:spMkLst>
            <pc:docMk/>
            <pc:sldMk cId="3752287876" sldId="372"/>
            <ac:spMk id="163" creationId="{32A2C203-47B1-6320-F472-DB08766A0994}"/>
          </ac:spMkLst>
        </pc:spChg>
        <pc:spChg chg="mod">
          <ac:chgData name="Kencin Autry" userId="a6c17a38-3403-4b9b-b01e-849711fc5fbf" providerId="ADAL" clId="{082659E4-D9E0-4610-B4E4-9B8D758FE963}" dt="2023-10-17T03:46:20.495" v="16291"/>
          <ac:spMkLst>
            <pc:docMk/>
            <pc:sldMk cId="3752287876" sldId="372"/>
            <ac:spMk id="165" creationId="{FEA42678-58E8-3516-6656-7D515FCEEE6E}"/>
          </ac:spMkLst>
        </pc:spChg>
        <pc:spChg chg="mod">
          <ac:chgData name="Kencin Autry" userId="a6c17a38-3403-4b9b-b01e-849711fc5fbf" providerId="ADAL" clId="{082659E4-D9E0-4610-B4E4-9B8D758FE963}" dt="2023-10-17T03:46:20.495" v="16291"/>
          <ac:spMkLst>
            <pc:docMk/>
            <pc:sldMk cId="3752287876" sldId="372"/>
            <ac:spMk id="166" creationId="{2AA1598F-CE8E-84B3-3938-8E6E718B6FD2}"/>
          </ac:spMkLst>
        </pc:spChg>
        <pc:spChg chg="mod">
          <ac:chgData name="Kencin Autry" userId="a6c17a38-3403-4b9b-b01e-849711fc5fbf" providerId="ADAL" clId="{082659E4-D9E0-4610-B4E4-9B8D758FE963}" dt="2023-10-17T03:46:20.495" v="16291"/>
          <ac:spMkLst>
            <pc:docMk/>
            <pc:sldMk cId="3752287876" sldId="372"/>
            <ac:spMk id="167" creationId="{46199EC2-0734-FFA6-5A69-78DF7742520B}"/>
          </ac:spMkLst>
        </pc:spChg>
        <pc:spChg chg="mod">
          <ac:chgData name="Kencin Autry" userId="a6c17a38-3403-4b9b-b01e-849711fc5fbf" providerId="ADAL" clId="{082659E4-D9E0-4610-B4E4-9B8D758FE963}" dt="2023-10-17T03:46:20.495" v="16291"/>
          <ac:spMkLst>
            <pc:docMk/>
            <pc:sldMk cId="3752287876" sldId="372"/>
            <ac:spMk id="168" creationId="{00008B6D-4C74-9C44-8723-85DA1CF44E51}"/>
          </ac:spMkLst>
        </pc:spChg>
        <pc:spChg chg="mod">
          <ac:chgData name="Kencin Autry" userId="a6c17a38-3403-4b9b-b01e-849711fc5fbf" providerId="ADAL" clId="{082659E4-D9E0-4610-B4E4-9B8D758FE963}" dt="2023-10-17T03:46:20.495" v="16291"/>
          <ac:spMkLst>
            <pc:docMk/>
            <pc:sldMk cId="3752287876" sldId="372"/>
            <ac:spMk id="170" creationId="{823E136B-3CEA-8788-9B8A-8AFD0D7DCFFE}"/>
          </ac:spMkLst>
        </pc:spChg>
        <pc:spChg chg="mod">
          <ac:chgData name="Kencin Autry" userId="a6c17a38-3403-4b9b-b01e-849711fc5fbf" providerId="ADAL" clId="{082659E4-D9E0-4610-B4E4-9B8D758FE963}" dt="2023-10-17T03:46:20.495" v="16291"/>
          <ac:spMkLst>
            <pc:docMk/>
            <pc:sldMk cId="3752287876" sldId="372"/>
            <ac:spMk id="172" creationId="{BA8DA385-2EB5-3BC0-4D6A-2866BA197B97}"/>
          </ac:spMkLst>
        </pc:spChg>
        <pc:spChg chg="mod">
          <ac:chgData name="Kencin Autry" userId="a6c17a38-3403-4b9b-b01e-849711fc5fbf" providerId="ADAL" clId="{082659E4-D9E0-4610-B4E4-9B8D758FE963}" dt="2023-10-17T03:46:20.495" v="16291"/>
          <ac:spMkLst>
            <pc:docMk/>
            <pc:sldMk cId="3752287876" sldId="372"/>
            <ac:spMk id="173" creationId="{E523284E-E76C-AAB2-1C27-3E9911F7B7AE}"/>
          </ac:spMkLst>
        </pc:spChg>
        <pc:spChg chg="mod">
          <ac:chgData name="Kencin Autry" userId="a6c17a38-3403-4b9b-b01e-849711fc5fbf" providerId="ADAL" clId="{082659E4-D9E0-4610-B4E4-9B8D758FE963}" dt="2023-10-17T03:46:20.495" v="16291"/>
          <ac:spMkLst>
            <pc:docMk/>
            <pc:sldMk cId="3752287876" sldId="372"/>
            <ac:spMk id="175" creationId="{16210414-E853-4490-2374-4047A1CFA5AE}"/>
          </ac:spMkLst>
        </pc:spChg>
        <pc:spChg chg="mod">
          <ac:chgData name="Kencin Autry" userId="a6c17a38-3403-4b9b-b01e-849711fc5fbf" providerId="ADAL" clId="{082659E4-D9E0-4610-B4E4-9B8D758FE963}" dt="2023-10-17T03:46:20.495" v="16291"/>
          <ac:spMkLst>
            <pc:docMk/>
            <pc:sldMk cId="3752287876" sldId="372"/>
            <ac:spMk id="177" creationId="{84D7115A-A1FA-1AC0-9B27-202AF69FACDC}"/>
          </ac:spMkLst>
        </pc:spChg>
        <pc:spChg chg="mod">
          <ac:chgData name="Kencin Autry" userId="a6c17a38-3403-4b9b-b01e-849711fc5fbf" providerId="ADAL" clId="{082659E4-D9E0-4610-B4E4-9B8D758FE963}" dt="2023-10-17T03:46:20.495" v="16291"/>
          <ac:spMkLst>
            <pc:docMk/>
            <pc:sldMk cId="3752287876" sldId="372"/>
            <ac:spMk id="178" creationId="{06833341-EA2B-CCC5-804B-03469FE046A0}"/>
          </ac:spMkLst>
        </pc:spChg>
        <pc:spChg chg="mod">
          <ac:chgData name="Kencin Autry" userId="a6c17a38-3403-4b9b-b01e-849711fc5fbf" providerId="ADAL" clId="{082659E4-D9E0-4610-B4E4-9B8D758FE963}" dt="2023-10-17T03:46:20.495" v="16291"/>
          <ac:spMkLst>
            <pc:docMk/>
            <pc:sldMk cId="3752287876" sldId="372"/>
            <ac:spMk id="179" creationId="{B2465EC5-9209-FD23-1819-EA48F8465CD6}"/>
          </ac:spMkLst>
        </pc:spChg>
        <pc:spChg chg="mod">
          <ac:chgData name="Kencin Autry" userId="a6c17a38-3403-4b9b-b01e-849711fc5fbf" providerId="ADAL" clId="{082659E4-D9E0-4610-B4E4-9B8D758FE963}" dt="2023-10-17T03:46:20.495" v="16291"/>
          <ac:spMkLst>
            <pc:docMk/>
            <pc:sldMk cId="3752287876" sldId="372"/>
            <ac:spMk id="180" creationId="{8683107A-08D1-0A51-95D2-C10560EF2190}"/>
          </ac:spMkLst>
        </pc:spChg>
        <pc:spChg chg="mod">
          <ac:chgData name="Kencin Autry" userId="a6c17a38-3403-4b9b-b01e-849711fc5fbf" providerId="ADAL" clId="{082659E4-D9E0-4610-B4E4-9B8D758FE963}" dt="2023-10-17T03:46:20.495" v="16291"/>
          <ac:spMkLst>
            <pc:docMk/>
            <pc:sldMk cId="3752287876" sldId="372"/>
            <ac:spMk id="181" creationId="{615070B3-D606-1D76-D3E9-78203FCAA1EF}"/>
          </ac:spMkLst>
        </pc:spChg>
        <pc:spChg chg="mod">
          <ac:chgData name="Kencin Autry" userId="a6c17a38-3403-4b9b-b01e-849711fc5fbf" providerId="ADAL" clId="{082659E4-D9E0-4610-B4E4-9B8D758FE963}" dt="2023-10-17T03:46:20.495" v="16291"/>
          <ac:spMkLst>
            <pc:docMk/>
            <pc:sldMk cId="3752287876" sldId="372"/>
            <ac:spMk id="182" creationId="{B8DC6864-391A-F6AA-5634-74B3ABE1C764}"/>
          </ac:spMkLst>
        </pc:spChg>
        <pc:spChg chg="mod">
          <ac:chgData name="Kencin Autry" userId="a6c17a38-3403-4b9b-b01e-849711fc5fbf" providerId="ADAL" clId="{082659E4-D9E0-4610-B4E4-9B8D758FE963}" dt="2023-10-17T03:46:20.495" v="16291"/>
          <ac:spMkLst>
            <pc:docMk/>
            <pc:sldMk cId="3752287876" sldId="372"/>
            <ac:spMk id="183" creationId="{0CE6200E-58D8-247D-2E24-03EFE2327C86}"/>
          </ac:spMkLst>
        </pc:spChg>
        <pc:spChg chg="mod">
          <ac:chgData name="Kencin Autry" userId="a6c17a38-3403-4b9b-b01e-849711fc5fbf" providerId="ADAL" clId="{082659E4-D9E0-4610-B4E4-9B8D758FE963}" dt="2023-10-17T03:46:20.495" v="16291"/>
          <ac:spMkLst>
            <pc:docMk/>
            <pc:sldMk cId="3752287876" sldId="372"/>
            <ac:spMk id="184" creationId="{48011D86-423F-8371-E159-DFBF4617CBA6}"/>
          </ac:spMkLst>
        </pc:spChg>
        <pc:spChg chg="mod">
          <ac:chgData name="Kencin Autry" userId="a6c17a38-3403-4b9b-b01e-849711fc5fbf" providerId="ADAL" clId="{082659E4-D9E0-4610-B4E4-9B8D758FE963}" dt="2023-10-17T03:46:20.495" v="16291"/>
          <ac:spMkLst>
            <pc:docMk/>
            <pc:sldMk cId="3752287876" sldId="372"/>
            <ac:spMk id="186" creationId="{3D6436E5-FD4E-6211-8249-0436DE4B3CCF}"/>
          </ac:spMkLst>
        </pc:spChg>
        <pc:spChg chg="mod">
          <ac:chgData name="Kencin Autry" userId="a6c17a38-3403-4b9b-b01e-849711fc5fbf" providerId="ADAL" clId="{082659E4-D9E0-4610-B4E4-9B8D758FE963}" dt="2023-10-17T03:46:20.495" v="16291"/>
          <ac:spMkLst>
            <pc:docMk/>
            <pc:sldMk cId="3752287876" sldId="372"/>
            <ac:spMk id="187" creationId="{3AE5DA64-9626-A92D-9387-818449295C34}"/>
          </ac:spMkLst>
        </pc:spChg>
        <pc:spChg chg="mod">
          <ac:chgData name="Kencin Autry" userId="a6c17a38-3403-4b9b-b01e-849711fc5fbf" providerId="ADAL" clId="{082659E4-D9E0-4610-B4E4-9B8D758FE963}" dt="2023-10-17T03:46:20.495" v="16291"/>
          <ac:spMkLst>
            <pc:docMk/>
            <pc:sldMk cId="3752287876" sldId="372"/>
            <ac:spMk id="188" creationId="{C04A4280-7183-971C-0D0A-BE66E27810C5}"/>
          </ac:spMkLst>
        </pc:spChg>
        <pc:spChg chg="mod">
          <ac:chgData name="Kencin Autry" userId="a6c17a38-3403-4b9b-b01e-849711fc5fbf" providerId="ADAL" clId="{082659E4-D9E0-4610-B4E4-9B8D758FE963}" dt="2023-10-17T03:46:20.495" v="16291"/>
          <ac:spMkLst>
            <pc:docMk/>
            <pc:sldMk cId="3752287876" sldId="372"/>
            <ac:spMk id="191" creationId="{53FA36F0-3FC0-7FAF-8A97-A4A0222885B7}"/>
          </ac:spMkLst>
        </pc:spChg>
        <pc:spChg chg="mod">
          <ac:chgData name="Kencin Autry" userId="a6c17a38-3403-4b9b-b01e-849711fc5fbf" providerId="ADAL" clId="{082659E4-D9E0-4610-B4E4-9B8D758FE963}" dt="2023-10-17T03:46:20.495" v="16291"/>
          <ac:spMkLst>
            <pc:docMk/>
            <pc:sldMk cId="3752287876" sldId="372"/>
            <ac:spMk id="192" creationId="{27FC6417-F6E1-FF05-855A-8BD5E25921EB}"/>
          </ac:spMkLst>
        </pc:spChg>
        <pc:spChg chg="mod">
          <ac:chgData name="Kencin Autry" userId="a6c17a38-3403-4b9b-b01e-849711fc5fbf" providerId="ADAL" clId="{082659E4-D9E0-4610-B4E4-9B8D758FE963}" dt="2023-10-17T03:46:20.495" v="16291"/>
          <ac:spMkLst>
            <pc:docMk/>
            <pc:sldMk cId="3752287876" sldId="372"/>
            <ac:spMk id="193" creationId="{D793F7B1-A57B-DACB-2F32-EBBC2F5FA272}"/>
          </ac:spMkLst>
        </pc:spChg>
        <pc:spChg chg="add mod">
          <ac:chgData name="Kencin Autry" userId="a6c17a38-3403-4b9b-b01e-849711fc5fbf" providerId="ADAL" clId="{082659E4-D9E0-4610-B4E4-9B8D758FE963}" dt="2023-10-17T03:46:20.495" v="16291"/>
          <ac:spMkLst>
            <pc:docMk/>
            <pc:sldMk cId="3752287876" sldId="372"/>
            <ac:spMk id="194" creationId="{D764EA73-E86E-85DF-59DA-E77E171EC3F8}"/>
          </ac:spMkLst>
        </pc:spChg>
        <pc:spChg chg="add mod">
          <ac:chgData name="Kencin Autry" userId="a6c17a38-3403-4b9b-b01e-849711fc5fbf" providerId="ADAL" clId="{082659E4-D9E0-4610-B4E4-9B8D758FE963}" dt="2023-10-17T03:46:20.495" v="16291"/>
          <ac:spMkLst>
            <pc:docMk/>
            <pc:sldMk cId="3752287876" sldId="372"/>
            <ac:spMk id="195" creationId="{31A676A8-02E4-E059-9E8C-A5E6707A5D82}"/>
          </ac:spMkLst>
        </pc:spChg>
        <pc:spChg chg="add mod">
          <ac:chgData name="Kencin Autry" userId="a6c17a38-3403-4b9b-b01e-849711fc5fbf" providerId="ADAL" clId="{082659E4-D9E0-4610-B4E4-9B8D758FE963}" dt="2023-10-17T03:46:20.495" v="16291"/>
          <ac:spMkLst>
            <pc:docMk/>
            <pc:sldMk cId="3752287876" sldId="372"/>
            <ac:spMk id="196" creationId="{6DB471D8-6636-3E50-C0C0-C6554DDF8509}"/>
          </ac:spMkLst>
        </pc:spChg>
        <pc:spChg chg="add mod">
          <ac:chgData name="Kencin Autry" userId="a6c17a38-3403-4b9b-b01e-849711fc5fbf" providerId="ADAL" clId="{082659E4-D9E0-4610-B4E4-9B8D758FE963}" dt="2023-10-17T03:46:20.495" v="16291"/>
          <ac:spMkLst>
            <pc:docMk/>
            <pc:sldMk cId="3752287876" sldId="372"/>
            <ac:spMk id="197" creationId="{30EEF0DE-CED6-E12A-DFB6-538AA6EC6608}"/>
          </ac:spMkLst>
        </pc:spChg>
        <pc:spChg chg="add mod">
          <ac:chgData name="Kencin Autry" userId="a6c17a38-3403-4b9b-b01e-849711fc5fbf" providerId="ADAL" clId="{082659E4-D9E0-4610-B4E4-9B8D758FE963}" dt="2023-10-17T03:46:20.495" v="16291"/>
          <ac:spMkLst>
            <pc:docMk/>
            <pc:sldMk cId="3752287876" sldId="372"/>
            <ac:spMk id="198" creationId="{264BE516-8886-9A3E-E3BE-5685FD43DC62}"/>
          </ac:spMkLst>
        </pc:spChg>
        <pc:spChg chg="add mod">
          <ac:chgData name="Kencin Autry" userId="a6c17a38-3403-4b9b-b01e-849711fc5fbf" providerId="ADAL" clId="{082659E4-D9E0-4610-B4E4-9B8D758FE963}" dt="2023-10-17T03:46:20.495" v="16291"/>
          <ac:spMkLst>
            <pc:docMk/>
            <pc:sldMk cId="3752287876" sldId="372"/>
            <ac:spMk id="199" creationId="{E72BA23C-0D41-9313-B6CC-2D986FBE7DCB}"/>
          </ac:spMkLst>
        </pc:spChg>
        <pc:spChg chg="add mod">
          <ac:chgData name="Kencin Autry" userId="a6c17a38-3403-4b9b-b01e-849711fc5fbf" providerId="ADAL" clId="{082659E4-D9E0-4610-B4E4-9B8D758FE963}" dt="2023-10-17T03:46:20.495" v="16291"/>
          <ac:spMkLst>
            <pc:docMk/>
            <pc:sldMk cId="3752287876" sldId="372"/>
            <ac:spMk id="200" creationId="{78946C90-BDCB-70FB-ADBA-1F1228B6DB32}"/>
          </ac:spMkLst>
        </pc:spChg>
        <pc:spChg chg="add mod">
          <ac:chgData name="Kencin Autry" userId="a6c17a38-3403-4b9b-b01e-849711fc5fbf" providerId="ADAL" clId="{082659E4-D9E0-4610-B4E4-9B8D758FE963}" dt="2023-10-17T03:46:20.495" v="16291"/>
          <ac:spMkLst>
            <pc:docMk/>
            <pc:sldMk cId="3752287876" sldId="372"/>
            <ac:spMk id="201" creationId="{975ADF0B-B4D4-5148-F049-B003A5012D8D}"/>
          </ac:spMkLst>
        </pc:spChg>
        <pc:spChg chg="mod">
          <ac:chgData name="Kencin Autry" userId="a6c17a38-3403-4b9b-b01e-849711fc5fbf" providerId="ADAL" clId="{082659E4-D9E0-4610-B4E4-9B8D758FE963}" dt="2023-10-17T03:46:20.495" v="16291"/>
          <ac:spMkLst>
            <pc:docMk/>
            <pc:sldMk cId="3752287876" sldId="372"/>
            <ac:spMk id="203" creationId="{F1E4A7C2-81ED-9D43-8CB0-3BD02E7441D7}"/>
          </ac:spMkLst>
        </pc:spChg>
        <pc:spChg chg="mod">
          <ac:chgData name="Kencin Autry" userId="a6c17a38-3403-4b9b-b01e-849711fc5fbf" providerId="ADAL" clId="{082659E4-D9E0-4610-B4E4-9B8D758FE963}" dt="2023-10-17T03:46:20.495" v="16291"/>
          <ac:spMkLst>
            <pc:docMk/>
            <pc:sldMk cId="3752287876" sldId="372"/>
            <ac:spMk id="209" creationId="{502E9CDF-1C26-040E-71E1-0AEE5A70FCE9}"/>
          </ac:spMkLst>
        </pc:spChg>
        <pc:spChg chg="mod">
          <ac:chgData name="Kencin Autry" userId="a6c17a38-3403-4b9b-b01e-849711fc5fbf" providerId="ADAL" clId="{082659E4-D9E0-4610-B4E4-9B8D758FE963}" dt="2023-10-17T03:46:20.495" v="16291"/>
          <ac:spMkLst>
            <pc:docMk/>
            <pc:sldMk cId="3752287876" sldId="372"/>
            <ac:spMk id="210" creationId="{BCB52F78-7379-FCEC-117E-6267EF455BEC}"/>
          </ac:spMkLst>
        </pc:spChg>
        <pc:spChg chg="mod">
          <ac:chgData name="Kencin Autry" userId="a6c17a38-3403-4b9b-b01e-849711fc5fbf" providerId="ADAL" clId="{082659E4-D9E0-4610-B4E4-9B8D758FE963}" dt="2023-10-17T03:46:20.495" v="16291"/>
          <ac:spMkLst>
            <pc:docMk/>
            <pc:sldMk cId="3752287876" sldId="372"/>
            <ac:spMk id="211" creationId="{FE931894-702F-4220-EA40-98ACE597E7CB}"/>
          </ac:spMkLst>
        </pc:spChg>
        <pc:spChg chg="mod">
          <ac:chgData name="Kencin Autry" userId="a6c17a38-3403-4b9b-b01e-849711fc5fbf" providerId="ADAL" clId="{082659E4-D9E0-4610-B4E4-9B8D758FE963}" dt="2023-10-17T03:46:20.495" v="16291"/>
          <ac:spMkLst>
            <pc:docMk/>
            <pc:sldMk cId="3752287876" sldId="372"/>
            <ac:spMk id="212" creationId="{2119B2F1-4952-6C3F-8DF7-0D032498A5E4}"/>
          </ac:spMkLst>
        </pc:spChg>
        <pc:spChg chg="mod">
          <ac:chgData name="Kencin Autry" userId="a6c17a38-3403-4b9b-b01e-849711fc5fbf" providerId="ADAL" clId="{082659E4-D9E0-4610-B4E4-9B8D758FE963}" dt="2023-10-17T03:46:20.495" v="16291"/>
          <ac:spMkLst>
            <pc:docMk/>
            <pc:sldMk cId="3752287876" sldId="372"/>
            <ac:spMk id="213" creationId="{113B56F0-6C72-AF38-D55A-11CFBAD8D9B3}"/>
          </ac:spMkLst>
        </pc:spChg>
        <pc:spChg chg="mod">
          <ac:chgData name="Kencin Autry" userId="a6c17a38-3403-4b9b-b01e-849711fc5fbf" providerId="ADAL" clId="{082659E4-D9E0-4610-B4E4-9B8D758FE963}" dt="2023-10-17T03:46:20.495" v="16291"/>
          <ac:spMkLst>
            <pc:docMk/>
            <pc:sldMk cId="3752287876" sldId="372"/>
            <ac:spMk id="214" creationId="{16B8BF4D-8A09-0274-D9C2-1844B8B573AE}"/>
          </ac:spMkLst>
        </pc:spChg>
        <pc:spChg chg="mod">
          <ac:chgData name="Kencin Autry" userId="a6c17a38-3403-4b9b-b01e-849711fc5fbf" providerId="ADAL" clId="{082659E4-D9E0-4610-B4E4-9B8D758FE963}" dt="2023-10-17T03:46:20.495" v="16291"/>
          <ac:spMkLst>
            <pc:docMk/>
            <pc:sldMk cId="3752287876" sldId="372"/>
            <ac:spMk id="215" creationId="{A40FD2D2-D679-17D6-DF40-DFA9069C0467}"/>
          </ac:spMkLst>
        </pc:spChg>
        <pc:spChg chg="mod">
          <ac:chgData name="Kencin Autry" userId="a6c17a38-3403-4b9b-b01e-849711fc5fbf" providerId="ADAL" clId="{082659E4-D9E0-4610-B4E4-9B8D758FE963}" dt="2023-10-17T03:46:20.495" v="16291"/>
          <ac:spMkLst>
            <pc:docMk/>
            <pc:sldMk cId="3752287876" sldId="372"/>
            <ac:spMk id="217" creationId="{8BE5F7FC-22D2-BE48-12C4-BE487C5C2DB7}"/>
          </ac:spMkLst>
        </pc:spChg>
        <pc:spChg chg="mod">
          <ac:chgData name="Kencin Autry" userId="a6c17a38-3403-4b9b-b01e-849711fc5fbf" providerId="ADAL" clId="{082659E4-D9E0-4610-B4E4-9B8D758FE963}" dt="2023-10-17T03:46:20.495" v="16291"/>
          <ac:spMkLst>
            <pc:docMk/>
            <pc:sldMk cId="3752287876" sldId="372"/>
            <ac:spMk id="218" creationId="{377F4D03-6B42-02FD-AF39-5BB7350916EF}"/>
          </ac:spMkLst>
        </pc:spChg>
        <pc:spChg chg="mod">
          <ac:chgData name="Kencin Autry" userId="a6c17a38-3403-4b9b-b01e-849711fc5fbf" providerId="ADAL" clId="{082659E4-D9E0-4610-B4E4-9B8D758FE963}" dt="2023-10-17T03:46:20.495" v="16291"/>
          <ac:spMkLst>
            <pc:docMk/>
            <pc:sldMk cId="3752287876" sldId="372"/>
            <ac:spMk id="219" creationId="{99B3DADC-8421-308F-D1D7-57C173497C90}"/>
          </ac:spMkLst>
        </pc:spChg>
        <pc:spChg chg="mod">
          <ac:chgData name="Kencin Autry" userId="a6c17a38-3403-4b9b-b01e-849711fc5fbf" providerId="ADAL" clId="{082659E4-D9E0-4610-B4E4-9B8D758FE963}" dt="2023-10-17T03:46:20.495" v="16291"/>
          <ac:spMkLst>
            <pc:docMk/>
            <pc:sldMk cId="3752287876" sldId="372"/>
            <ac:spMk id="220" creationId="{83C7A76C-C133-CE4D-E89B-C93DF5831498}"/>
          </ac:spMkLst>
        </pc:spChg>
        <pc:spChg chg="mod">
          <ac:chgData name="Kencin Autry" userId="a6c17a38-3403-4b9b-b01e-849711fc5fbf" providerId="ADAL" clId="{082659E4-D9E0-4610-B4E4-9B8D758FE963}" dt="2023-10-17T03:46:20.495" v="16291"/>
          <ac:spMkLst>
            <pc:docMk/>
            <pc:sldMk cId="3752287876" sldId="372"/>
            <ac:spMk id="221" creationId="{BDD3B0E1-5979-DCD2-30EE-83FE09FF05E4}"/>
          </ac:spMkLst>
        </pc:spChg>
        <pc:spChg chg="mod">
          <ac:chgData name="Kencin Autry" userId="a6c17a38-3403-4b9b-b01e-849711fc5fbf" providerId="ADAL" clId="{082659E4-D9E0-4610-B4E4-9B8D758FE963}" dt="2023-10-17T03:46:20.495" v="16291"/>
          <ac:spMkLst>
            <pc:docMk/>
            <pc:sldMk cId="3752287876" sldId="372"/>
            <ac:spMk id="223" creationId="{AAEAFD9C-0155-D0CE-3549-CFE98FB38E63}"/>
          </ac:spMkLst>
        </pc:spChg>
        <pc:spChg chg="mod">
          <ac:chgData name="Kencin Autry" userId="a6c17a38-3403-4b9b-b01e-849711fc5fbf" providerId="ADAL" clId="{082659E4-D9E0-4610-B4E4-9B8D758FE963}" dt="2023-10-17T03:46:20.495" v="16291"/>
          <ac:spMkLst>
            <pc:docMk/>
            <pc:sldMk cId="3752287876" sldId="372"/>
            <ac:spMk id="224" creationId="{04AF124A-5629-BFCA-6C5C-922405730B6B}"/>
          </ac:spMkLst>
        </pc:spChg>
        <pc:spChg chg="mod">
          <ac:chgData name="Kencin Autry" userId="a6c17a38-3403-4b9b-b01e-849711fc5fbf" providerId="ADAL" clId="{082659E4-D9E0-4610-B4E4-9B8D758FE963}" dt="2023-10-17T03:46:20.495" v="16291"/>
          <ac:spMkLst>
            <pc:docMk/>
            <pc:sldMk cId="3752287876" sldId="372"/>
            <ac:spMk id="225" creationId="{C45CCB34-FE14-34E2-6047-F824201EDFF0}"/>
          </ac:spMkLst>
        </pc:spChg>
        <pc:spChg chg="mod">
          <ac:chgData name="Kencin Autry" userId="a6c17a38-3403-4b9b-b01e-849711fc5fbf" providerId="ADAL" clId="{082659E4-D9E0-4610-B4E4-9B8D758FE963}" dt="2023-10-17T03:46:20.495" v="16291"/>
          <ac:spMkLst>
            <pc:docMk/>
            <pc:sldMk cId="3752287876" sldId="372"/>
            <ac:spMk id="226" creationId="{A3028B7B-5622-B54B-1C60-26BED8D16F0A}"/>
          </ac:spMkLst>
        </pc:spChg>
        <pc:spChg chg="mod">
          <ac:chgData name="Kencin Autry" userId="a6c17a38-3403-4b9b-b01e-849711fc5fbf" providerId="ADAL" clId="{082659E4-D9E0-4610-B4E4-9B8D758FE963}" dt="2023-10-17T03:46:20.495" v="16291"/>
          <ac:spMkLst>
            <pc:docMk/>
            <pc:sldMk cId="3752287876" sldId="372"/>
            <ac:spMk id="227" creationId="{27220C67-86C2-E643-7D18-C58CA55B112D}"/>
          </ac:spMkLst>
        </pc:spChg>
        <pc:spChg chg="mod">
          <ac:chgData name="Kencin Autry" userId="a6c17a38-3403-4b9b-b01e-849711fc5fbf" providerId="ADAL" clId="{082659E4-D9E0-4610-B4E4-9B8D758FE963}" dt="2023-10-17T03:46:20.495" v="16291"/>
          <ac:spMkLst>
            <pc:docMk/>
            <pc:sldMk cId="3752287876" sldId="372"/>
            <ac:spMk id="229" creationId="{F45A85FD-5ECF-CBFD-18C7-199B2332BFCB}"/>
          </ac:spMkLst>
        </pc:spChg>
        <pc:spChg chg="mod">
          <ac:chgData name="Kencin Autry" userId="a6c17a38-3403-4b9b-b01e-849711fc5fbf" providerId="ADAL" clId="{082659E4-D9E0-4610-B4E4-9B8D758FE963}" dt="2023-10-17T03:46:20.495" v="16291"/>
          <ac:spMkLst>
            <pc:docMk/>
            <pc:sldMk cId="3752287876" sldId="372"/>
            <ac:spMk id="230" creationId="{BFE5CFD1-04A6-8F99-809D-307E037735FE}"/>
          </ac:spMkLst>
        </pc:spChg>
        <pc:spChg chg="mod">
          <ac:chgData name="Kencin Autry" userId="a6c17a38-3403-4b9b-b01e-849711fc5fbf" providerId="ADAL" clId="{082659E4-D9E0-4610-B4E4-9B8D758FE963}" dt="2023-10-17T03:46:20.495" v="16291"/>
          <ac:spMkLst>
            <pc:docMk/>
            <pc:sldMk cId="3752287876" sldId="372"/>
            <ac:spMk id="231" creationId="{34668210-9608-5681-4348-BFDE059CF1B2}"/>
          </ac:spMkLst>
        </pc:spChg>
        <pc:spChg chg="mod">
          <ac:chgData name="Kencin Autry" userId="a6c17a38-3403-4b9b-b01e-849711fc5fbf" providerId="ADAL" clId="{082659E4-D9E0-4610-B4E4-9B8D758FE963}" dt="2023-10-17T03:46:20.495" v="16291"/>
          <ac:spMkLst>
            <pc:docMk/>
            <pc:sldMk cId="3752287876" sldId="372"/>
            <ac:spMk id="232" creationId="{2A7BCA80-CA30-3C7E-1BA9-3F626CB05144}"/>
          </ac:spMkLst>
        </pc:spChg>
        <pc:spChg chg="mod">
          <ac:chgData name="Kencin Autry" userId="a6c17a38-3403-4b9b-b01e-849711fc5fbf" providerId="ADAL" clId="{082659E4-D9E0-4610-B4E4-9B8D758FE963}" dt="2023-10-17T03:46:20.495" v="16291"/>
          <ac:spMkLst>
            <pc:docMk/>
            <pc:sldMk cId="3752287876" sldId="372"/>
            <ac:spMk id="233" creationId="{EF100023-8980-005C-5DD8-4DDB72C116BF}"/>
          </ac:spMkLst>
        </pc:spChg>
        <pc:spChg chg="mod">
          <ac:chgData name="Kencin Autry" userId="a6c17a38-3403-4b9b-b01e-849711fc5fbf" providerId="ADAL" clId="{082659E4-D9E0-4610-B4E4-9B8D758FE963}" dt="2023-10-17T03:46:20.495" v="16291"/>
          <ac:spMkLst>
            <pc:docMk/>
            <pc:sldMk cId="3752287876" sldId="372"/>
            <ac:spMk id="235" creationId="{BBF40A23-2A3A-C45F-4271-52618AC3133E}"/>
          </ac:spMkLst>
        </pc:spChg>
        <pc:spChg chg="mod">
          <ac:chgData name="Kencin Autry" userId="a6c17a38-3403-4b9b-b01e-849711fc5fbf" providerId="ADAL" clId="{082659E4-D9E0-4610-B4E4-9B8D758FE963}" dt="2023-10-17T03:46:20.495" v="16291"/>
          <ac:spMkLst>
            <pc:docMk/>
            <pc:sldMk cId="3752287876" sldId="372"/>
            <ac:spMk id="236" creationId="{0C5F4CD0-8FDA-4418-4BEB-3076C8134A6D}"/>
          </ac:spMkLst>
        </pc:spChg>
        <pc:spChg chg="mod">
          <ac:chgData name="Kencin Autry" userId="a6c17a38-3403-4b9b-b01e-849711fc5fbf" providerId="ADAL" clId="{082659E4-D9E0-4610-B4E4-9B8D758FE963}" dt="2023-10-17T03:46:20.495" v="16291"/>
          <ac:spMkLst>
            <pc:docMk/>
            <pc:sldMk cId="3752287876" sldId="372"/>
            <ac:spMk id="237" creationId="{03E5D3DB-4561-A23E-A67A-AB20AB72EC31}"/>
          </ac:spMkLst>
        </pc:spChg>
        <pc:spChg chg="mod">
          <ac:chgData name="Kencin Autry" userId="a6c17a38-3403-4b9b-b01e-849711fc5fbf" providerId="ADAL" clId="{082659E4-D9E0-4610-B4E4-9B8D758FE963}" dt="2023-10-17T03:46:20.495" v="16291"/>
          <ac:spMkLst>
            <pc:docMk/>
            <pc:sldMk cId="3752287876" sldId="372"/>
            <ac:spMk id="238" creationId="{5E22FB11-4C4C-DDD6-581F-D41E058A660C}"/>
          </ac:spMkLst>
        </pc:spChg>
        <pc:spChg chg="mod">
          <ac:chgData name="Kencin Autry" userId="a6c17a38-3403-4b9b-b01e-849711fc5fbf" providerId="ADAL" clId="{082659E4-D9E0-4610-B4E4-9B8D758FE963}" dt="2023-10-17T03:46:20.495" v="16291"/>
          <ac:spMkLst>
            <pc:docMk/>
            <pc:sldMk cId="3752287876" sldId="372"/>
            <ac:spMk id="239" creationId="{4D2A67F8-B6D1-E8F2-4F8B-7ECED4101513}"/>
          </ac:spMkLst>
        </pc:spChg>
        <pc:spChg chg="mod">
          <ac:chgData name="Kencin Autry" userId="a6c17a38-3403-4b9b-b01e-849711fc5fbf" providerId="ADAL" clId="{082659E4-D9E0-4610-B4E4-9B8D758FE963}" dt="2023-10-17T03:46:20.495" v="16291"/>
          <ac:spMkLst>
            <pc:docMk/>
            <pc:sldMk cId="3752287876" sldId="372"/>
            <ac:spMk id="240" creationId="{EC1E74FD-CC6E-AE3F-6BA5-10527CBD96B9}"/>
          </ac:spMkLst>
        </pc:spChg>
        <pc:spChg chg="add mod">
          <ac:chgData name="Kencin Autry" userId="a6c17a38-3403-4b9b-b01e-849711fc5fbf" providerId="ADAL" clId="{082659E4-D9E0-4610-B4E4-9B8D758FE963}" dt="2023-10-17T03:46:20.495" v="16291"/>
          <ac:spMkLst>
            <pc:docMk/>
            <pc:sldMk cId="3752287876" sldId="372"/>
            <ac:spMk id="241" creationId="{975C851E-704D-AFA2-0F46-BFA74966C7EB}"/>
          </ac:spMkLst>
        </pc:spChg>
        <pc:spChg chg="add mod">
          <ac:chgData name="Kencin Autry" userId="a6c17a38-3403-4b9b-b01e-849711fc5fbf" providerId="ADAL" clId="{082659E4-D9E0-4610-B4E4-9B8D758FE963}" dt="2023-10-17T03:46:20.495" v="16291"/>
          <ac:spMkLst>
            <pc:docMk/>
            <pc:sldMk cId="3752287876" sldId="372"/>
            <ac:spMk id="242" creationId="{E7750458-A2C6-4F65-4C53-1C6766645F42}"/>
          </ac:spMkLst>
        </pc:spChg>
        <pc:spChg chg="mod">
          <ac:chgData name="Kencin Autry" userId="a6c17a38-3403-4b9b-b01e-849711fc5fbf" providerId="ADAL" clId="{082659E4-D9E0-4610-B4E4-9B8D758FE963}" dt="2023-10-17T03:46:20.495" v="16291"/>
          <ac:spMkLst>
            <pc:docMk/>
            <pc:sldMk cId="3752287876" sldId="372"/>
            <ac:spMk id="244" creationId="{96BED3A2-4045-FB93-BFAD-5B2A725875FC}"/>
          </ac:spMkLst>
        </pc:spChg>
        <pc:spChg chg="mod">
          <ac:chgData name="Kencin Autry" userId="a6c17a38-3403-4b9b-b01e-849711fc5fbf" providerId="ADAL" clId="{082659E4-D9E0-4610-B4E4-9B8D758FE963}" dt="2023-10-17T03:46:20.495" v="16291"/>
          <ac:spMkLst>
            <pc:docMk/>
            <pc:sldMk cId="3752287876" sldId="372"/>
            <ac:spMk id="246" creationId="{93CF5271-8940-F6E5-8AA9-89D6CBF6F473}"/>
          </ac:spMkLst>
        </pc:spChg>
        <pc:spChg chg="mod">
          <ac:chgData name="Kencin Autry" userId="a6c17a38-3403-4b9b-b01e-849711fc5fbf" providerId="ADAL" clId="{082659E4-D9E0-4610-B4E4-9B8D758FE963}" dt="2023-10-17T03:46:20.495" v="16291"/>
          <ac:spMkLst>
            <pc:docMk/>
            <pc:sldMk cId="3752287876" sldId="372"/>
            <ac:spMk id="247" creationId="{BA8C1D89-3680-7BAE-98B0-2C8E6B958938}"/>
          </ac:spMkLst>
        </pc:spChg>
        <pc:spChg chg="mod">
          <ac:chgData name="Kencin Autry" userId="a6c17a38-3403-4b9b-b01e-849711fc5fbf" providerId="ADAL" clId="{082659E4-D9E0-4610-B4E4-9B8D758FE963}" dt="2023-10-17T03:46:20.495" v="16291"/>
          <ac:spMkLst>
            <pc:docMk/>
            <pc:sldMk cId="3752287876" sldId="372"/>
            <ac:spMk id="249" creationId="{0B6A8879-97D8-C5BC-928A-B6C9B4C3597B}"/>
          </ac:spMkLst>
        </pc:spChg>
        <pc:spChg chg="mod">
          <ac:chgData name="Kencin Autry" userId="a6c17a38-3403-4b9b-b01e-849711fc5fbf" providerId="ADAL" clId="{082659E4-D9E0-4610-B4E4-9B8D758FE963}" dt="2023-10-17T03:46:20.495" v="16291"/>
          <ac:spMkLst>
            <pc:docMk/>
            <pc:sldMk cId="3752287876" sldId="372"/>
            <ac:spMk id="251" creationId="{96CA4F62-F033-FFB1-F161-745E5E855B7A}"/>
          </ac:spMkLst>
        </pc:spChg>
        <pc:spChg chg="mod">
          <ac:chgData name="Kencin Autry" userId="a6c17a38-3403-4b9b-b01e-849711fc5fbf" providerId="ADAL" clId="{082659E4-D9E0-4610-B4E4-9B8D758FE963}" dt="2023-10-17T03:46:20.495" v="16291"/>
          <ac:spMkLst>
            <pc:docMk/>
            <pc:sldMk cId="3752287876" sldId="372"/>
            <ac:spMk id="252" creationId="{0320407A-35F8-B40B-CFB2-2A5B1FBA8CDF}"/>
          </ac:spMkLst>
        </pc:spChg>
        <pc:spChg chg="mod">
          <ac:chgData name="Kencin Autry" userId="a6c17a38-3403-4b9b-b01e-849711fc5fbf" providerId="ADAL" clId="{082659E4-D9E0-4610-B4E4-9B8D758FE963}" dt="2023-10-17T03:46:20.495" v="16291"/>
          <ac:spMkLst>
            <pc:docMk/>
            <pc:sldMk cId="3752287876" sldId="372"/>
            <ac:spMk id="253" creationId="{8E0EF100-1185-3DC0-0377-1BF0754BF687}"/>
          </ac:spMkLst>
        </pc:spChg>
        <pc:spChg chg="mod">
          <ac:chgData name="Kencin Autry" userId="a6c17a38-3403-4b9b-b01e-849711fc5fbf" providerId="ADAL" clId="{082659E4-D9E0-4610-B4E4-9B8D758FE963}" dt="2023-10-17T03:46:20.495" v="16291"/>
          <ac:spMkLst>
            <pc:docMk/>
            <pc:sldMk cId="3752287876" sldId="372"/>
            <ac:spMk id="254" creationId="{1BC8291D-2A44-A8D0-D13D-0F329A3A01B3}"/>
          </ac:spMkLst>
        </pc:spChg>
        <pc:spChg chg="mod">
          <ac:chgData name="Kencin Autry" userId="a6c17a38-3403-4b9b-b01e-849711fc5fbf" providerId="ADAL" clId="{082659E4-D9E0-4610-B4E4-9B8D758FE963}" dt="2023-10-17T03:46:20.495" v="16291"/>
          <ac:spMkLst>
            <pc:docMk/>
            <pc:sldMk cId="3752287876" sldId="372"/>
            <ac:spMk id="255" creationId="{05C174ED-981F-9624-428D-2387D02688D8}"/>
          </ac:spMkLst>
        </pc:spChg>
        <pc:spChg chg="mod">
          <ac:chgData name="Kencin Autry" userId="a6c17a38-3403-4b9b-b01e-849711fc5fbf" providerId="ADAL" clId="{082659E4-D9E0-4610-B4E4-9B8D758FE963}" dt="2023-10-17T03:46:20.495" v="16291"/>
          <ac:spMkLst>
            <pc:docMk/>
            <pc:sldMk cId="3752287876" sldId="372"/>
            <ac:spMk id="256" creationId="{50B71908-A722-7A23-FC77-FEA61ACDDB9D}"/>
          </ac:spMkLst>
        </pc:spChg>
        <pc:spChg chg="mod">
          <ac:chgData name="Kencin Autry" userId="a6c17a38-3403-4b9b-b01e-849711fc5fbf" providerId="ADAL" clId="{082659E4-D9E0-4610-B4E4-9B8D758FE963}" dt="2023-10-17T03:46:20.495" v="16291"/>
          <ac:spMkLst>
            <pc:docMk/>
            <pc:sldMk cId="3752287876" sldId="372"/>
            <ac:spMk id="257" creationId="{0E0C9957-57B3-9423-95BF-853683218F73}"/>
          </ac:spMkLst>
        </pc:spChg>
        <pc:spChg chg="mod">
          <ac:chgData name="Kencin Autry" userId="a6c17a38-3403-4b9b-b01e-849711fc5fbf" providerId="ADAL" clId="{082659E4-D9E0-4610-B4E4-9B8D758FE963}" dt="2023-10-17T03:46:20.495" v="16291"/>
          <ac:spMkLst>
            <pc:docMk/>
            <pc:sldMk cId="3752287876" sldId="372"/>
            <ac:spMk id="258" creationId="{1A1D9096-4A1C-AB3B-F964-2D4F6D414680}"/>
          </ac:spMkLst>
        </pc:spChg>
        <pc:spChg chg="add mod">
          <ac:chgData name="Kencin Autry" userId="a6c17a38-3403-4b9b-b01e-849711fc5fbf" providerId="ADAL" clId="{082659E4-D9E0-4610-B4E4-9B8D758FE963}" dt="2023-10-17T03:46:20.495" v="16291"/>
          <ac:spMkLst>
            <pc:docMk/>
            <pc:sldMk cId="3752287876" sldId="372"/>
            <ac:spMk id="259" creationId="{EA90ADF8-08D2-7B2C-5DC8-F3555470D8C1}"/>
          </ac:spMkLst>
        </pc:spChg>
        <pc:spChg chg="mod">
          <ac:chgData name="Kencin Autry" userId="a6c17a38-3403-4b9b-b01e-849711fc5fbf" providerId="ADAL" clId="{082659E4-D9E0-4610-B4E4-9B8D758FE963}" dt="2023-10-17T03:46:20.495" v="16291"/>
          <ac:spMkLst>
            <pc:docMk/>
            <pc:sldMk cId="3752287876" sldId="372"/>
            <ac:spMk id="262" creationId="{3BB0D580-6AC8-E3D9-E275-DEFA51525FD9}"/>
          </ac:spMkLst>
        </pc:spChg>
        <pc:spChg chg="mod">
          <ac:chgData name="Kencin Autry" userId="a6c17a38-3403-4b9b-b01e-849711fc5fbf" providerId="ADAL" clId="{082659E4-D9E0-4610-B4E4-9B8D758FE963}" dt="2023-10-17T03:46:20.495" v="16291"/>
          <ac:spMkLst>
            <pc:docMk/>
            <pc:sldMk cId="3752287876" sldId="372"/>
            <ac:spMk id="263" creationId="{B799B428-4C37-9588-BD2B-4E4DB54B01D7}"/>
          </ac:spMkLst>
        </pc:spChg>
        <pc:spChg chg="mod">
          <ac:chgData name="Kencin Autry" userId="a6c17a38-3403-4b9b-b01e-849711fc5fbf" providerId="ADAL" clId="{082659E4-D9E0-4610-B4E4-9B8D758FE963}" dt="2023-10-17T03:46:20.495" v="16291"/>
          <ac:spMkLst>
            <pc:docMk/>
            <pc:sldMk cId="3752287876" sldId="372"/>
            <ac:spMk id="264" creationId="{A668F73F-F5CF-37B2-EA7A-4F2E92F31548}"/>
          </ac:spMkLst>
        </pc:spChg>
        <pc:spChg chg="add mod">
          <ac:chgData name="Kencin Autry" userId="a6c17a38-3403-4b9b-b01e-849711fc5fbf" providerId="ADAL" clId="{082659E4-D9E0-4610-B4E4-9B8D758FE963}" dt="2023-10-17T03:46:20.495" v="16291"/>
          <ac:spMkLst>
            <pc:docMk/>
            <pc:sldMk cId="3752287876" sldId="372"/>
            <ac:spMk id="267" creationId="{79BA4006-054B-DA2D-2D01-CD856FAE6BEB}"/>
          </ac:spMkLst>
        </pc:spChg>
        <pc:spChg chg="add mod">
          <ac:chgData name="Kencin Autry" userId="a6c17a38-3403-4b9b-b01e-849711fc5fbf" providerId="ADAL" clId="{082659E4-D9E0-4610-B4E4-9B8D758FE963}" dt="2023-10-17T03:46:20.495" v="16291"/>
          <ac:spMkLst>
            <pc:docMk/>
            <pc:sldMk cId="3752287876" sldId="372"/>
            <ac:spMk id="268" creationId="{29735DC1-12CA-FAA6-C2D7-7306D2DDA509}"/>
          </ac:spMkLst>
        </pc:spChg>
        <pc:spChg chg="add mod">
          <ac:chgData name="Kencin Autry" userId="a6c17a38-3403-4b9b-b01e-849711fc5fbf" providerId="ADAL" clId="{082659E4-D9E0-4610-B4E4-9B8D758FE963}" dt="2023-10-17T03:46:20.495" v="16291"/>
          <ac:spMkLst>
            <pc:docMk/>
            <pc:sldMk cId="3752287876" sldId="372"/>
            <ac:spMk id="269" creationId="{E79AE3BD-7C10-8FBA-EA19-1BA3CF948C03}"/>
          </ac:spMkLst>
        </pc:spChg>
        <pc:spChg chg="mod">
          <ac:chgData name="Kencin Autry" userId="a6c17a38-3403-4b9b-b01e-849711fc5fbf" providerId="ADAL" clId="{082659E4-D9E0-4610-B4E4-9B8D758FE963}" dt="2023-10-17T03:46:20.495" v="16291"/>
          <ac:spMkLst>
            <pc:docMk/>
            <pc:sldMk cId="3752287876" sldId="372"/>
            <ac:spMk id="271" creationId="{F3BE8A6A-79D1-9BC9-8E91-6C18DE1666BA}"/>
          </ac:spMkLst>
        </pc:spChg>
        <pc:spChg chg="mod">
          <ac:chgData name="Kencin Autry" userId="a6c17a38-3403-4b9b-b01e-849711fc5fbf" providerId="ADAL" clId="{082659E4-D9E0-4610-B4E4-9B8D758FE963}" dt="2023-10-17T03:46:20.495" v="16291"/>
          <ac:spMkLst>
            <pc:docMk/>
            <pc:sldMk cId="3752287876" sldId="372"/>
            <ac:spMk id="272" creationId="{FDFF3C0A-053B-530E-BFFE-5C3F213579B0}"/>
          </ac:spMkLst>
        </pc:spChg>
        <pc:spChg chg="add mod">
          <ac:chgData name="Kencin Autry" userId="a6c17a38-3403-4b9b-b01e-849711fc5fbf" providerId="ADAL" clId="{082659E4-D9E0-4610-B4E4-9B8D758FE963}" dt="2023-10-17T03:46:20.495" v="16291"/>
          <ac:spMkLst>
            <pc:docMk/>
            <pc:sldMk cId="3752287876" sldId="372"/>
            <ac:spMk id="273" creationId="{BCEB4F54-626E-0BCC-FA8F-3D08712A0E8A}"/>
          </ac:spMkLst>
        </pc:spChg>
        <pc:grpChg chg="add del mod">
          <ac:chgData name="Kencin Autry" userId="a6c17a38-3403-4b9b-b01e-849711fc5fbf" providerId="ADAL" clId="{082659E4-D9E0-4610-B4E4-9B8D758FE963}" dt="2023-10-17T03:46:13.561" v="16290"/>
          <ac:grpSpMkLst>
            <pc:docMk/>
            <pc:sldMk cId="3752287876" sldId="372"/>
            <ac:grpSpMk id="6" creationId="{DA5831F5-B58A-C6F5-8007-F296D795A034}"/>
          </ac:grpSpMkLst>
        </pc:grpChg>
        <pc:grpChg chg="add del mod">
          <ac:chgData name="Kencin Autry" userId="a6c17a38-3403-4b9b-b01e-849711fc5fbf" providerId="ADAL" clId="{082659E4-D9E0-4610-B4E4-9B8D758FE963}" dt="2023-10-17T03:46:13.561" v="16290"/>
          <ac:grpSpMkLst>
            <pc:docMk/>
            <pc:sldMk cId="3752287876" sldId="372"/>
            <ac:grpSpMk id="12" creationId="{4ACEECC6-9149-26B0-2BF1-165E54FB5330}"/>
          </ac:grpSpMkLst>
        </pc:grpChg>
        <pc:grpChg chg="add del mod">
          <ac:chgData name="Kencin Autry" userId="a6c17a38-3403-4b9b-b01e-849711fc5fbf" providerId="ADAL" clId="{082659E4-D9E0-4610-B4E4-9B8D758FE963}" dt="2023-10-17T03:46:13.561" v="16290"/>
          <ac:grpSpMkLst>
            <pc:docMk/>
            <pc:sldMk cId="3752287876" sldId="372"/>
            <ac:grpSpMk id="17" creationId="{A07AC0D0-50BC-2B53-25CD-23DB508EC6BA}"/>
          </ac:grpSpMkLst>
        </pc:grpChg>
        <pc:grpChg chg="mod">
          <ac:chgData name="Kencin Autry" userId="a6c17a38-3403-4b9b-b01e-849711fc5fbf" providerId="ADAL" clId="{082659E4-D9E0-4610-B4E4-9B8D758FE963}" dt="2023-10-17T03:45:52.747" v="16287"/>
          <ac:grpSpMkLst>
            <pc:docMk/>
            <pc:sldMk cId="3752287876" sldId="372"/>
            <ac:grpSpMk id="19" creationId="{6B4E2583-DC5F-F68D-729C-3340A996CF56}"/>
          </ac:grpSpMkLst>
        </pc:grpChg>
        <pc:grpChg chg="mod">
          <ac:chgData name="Kencin Autry" userId="a6c17a38-3403-4b9b-b01e-849711fc5fbf" providerId="ADAL" clId="{082659E4-D9E0-4610-B4E4-9B8D758FE963}" dt="2023-10-17T03:45:52.747" v="16287"/>
          <ac:grpSpMkLst>
            <pc:docMk/>
            <pc:sldMk cId="3752287876" sldId="372"/>
            <ac:grpSpMk id="21" creationId="{D59E3176-4A6C-DCC2-34FB-9AF4AC478AE1}"/>
          </ac:grpSpMkLst>
        </pc:grpChg>
        <pc:grpChg chg="add del mod">
          <ac:chgData name="Kencin Autry" userId="a6c17a38-3403-4b9b-b01e-849711fc5fbf" providerId="ADAL" clId="{082659E4-D9E0-4610-B4E4-9B8D758FE963}" dt="2023-10-17T03:46:13.561" v="16290"/>
          <ac:grpSpMkLst>
            <pc:docMk/>
            <pc:sldMk cId="3752287876" sldId="372"/>
            <ac:grpSpMk id="34" creationId="{70AEEDF5-5067-D871-7AF8-6905F2987510}"/>
          </ac:grpSpMkLst>
        </pc:grpChg>
        <pc:grpChg chg="mod">
          <ac:chgData name="Kencin Autry" userId="a6c17a38-3403-4b9b-b01e-849711fc5fbf" providerId="ADAL" clId="{082659E4-D9E0-4610-B4E4-9B8D758FE963}" dt="2023-10-17T03:45:52.747" v="16287"/>
          <ac:grpSpMkLst>
            <pc:docMk/>
            <pc:sldMk cId="3752287876" sldId="372"/>
            <ac:grpSpMk id="36" creationId="{4CE7BFBE-DEB6-3FA3-D951-5FFB3D15FB0F}"/>
          </ac:grpSpMkLst>
        </pc:grpChg>
        <pc:grpChg chg="mod">
          <ac:chgData name="Kencin Autry" userId="a6c17a38-3403-4b9b-b01e-849711fc5fbf" providerId="ADAL" clId="{082659E4-D9E0-4610-B4E4-9B8D758FE963}" dt="2023-10-17T03:45:52.747" v="16287"/>
          <ac:grpSpMkLst>
            <pc:docMk/>
            <pc:sldMk cId="3752287876" sldId="372"/>
            <ac:grpSpMk id="39" creationId="{D9591113-3483-6DA7-01DE-BCB1633D054C}"/>
          </ac:grpSpMkLst>
        </pc:grpChg>
        <pc:grpChg chg="add del mod">
          <ac:chgData name="Kencin Autry" userId="a6c17a38-3403-4b9b-b01e-849711fc5fbf" providerId="ADAL" clId="{082659E4-D9E0-4610-B4E4-9B8D758FE963}" dt="2023-10-17T03:46:13.561" v="16290"/>
          <ac:grpSpMkLst>
            <pc:docMk/>
            <pc:sldMk cId="3752287876" sldId="372"/>
            <ac:grpSpMk id="50" creationId="{06F92398-1DD2-6806-A35E-3464D31D1CD7}"/>
          </ac:grpSpMkLst>
        </pc:grpChg>
        <pc:grpChg chg="add del mod">
          <ac:chgData name="Kencin Autry" userId="a6c17a38-3403-4b9b-b01e-849711fc5fbf" providerId="ADAL" clId="{082659E4-D9E0-4610-B4E4-9B8D758FE963}" dt="2023-10-17T03:46:13.561" v="16290"/>
          <ac:grpSpMkLst>
            <pc:docMk/>
            <pc:sldMk cId="3752287876" sldId="372"/>
            <ac:grpSpMk id="55" creationId="{8D585A8A-589D-FE19-14EF-E46643D55146}"/>
          </ac:grpSpMkLst>
        </pc:grpChg>
        <pc:grpChg chg="add del mod">
          <ac:chgData name="Kencin Autry" userId="a6c17a38-3403-4b9b-b01e-849711fc5fbf" providerId="ADAL" clId="{082659E4-D9E0-4610-B4E4-9B8D758FE963}" dt="2023-10-17T03:46:13.561" v="16290"/>
          <ac:grpSpMkLst>
            <pc:docMk/>
            <pc:sldMk cId="3752287876" sldId="372"/>
            <ac:grpSpMk id="69" creationId="{2A73718E-D67B-743D-AF4B-5A63CC32F6E1}"/>
          </ac:grpSpMkLst>
        </pc:grpChg>
        <pc:grpChg chg="mod">
          <ac:chgData name="Kencin Autry" userId="a6c17a38-3403-4b9b-b01e-849711fc5fbf" providerId="ADAL" clId="{082659E4-D9E0-4610-B4E4-9B8D758FE963}" dt="2023-10-17T03:45:52.747" v="16287"/>
          <ac:grpSpMkLst>
            <pc:docMk/>
            <pc:sldMk cId="3752287876" sldId="372"/>
            <ac:grpSpMk id="71" creationId="{1B4DA4C0-FD9C-CCB5-C57F-9CFD837A388D}"/>
          </ac:grpSpMkLst>
        </pc:grpChg>
        <pc:grpChg chg="mod">
          <ac:chgData name="Kencin Autry" userId="a6c17a38-3403-4b9b-b01e-849711fc5fbf" providerId="ADAL" clId="{082659E4-D9E0-4610-B4E4-9B8D758FE963}" dt="2023-10-17T03:45:52.747" v="16287"/>
          <ac:grpSpMkLst>
            <pc:docMk/>
            <pc:sldMk cId="3752287876" sldId="372"/>
            <ac:grpSpMk id="74" creationId="{55343541-AF77-8615-1C02-91312863C177}"/>
          </ac:grpSpMkLst>
        </pc:grpChg>
        <pc:grpChg chg="add del mod">
          <ac:chgData name="Kencin Autry" userId="a6c17a38-3403-4b9b-b01e-849711fc5fbf" providerId="ADAL" clId="{082659E4-D9E0-4610-B4E4-9B8D758FE963}" dt="2023-10-17T03:46:13.561" v="16290"/>
          <ac:grpSpMkLst>
            <pc:docMk/>
            <pc:sldMk cId="3752287876" sldId="372"/>
            <ac:grpSpMk id="86" creationId="{54727849-68A5-CAB2-CA3E-5C83651CC841}"/>
          </ac:grpSpMkLst>
        </pc:grpChg>
        <pc:grpChg chg="mod">
          <ac:chgData name="Kencin Autry" userId="a6c17a38-3403-4b9b-b01e-849711fc5fbf" providerId="ADAL" clId="{082659E4-D9E0-4610-B4E4-9B8D758FE963}" dt="2023-10-17T03:45:52.747" v="16287"/>
          <ac:grpSpMkLst>
            <pc:docMk/>
            <pc:sldMk cId="3752287876" sldId="372"/>
            <ac:grpSpMk id="87" creationId="{A1471D85-F5B1-E16D-1855-C7D31F05A17E}"/>
          </ac:grpSpMkLst>
        </pc:grpChg>
        <pc:grpChg chg="add del mod">
          <ac:chgData name="Kencin Autry" userId="a6c17a38-3403-4b9b-b01e-849711fc5fbf" providerId="ADAL" clId="{082659E4-D9E0-4610-B4E4-9B8D758FE963}" dt="2023-10-17T03:46:13.561" v="16290"/>
          <ac:grpSpMkLst>
            <pc:docMk/>
            <pc:sldMk cId="3752287876" sldId="372"/>
            <ac:grpSpMk id="96" creationId="{9D29517F-5041-B13C-CC50-59D873091D65}"/>
          </ac:grpSpMkLst>
        </pc:grpChg>
        <pc:grpChg chg="add del mod">
          <ac:chgData name="Kencin Autry" userId="a6c17a38-3403-4b9b-b01e-849711fc5fbf" providerId="ADAL" clId="{082659E4-D9E0-4610-B4E4-9B8D758FE963}" dt="2023-10-17T03:46:13.268" v="16289"/>
          <ac:grpSpMkLst>
            <pc:docMk/>
            <pc:sldMk cId="3752287876" sldId="372"/>
            <ac:grpSpMk id="100" creationId="{D3F06230-2AE0-53A8-8C24-4846BB1F56D1}"/>
          </ac:grpSpMkLst>
        </pc:grpChg>
        <pc:grpChg chg="mod">
          <ac:chgData name="Kencin Autry" userId="a6c17a38-3403-4b9b-b01e-849711fc5fbf" providerId="ADAL" clId="{082659E4-D9E0-4610-B4E4-9B8D758FE963}" dt="2023-10-17T03:46:10.648" v="16288"/>
          <ac:grpSpMkLst>
            <pc:docMk/>
            <pc:sldMk cId="3752287876" sldId="372"/>
            <ac:grpSpMk id="102" creationId="{8AD53E59-1A28-8F0C-D8D2-509F3AEE635B}"/>
          </ac:grpSpMkLst>
        </pc:grpChg>
        <pc:grpChg chg="mod">
          <ac:chgData name="Kencin Autry" userId="a6c17a38-3403-4b9b-b01e-849711fc5fbf" providerId="ADAL" clId="{082659E4-D9E0-4610-B4E4-9B8D758FE963}" dt="2023-10-17T03:46:10.648" v="16288"/>
          <ac:grpSpMkLst>
            <pc:docMk/>
            <pc:sldMk cId="3752287876" sldId="372"/>
            <ac:grpSpMk id="103" creationId="{6ED87DB2-601C-FA3B-F637-76BB5042563E}"/>
          </ac:grpSpMkLst>
        </pc:grpChg>
        <pc:grpChg chg="mod">
          <ac:chgData name="Kencin Autry" userId="a6c17a38-3403-4b9b-b01e-849711fc5fbf" providerId="ADAL" clId="{082659E4-D9E0-4610-B4E4-9B8D758FE963}" dt="2023-10-17T03:46:10.648" v="16288"/>
          <ac:grpSpMkLst>
            <pc:docMk/>
            <pc:sldMk cId="3752287876" sldId="372"/>
            <ac:grpSpMk id="104" creationId="{39E26E3E-F42F-70C7-20B2-E6EC18CF62C0}"/>
          </ac:grpSpMkLst>
        </pc:grpChg>
        <pc:grpChg chg="mod">
          <ac:chgData name="Kencin Autry" userId="a6c17a38-3403-4b9b-b01e-849711fc5fbf" providerId="ADAL" clId="{082659E4-D9E0-4610-B4E4-9B8D758FE963}" dt="2023-10-17T03:46:10.648" v="16288"/>
          <ac:grpSpMkLst>
            <pc:docMk/>
            <pc:sldMk cId="3752287876" sldId="372"/>
            <ac:grpSpMk id="105" creationId="{9A003FE8-13A2-96CB-3121-BF71AA27D45C}"/>
          </ac:grpSpMkLst>
        </pc:grpChg>
        <pc:grpChg chg="mod">
          <ac:chgData name="Kencin Autry" userId="a6c17a38-3403-4b9b-b01e-849711fc5fbf" providerId="ADAL" clId="{082659E4-D9E0-4610-B4E4-9B8D758FE963}" dt="2023-10-17T03:46:10.648" v="16288"/>
          <ac:grpSpMkLst>
            <pc:docMk/>
            <pc:sldMk cId="3752287876" sldId="372"/>
            <ac:grpSpMk id="106" creationId="{61AD54F2-DEA0-7478-8DB4-3E17C6A88473}"/>
          </ac:grpSpMkLst>
        </pc:grpChg>
        <pc:grpChg chg="add mod">
          <ac:chgData name="Kencin Autry" userId="a6c17a38-3403-4b9b-b01e-849711fc5fbf" providerId="ADAL" clId="{082659E4-D9E0-4610-B4E4-9B8D758FE963}" dt="2023-10-17T03:46:20.495" v="16291"/>
          <ac:grpSpMkLst>
            <pc:docMk/>
            <pc:sldMk cId="3752287876" sldId="372"/>
            <ac:grpSpMk id="141" creationId="{C5C086E8-0171-C5CB-31EF-3B6D8195C89F}"/>
          </ac:grpSpMkLst>
        </pc:grpChg>
        <pc:grpChg chg="add mod">
          <ac:chgData name="Kencin Autry" userId="a6c17a38-3403-4b9b-b01e-849711fc5fbf" providerId="ADAL" clId="{082659E4-D9E0-4610-B4E4-9B8D758FE963}" dt="2023-10-17T03:46:20.495" v="16291"/>
          <ac:grpSpMkLst>
            <pc:docMk/>
            <pc:sldMk cId="3752287876" sldId="372"/>
            <ac:grpSpMk id="147" creationId="{1BE3FC76-CFA9-7918-5E77-3DB22BE4C0F5}"/>
          </ac:grpSpMkLst>
        </pc:grpChg>
        <pc:grpChg chg="add mod">
          <ac:chgData name="Kencin Autry" userId="a6c17a38-3403-4b9b-b01e-849711fc5fbf" providerId="ADAL" clId="{082659E4-D9E0-4610-B4E4-9B8D758FE963}" dt="2023-10-17T03:46:20.495" v="16291"/>
          <ac:grpSpMkLst>
            <pc:docMk/>
            <pc:sldMk cId="3752287876" sldId="372"/>
            <ac:grpSpMk id="152" creationId="{CD226404-4D99-0E4E-8BB6-C06A59E7698B}"/>
          </ac:grpSpMkLst>
        </pc:grpChg>
        <pc:grpChg chg="mod">
          <ac:chgData name="Kencin Autry" userId="a6c17a38-3403-4b9b-b01e-849711fc5fbf" providerId="ADAL" clId="{082659E4-D9E0-4610-B4E4-9B8D758FE963}" dt="2023-10-17T03:46:20.495" v="16291"/>
          <ac:grpSpMkLst>
            <pc:docMk/>
            <pc:sldMk cId="3752287876" sldId="372"/>
            <ac:grpSpMk id="154" creationId="{830E97E4-E514-CB9A-6406-129C96BEFFB1}"/>
          </ac:grpSpMkLst>
        </pc:grpChg>
        <pc:grpChg chg="mod">
          <ac:chgData name="Kencin Autry" userId="a6c17a38-3403-4b9b-b01e-849711fc5fbf" providerId="ADAL" clId="{082659E4-D9E0-4610-B4E4-9B8D758FE963}" dt="2023-10-17T03:46:20.495" v="16291"/>
          <ac:grpSpMkLst>
            <pc:docMk/>
            <pc:sldMk cId="3752287876" sldId="372"/>
            <ac:grpSpMk id="156" creationId="{6F13854B-6F6D-457C-A0AD-A7ADBC144C20}"/>
          </ac:grpSpMkLst>
        </pc:grpChg>
        <pc:grpChg chg="add mod">
          <ac:chgData name="Kencin Autry" userId="a6c17a38-3403-4b9b-b01e-849711fc5fbf" providerId="ADAL" clId="{082659E4-D9E0-4610-B4E4-9B8D758FE963}" dt="2023-10-17T03:46:20.495" v="16291"/>
          <ac:grpSpMkLst>
            <pc:docMk/>
            <pc:sldMk cId="3752287876" sldId="372"/>
            <ac:grpSpMk id="169" creationId="{9F01EBC6-5FBF-AA5A-6D01-C5D27330E7C3}"/>
          </ac:grpSpMkLst>
        </pc:grpChg>
        <pc:grpChg chg="mod">
          <ac:chgData name="Kencin Autry" userId="a6c17a38-3403-4b9b-b01e-849711fc5fbf" providerId="ADAL" clId="{082659E4-D9E0-4610-B4E4-9B8D758FE963}" dt="2023-10-17T03:46:20.495" v="16291"/>
          <ac:grpSpMkLst>
            <pc:docMk/>
            <pc:sldMk cId="3752287876" sldId="372"/>
            <ac:grpSpMk id="171" creationId="{1BD8CE7B-42F5-6941-C859-0EA64D654A66}"/>
          </ac:grpSpMkLst>
        </pc:grpChg>
        <pc:grpChg chg="mod">
          <ac:chgData name="Kencin Autry" userId="a6c17a38-3403-4b9b-b01e-849711fc5fbf" providerId="ADAL" clId="{082659E4-D9E0-4610-B4E4-9B8D758FE963}" dt="2023-10-17T03:46:20.495" v="16291"/>
          <ac:grpSpMkLst>
            <pc:docMk/>
            <pc:sldMk cId="3752287876" sldId="372"/>
            <ac:grpSpMk id="174" creationId="{3DF242DA-A013-4912-7A7C-1607610C3556}"/>
          </ac:grpSpMkLst>
        </pc:grpChg>
        <pc:grpChg chg="add mod">
          <ac:chgData name="Kencin Autry" userId="a6c17a38-3403-4b9b-b01e-849711fc5fbf" providerId="ADAL" clId="{082659E4-D9E0-4610-B4E4-9B8D758FE963}" dt="2023-10-17T03:46:20.495" v="16291"/>
          <ac:grpSpMkLst>
            <pc:docMk/>
            <pc:sldMk cId="3752287876" sldId="372"/>
            <ac:grpSpMk id="185" creationId="{DB0DD8B1-817C-1CA7-4960-7B46FFDC1339}"/>
          </ac:grpSpMkLst>
        </pc:grpChg>
        <pc:grpChg chg="add mod">
          <ac:chgData name="Kencin Autry" userId="a6c17a38-3403-4b9b-b01e-849711fc5fbf" providerId="ADAL" clId="{082659E4-D9E0-4610-B4E4-9B8D758FE963}" dt="2023-10-17T03:46:20.495" v="16291"/>
          <ac:grpSpMkLst>
            <pc:docMk/>
            <pc:sldMk cId="3752287876" sldId="372"/>
            <ac:grpSpMk id="190" creationId="{F8992230-7A2C-0DE5-094C-D057FCC06B06}"/>
          </ac:grpSpMkLst>
        </pc:grpChg>
        <pc:grpChg chg="add mod">
          <ac:chgData name="Kencin Autry" userId="a6c17a38-3403-4b9b-b01e-849711fc5fbf" providerId="ADAL" clId="{082659E4-D9E0-4610-B4E4-9B8D758FE963}" dt="2023-10-17T03:46:20.495" v="16291"/>
          <ac:grpSpMkLst>
            <pc:docMk/>
            <pc:sldMk cId="3752287876" sldId="372"/>
            <ac:grpSpMk id="202" creationId="{C125436C-083E-5AAD-04AB-592269210C57}"/>
          </ac:grpSpMkLst>
        </pc:grpChg>
        <pc:grpChg chg="mod">
          <ac:chgData name="Kencin Autry" userId="a6c17a38-3403-4b9b-b01e-849711fc5fbf" providerId="ADAL" clId="{082659E4-D9E0-4610-B4E4-9B8D758FE963}" dt="2023-10-17T03:46:20.495" v="16291"/>
          <ac:grpSpMkLst>
            <pc:docMk/>
            <pc:sldMk cId="3752287876" sldId="372"/>
            <ac:grpSpMk id="204" creationId="{39E8B13E-FF1F-60EF-1448-BFFA4267D20D}"/>
          </ac:grpSpMkLst>
        </pc:grpChg>
        <pc:grpChg chg="mod">
          <ac:chgData name="Kencin Autry" userId="a6c17a38-3403-4b9b-b01e-849711fc5fbf" providerId="ADAL" clId="{082659E4-D9E0-4610-B4E4-9B8D758FE963}" dt="2023-10-17T03:46:20.495" v="16291"/>
          <ac:grpSpMkLst>
            <pc:docMk/>
            <pc:sldMk cId="3752287876" sldId="372"/>
            <ac:grpSpMk id="205" creationId="{52B2BEAF-5BC1-B6FB-B56A-413F6FC802ED}"/>
          </ac:grpSpMkLst>
        </pc:grpChg>
        <pc:grpChg chg="mod">
          <ac:chgData name="Kencin Autry" userId="a6c17a38-3403-4b9b-b01e-849711fc5fbf" providerId="ADAL" clId="{082659E4-D9E0-4610-B4E4-9B8D758FE963}" dt="2023-10-17T03:46:20.495" v="16291"/>
          <ac:grpSpMkLst>
            <pc:docMk/>
            <pc:sldMk cId="3752287876" sldId="372"/>
            <ac:grpSpMk id="206" creationId="{C70EB616-0BC2-9E97-9784-25D40D98933E}"/>
          </ac:grpSpMkLst>
        </pc:grpChg>
        <pc:grpChg chg="mod">
          <ac:chgData name="Kencin Autry" userId="a6c17a38-3403-4b9b-b01e-849711fc5fbf" providerId="ADAL" clId="{082659E4-D9E0-4610-B4E4-9B8D758FE963}" dt="2023-10-17T03:46:20.495" v="16291"/>
          <ac:grpSpMkLst>
            <pc:docMk/>
            <pc:sldMk cId="3752287876" sldId="372"/>
            <ac:grpSpMk id="207" creationId="{76BA70AC-BDF4-4F26-5EA6-FB6C1E550F31}"/>
          </ac:grpSpMkLst>
        </pc:grpChg>
        <pc:grpChg chg="mod">
          <ac:chgData name="Kencin Autry" userId="a6c17a38-3403-4b9b-b01e-849711fc5fbf" providerId="ADAL" clId="{082659E4-D9E0-4610-B4E4-9B8D758FE963}" dt="2023-10-17T03:46:20.495" v="16291"/>
          <ac:grpSpMkLst>
            <pc:docMk/>
            <pc:sldMk cId="3752287876" sldId="372"/>
            <ac:grpSpMk id="208" creationId="{1B5FCC32-ADA1-2B34-9753-E951B47F5633}"/>
          </ac:grpSpMkLst>
        </pc:grpChg>
        <pc:grpChg chg="add mod">
          <ac:chgData name="Kencin Autry" userId="a6c17a38-3403-4b9b-b01e-849711fc5fbf" providerId="ADAL" clId="{082659E4-D9E0-4610-B4E4-9B8D758FE963}" dt="2023-10-17T03:46:20.495" v="16291"/>
          <ac:grpSpMkLst>
            <pc:docMk/>
            <pc:sldMk cId="3752287876" sldId="372"/>
            <ac:grpSpMk id="243" creationId="{ADACE21E-3E06-80CF-ABDF-207D0293AFDC}"/>
          </ac:grpSpMkLst>
        </pc:grpChg>
        <pc:grpChg chg="mod">
          <ac:chgData name="Kencin Autry" userId="a6c17a38-3403-4b9b-b01e-849711fc5fbf" providerId="ADAL" clId="{082659E4-D9E0-4610-B4E4-9B8D758FE963}" dt="2023-10-17T03:46:20.495" v="16291"/>
          <ac:grpSpMkLst>
            <pc:docMk/>
            <pc:sldMk cId="3752287876" sldId="372"/>
            <ac:grpSpMk id="245" creationId="{DA7C0BD8-BD0D-31C4-83DF-4CDEAAFF23C9}"/>
          </ac:grpSpMkLst>
        </pc:grpChg>
        <pc:grpChg chg="mod">
          <ac:chgData name="Kencin Autry" userId="a6c17a38-3403-4b9b-b01e-849711fc5fbf" providerId="ADAL" clId="{082659E4-D9E0-4610-B4E4-9B8D758FE963}" dt="2023-10-17T03:46:20.495" v="16291"/>
          <ac:grpSpMkLst>
            <pc:docMk/>
            <pc:sldMk cId="3752287876" sldId="372"/>
            <ac:grpSpMk id="248" creationId="{DB71E0A8-D755-6B99-F15D-58ABD4A7441A}"/>
          </ac:grpSpMkLst>
        </pc:grpChg>
        <pc:grpChg chg="add mod">
          <ac:chgData name="Kencin Autry" userId="a6c17a38-3403-4b9b-b01e-849711fc5fbf" providerId="ADAL" clId="{082659E4-D9E0-4610-B4E4-9B8D758FE963}" dt="2023-10-17T03:46:20.495" v="16291"/>
          <ac:grpSpMkLst>
            <pc:docMk/>
            <pc:sldMk cId="3752287876" sldId="372"/>
            <ac:grpSpMk id="260" creationId="{5ECD3A8F-3537-46DF-1D46-F49541F4ABA7}"/>
          </ac:grpSpMkLst>
        </pc:grpChg>
        <pc:grpChg chg="mod">
          <ac:chgData name="Kencin Autry" userId="a6c17a38-3403-4b9b-b01e-849711fc5fbf" providerId="ADAL" clId="{082659E4-D9E0-4610-B4E4-9B8D758FE963}" dt="2023-10-17T03:46:20.495" v="16291"/>
          <ac:grpSpMkLst>
            <pc:docMk/>
            <pc:sldMk cId="3752287876" sldId="372"/>
            <ac:grpSpMk id="261" creationId="{88422AA8-C990-2C0C-92D5-25179A3EA7E9}"/>
          </ac:grpSpMkLst>
        </pc:grpChg>
        <pc:grpChg chg="add mod">
          <ac:chgData name="Kencin Autry" userId="a6c17a38-3403-4b9b-b01e-849711fc5fbf" providerId="ADAL" clId="{082659E4-D9E0-4610-B4E4-9B8D758FE963}" dt="2023-10-17T03:46:20.495" v="16291"/>
          <ac:grpSpMkLst>
            <pc:docMk/>
            <pc:sldMk cId="3752287876" sldId="372"/>
            <ac:grpSpMk id="270" creationId="{01D8387C-5007-4193-BD3D-0440C02A7DF5}"/>
          </ac:grpSpMkLst>
        </pc:grpChg>
        <pc:picChg chg="mod">
          <ac:chgData name="Kencin Autry" userId="a6c17a38-3403-4b9b-b01e-849711fc5fbf" providerId="ADAL" clId="{082659E4-D9E0-4610-B4E4-9B8D758FE963}" dt="2023-10-17T03:45:52.747" v="16287"/>
          <ac:picMkLst>
            <pc:docMk/>
            <pc:sldMk cId="3752287876" sldId="372"/>
            <ac:picMk id="20" creationId="{01EC63D5-C9DD-AA85-BA8A-FF9284B0A06C}"/>
          </ac:picMkLst>
        </pc:picChg>
        <pc:picChg chg="mod">
          <ac:chgData name="Kencin Autry" userId="a6c17a38-3403-4b9b-b01e-849711fc5fbf" providerId="ADAL" clId="{082659E4-D9E0-4610-B4E4-9B8D758FE963}" dt="2023-10-17T03:45:52.747" v="16287"/>
          <ac:picMkLst>
            <pc:docMk/>
            <pc:sldMk cId="3752287876" sldId="372"/>
            <ac:picMk id="23" creationId="{C025B3F0-C2DF-7839-A53C-280290753482}"/>
          </ac:picMkLst>
        </pc:picChg>
        <pc:picChg chg="mod">
          <ac:chgData name="Kencin Autry" userId="a6c17a38-3403-4b9b-b01e-849711fc5fbf" providerId="ADAL" clId="{082659E4-D9E0-4610-B4E4-9B8D758FE963}" dt="2023-10-17T03:45:52.747" v="16287"/>
          <ac:picMkLst>
            <pc:docMk/>
            <pc:sldMk cId="3752287876" sldId="372"/>
            <ac:picMk id="29" creationId="{D186528A-DF0B-E0D2-CCB7-EC1C7D6A83C7}"/>
          </ac:picMkLst>
        </pc:picChg>
        <pc:picChg chg="mod">
          <ac:chgData name="Kencin Autry" userId="a6c17a38-3403-4b9b-b01e-849711fc5fbf" providerId="ADAL" clId="{082659E4-D9E0-4610-B4E4-9B8D758FE963}" dt="2023-10-17T03:45:52.747" v="16287"/>
          <ac:picMkLst>
            <pc:docMk/>
            <pc:sldMk cId="3752287876" sldId="372"/>
            <ac:picMk id="41" creationId="{25B97028-D2CF-890E-52F5-86D685DDAF6A}"/>
          </ac:picMkLst>
        </pc:picChg>
        <pc:picChg chg="mod">
          <ac:chgData name="Kencin Autry" userId="a6c17a38-3403-4b9b-b01e-849711fc5fbf" providerId="ADAL" clId="{082659E4-D9E0-4610-B4E4-9B8D758FE963}" dt="2023-10-17T03:45:52.747" v="16287"/>
          <ac:picMkLst>
            <pc:docMk/>
            <pc:sldMk cId="3752287876" sldId="372"/>
            <ac:picMk id="76" creationId="{338C8F76-FC6C-6A89-9235-4B0CBFF4AC7F}"/>
          </ac:picMkLst>
        </pc:picChg>
        <pc:picChg chg="add del mod">
          <ac:chgData name="Kencin Autry" userId="a6c17a38-3403-4b9b-b01e-849711fc5fbf" providerId="ADAL" clId="{082659E4-D9E0-4610-B4E4-9B8D758FE963}" dt="2023-10-17T03:46:13.561" v="16290"/>
          <ac:picMkLst>
            <pc:docMk/>
            <pc:sldMk cId="3752287876" sldId="372"/>
            <ac:picMk id="91" creationId="{442B48AD-28C0-1899-1F1E-8C5AAC010356}"/>
          </ac:picMkLst>
        </pc:picChg>
        <pc:picChg chg="add del mod">
          <ac:chgData name="Kencin Autry" userId="a6c17a38-3403-4b9b-b01e-849711fc5fbf" providerId="ADAL" clId="{082659E4-D9E0-4610-B4E4-9B8D758FE963}" dt="2023-10-17T03:46:13.561" v="16290"/>
          <ac:picMkLst>
            <pc:docMk/>
            <pc:sldMk cId="3752287876" sldId="372"/>
            <ac:picMk id="92" creationId="{1FAD6E65-AA93-A92C-9395-CFDE31961B20}"/>
          </ac:picMkLst>
        </pc:picChg>
        <pc:picChg chg="mod">
          <ac:chgData name="Kencin Autry" userId="a6c17a38-3403-4b9b-b01e-849711fc5fbf" providerId="ADAL" clId="{082659E4-D9E0-4610-B4E4-9B8D758FE963}" dt="2023-10-17T03:46:10.648" v="16288"/>
          <ac:picMkLst>
            <pc:docMk/>
            <pc:sldMk cId="3752287876" sldId="372"/>
            <ac:picMk id="114" creationId="{EE83E7C9-A1DC-9DC1-37A7-349269F07BDA}"/>
          </ac:picMkLst>
        </pc:picChg>
        <pc:picChg chg="mod">
          <ac:chgData name="Kencin Autry" userId="a6c17a38-3403-4b9b-b01e-849711fc5fbf" providerId="ADAL" clId="{082659E4-D9E0-4610-B4E4-9B8D758FE963}" dt="2023-10-17T03:46:10.648" v="16288"/>
          <ac:picMkLst>
            <pc:docMk/>
            <pc:sldMk cId="3752287876" sldId="372"/>
            <ac:picMk id="120" creationId="{F84E1DB2-F3AF-B48F-FD37-6F913F34068F}"/>
          </ac:picMkLst>
        </pc:picChg>
        <pc:picChg chg="mod">
          <ac:chgData name="Kencin Autry" userId="a6c17a38-3403-4b9b-b01e-849711fc5fbf" providerId="ADAL" clId="{082659E4-D9E0-4610-B4E4-9B8D758FE963}" dt="2023-10-17T03:46:10.648" v="16288"/>
          <ac:picMkLst>
            <pc:docMk/>
            <pc:sldMk cId="3752287876" sldId="372"/>
            <ac:picMk id="126" creationId="{21920F23-5889-1607-F1B9-79CD033D57EF}"/>
          </ac:picMkLst>
        </pc:picChg>
        <pc:picChg chg="mod">
          <ac:chgData name="Kencin Autry" userId="a6c17a38-3403-4b9b-b01e-849711fc5fbf" providerId="ADAL" clId="{082659E4-D9E0-4610-B4E4-9B8D758FE963}" dt="2023-10-17T03:46:10.648" v="16288"/>
          <ac:picMkLst>
            <pc:docMk/>
            <pc:sldMk cId="3752287876" sldId="372"/>
            <ac:picMk id="132" creationId="{816D221F-BF33-F608-1663-EFA83C46DE07}"/>
          </ac:picMkLst>
        </pc:picChg>
        <pc:picChg chg="mod">
          <ac:chgData name="Kencin Autry" userId="a6c17a38-3403-4b9b-b01e-849711fc5fbf" providerId="ADAL" clId="{082659E4-D9E0-4610-B4E4-9B8D758FE963}" dt="2023-10-17T03:46:20.495" v="16291"/>
          <ac:picMkLst>
            <pc:docMk/>
            <pc:sldMk cId="3752287876" sldId="372"/>
            <ac:picMk id="155" creationId="{FC4F8C58-7C36-867D-434B-0E861E2001C8}"/>
          </ac:picMkLst>
        </pc:picChg>
        <pc:picChg chg="mod">
          <ac:chgData name="Kencin Autry" userId="a6c17a38-3403-4b9b-b01e-849711fc5fbf" providerId="ADAL" clId="{082659E4-D9E0-4610-B4E4-9B8D758FE963}" dt="2023-10-17T03:46:20.495" v="16291"/>
          <ac:picMkLst>
            <pc:docMk/>
            <pc:sldMk cId="3752287876" sldId="372"/>
            <ac:picMk id="158" creationId="{51E28AC2-2C1B-C990-E71E-6B90A316433F}"/>
          </ac:picMkLst>
        </pc:picChg>
        <pc:picChg chg="mod">
          <ac:chgData name="Kencin Autry" userId="a6c17a38-3403-4b9b-b01e-849711fc5fbf" providerId="ADAL" clId="{082659E4-D9E0-4610-B4E4-9B8D758FE963}" dt="2023-10-17T03:46:20.495" v="16291"/>
          <ac:picMkLst>
            <pc:docMk/>
            <pc:sldMk cId="3752287876" sldId="372"/>
            <ac:picMk id="164" creationId="{4AF5EFBB-F3C8-D23D-12CE-7A76351C9915}"/>
          </ac:picMkLst>
        </pc:picChg>
        <pc:picChg chg="mod">
          <ac:chgData name="Kencin Autry" userId="a6c17a38-3403-4b9b-b01e-849711fc5fbf" providerId="ADAL" clId="{082659E4-D9E0-4610-B4E4-9B8D758FE963}" dt="2023-10-17T03:46:20.495" v="16291"/>
          <ac:picMkLst>
            <pc:docMk/>
            <pc:sldMk cId="3752287876" sldId="372"/>
            <ac:picMk id="176" creationId="{F3CD6445-929D-6B9E-A3FA-BFAE2208BE5F}"/>
          </ac:picMkLst>
        </pc:picChg>
        <pc:picChg chg="mod">
          <ac:chgData name="Kencin Autry" userId="a6c17a38-3403-4b9b-b01e-849711fc5fbf" providerId="ADAL" clId="{082659E4-D9E0-4610-B4E4-9B8D758FE963}" dt="2023-10-17T03:46:20.495" v="16291"/>
          <ac:picMkLst>
            <pc:docMk/>
            <pc:sldMk cId="3752287876" sldId="372"/>
            <ac:picMk id="216" creationId="{6B3A51B3-1B55-ABA1-F4DE-5F298A8DF214}"/>
          </ac:picMkLst>
        </pc:picChg>
        <pc:picChg chg="mod">
          <ac:chgData name="Kencin Autry" userId="a6c17a38-3403-4b9b-b01e-849711fc5fbf" providerId="ADAL" clId="{082659E4-D9E0-4610-B4E4-9B8D758FE963}" dt="2023-10-17T03:46:20.495" v="16291"/>
          <ac:picMkLst>
            <pc:docMk/>
            <pc:sldMk cId="3752287876" sldId="372"/>
            <ac:picMk id="222" creationId="{77CB9069-20C3-44E0-7EC0-9CD51A728E5B}"/>
          </ac:picMkLst>
        </pc:picChg>
        <pc:picChg chg="mod">
          <ac:chgData name="Kencin Autry" userId="a6c17a38-3403-4b9b-b01e-849711fc5fbf" providerId="ADAL" clId="{082659E4-D9E0-4610-B4E4-9B8D758FE963}" dt="2023-10-17T03:46:20.495" v="16291"/>
          <ac:picMkLst>
            <pc:docMk/>
            <pc:sldMk cId="3752287876" sldId="372"/>
            <ac:picMk id="228" creationId="{60059CEF-6B3A-54BD-D79A-F9E0F32ED402}"/>
          </ac:picMkLst>
        </pc:picChg>
        <pc:picChg chg="mod">
          <ac:chgData name="Kencin Autry" userId="a6c17a38-3403-4b9b-b01e-849711fc5fbf" providerId="ADAL" clId="{082659E4-D9E0-4610-B4E4-9B8D758FE963}" dt="2023-10-17T03:46:20.495" v="16291"/>
          <ac:picMkLst>
            <pc:docMk/>
            <pc:sldMk cId="3752287876" sldId="372"/>
            <ac:picMk id="234" creationId="{F3E5F9BD-722F-1422-945B-27B40D2E4C95}"/>
          </ac:picMkLst>
        </pc:picChg>
        <pc:picChg chg="mod">
          <ac:chgData name="Kencin Autry" userId="a6c17a38-3403-4b9b-b01e-849711fc5fbf" providerId="ADAL" clId="{082659E4-D9E0-4610-B4E4-9B8D758FE963}" dt="2023-10-17T03:46:20.495" v="16291"/>
          <ac:picMkLst>
            <pc:docMk/>
            <pc:sldMk cId="3752287876" sldId="372"/>
            <ac:picMk id="250" creationId="{F69E127D-C61D-4941-75BE-341BFFED00F1}"/>
          </ac:picMkLst>
        </pc:picChg>
        <pc:picChg chg="add mod">
          <ac:chgData name="Kencin Autry" userId="a6c17a38-3403-4b9b-b01e-849711fc5fbf" providerId="ADAL" clId="{082659E4-D9E0-4610-B4E4-9B8D758FE963}" dt="2023-10-17T03:46:20.495" v="16291"/>
          <ac:picMkLst>
            <pc:docMk/>
            <pc:sldMk cId="3752287876" sldId="372"/>
            <ac:picMk id="265" creationId="{EC524862-0C0E-34DB-0658-070A3D80792E}"/>
          </ac:picMkLst>
        </pc:picChg>
        <pc:picChg chg="add mod">
          <ac:chgData name="Kencin Autry" userId="a6c17a38-3403-4b9b-b01e-849711fc5fbf" providerId="ADAL" clId="{082659E4-D9E0-4610-B4E4-9B8D758FE963}" dt="2023-10-17T03:46:20.495" v="16291"/>
          <ac:picMkLst>
            <pc:docMk/>
            <pc:sldMk cId="3752287876" sldId="372"/>
            <ac:picMk id="266" creationId="{144F8406-CEF5-C6FD-803F-F0A9DDA6AA07}"/>
          </ac:picMkLst>
        </pc:picChg>
        <pc:cxnChg chg="add del mod">
          <ac:chgData name="Kencin Autry" userId="a6c17a38-3403-4b9b-b01e-849711fc5fbf" providerId="ADAL" clId="{082659E4-D9E0-4610-B4E4-9B8D758FE963}" dt="2023-10-17T03:46:13.561" v="16290"/>
          <ac:cxnSpMkLst>
            <pc:docMk/>
            <pc:sldMk cId="3752287876" sldId="372"/>
            <ac:cxnSpMk id="54" creationId="{B42F1CC8-2533-35E7-06B5-B0567FE1083F}"/>
          </ac:cxnSpMkLst>
        </pc:cxnChg>
        <pc:cxnChg chg="add mod">
          <ac:chgData name="Kencin Autry" userId="a6c17a38-3403-4b9b-b01e-849711fc5fbf" providerId="ADAL" clId="{082659E4-D9E0-4610-B4E4-9B8D758FE963}" dt="2023-10-17T03:46:20.495" v="16291"/>
          <ac:cxnSpMkLst>
            <pc:docMk/>
            <pc:sldMk cId="3752287876" sldId="372"/>
            <ac:cxnSpMk id="189" creationId="{FA2FDDFB-1D69-5933-8D62-410C2D95DE1B}"/>
          </ac:cxnSpMkLst>
        </pc:cxnChg>
      </pc:sldChg>
      <pc:sldChg chg="addSp modSp new mod modTransition modAnim">
        <pc:chgData name="Kencin Autry" userId="a6c17a38-3403-4b9b-b01e-849711fc5fbf" providerId="ADAL" clId="{082659E4-D9E0-4610-B4E4-9B8D758FE963}" dt="2023-10-20T00:59:23.984" v="16565"/>
        <pc:sldMkLst>
          <pc:docMk/>
          <pc:sldMk cId="4003730177" sldId="373"/>
        </pc:sldMkLst>
        <pc:spChg chg="mod">
          <ac:chgData name="Kencin Autry" userId="a6c17a38-3403-4b9b-b01e-849711fc5fbf" providerId="ADAL" clId="{082659E4-D9E0-4610-B4E4-9B8D758FE963}" dt="2023-10-17T03:48:41.368" v="16343" actId="1038"/>
          <ac:spMkLst>
            <pc:docMk/>
            <pc:sldMk cId="4003730177" sldId="373"/>
            <ac:spMk id="4" creationId="{4FA0ECF6-1B74-1788-9121-403D9F38F6CD}"/>
          </ac:spMkLst>
        </pc:spChg>
        <pc:spChg chg="mod">
          <ac:chgData name="Kencin Autry" userId="a6c17a38-3403-4b9b-b01e-849711fc5fbf" providerId="ADAL" clId="{082659E4-D9E0-4610-B4E4-9B8D758FE963}" dt="2023-10-17T03:47:49.493" v="16314"/>
          <ac:spMkLst>
            <pc:docMk/>
            <pc:sldMk cId="4003730177" sldId="373"/>
            <ac:spMk id="6" creationId="{733855CE-20BA-DB88-2A35-5324CA07494F}"/>
          </ac:spMkLst>
        </pc:spChg>
        <pc:spChg chg="mod">
          <ac:chgData name="Kencin Autry" userId="a6c17a38-3403-4b9b-b01e-849711fc5fbf" providerId="ADAL" clId="{082659E4-D9E0-4610-B4E4-9B8D758FE963}" dt="2023-10-17T03:47:49.493" v="16314"/>
          <ac:spMkLst>
            <pc:docMk/>
            <pc:sldMk cId="4003730177" sldId="373"/>
            <ac:spMk id="7" creationId="{7BECC966-BAB7-572B-67D8-27E125C1DD85}"/>
          </ac:spMkLst>
        </pc:spChg>
        <pc:spChg chg="mod">
          <ac:chgData name="Kencin Autry" userId="a6c17a38-3403-4b9b-b01e-849711fc5fbf" providerId="ADAL" clId="{082659E4-D9E0-4610-B4E4-9B8D758FE963}" dt="2023-10-17T03:47:49.493" v="16314"/>
          <ac:spMkLst>
            <pc:docMk/>
            <pc:sldMk cId="4003730177" sldId="373"/>
            <ac:spMk id="8" creationId="{A4A44258-DDBB-9944-F71C-67F88FCF62ED}"/>
          </ac:spMkLst>
        </pc:spChg>
        <pc:spChg chg="mod">
          <ac:chgData name="Kencin Autry" userId="a6c17a38-3403-4b9b-b01e-849711fc5fbf" providerId="ADAL" clId="{082659E4-D9E0-4610-B4E4-9B8D758FE963}" dt="2023-10-17T03:47:49.493" v="16314"/>
          <ac:spMkLst>
            <pc:docMk/>
            <pc:sldMk cId="4003730177" sldId="373"/>
            <ac:spMk id="10" creationId="{04749680-C0F5-786C-F9F5-66AD792DB2EE}"/>
          </ac:spMkLst>
        </pc:spChg>
        <pc:spChg chg="mod">
          <ac:chgData name="Kencin Autry" userId="a6c17a38-3403-4b9b-b01e-849711fc5fbf" providerId="ADAL" clId="{082659E4-D9E0-4610-B4E4-9B8D758FE963}" dt="2023-10-17T03:47:49.493" v="16314"/>
          <ac:spMkLst>
            <pc:docMk/>
            <pc:sldMk cId="4003730177" sldId="373"/>
            <ac:spMk id="11" creationId="{D403001C-87D8-C9F1-CE6F-70F3475F3DFD}"/>
          </ac:spMkLst>
        </pc:spChg>
        <pc:spChg chg="mod">
          <ac:chgData name="Kencin Autry" userId="a6c17a38-3403-4b9b-b01e-849711fc5fbf" providerId="ADAL" clId="{082659E4-D9E0-4610-B4E4-9B8D758FE963}" dt="2023-10-17T03:47:49.493" v="16314"/>
          <ac:spMkLst>
            <pc:docMk/>
            <pc:sldMk cId="4003730177" sldId="373"/>
            <ac:spMk id="12" creationId="{D4519E12-A7CC-33EB-2647-BDEE86C7493A}"/>
          </ac:spMkLst>
        </pc:spChg>
        <pc:spChg chg="mod">
          <ac:chgData name="Kencin Autry" userId="a6c17a38-3403-4b9b-b01e-849711fc5fbf" providerId="ADAL" clId="{082659E4-D9E0-4610-B4E4-9B8D758FE963}" dt="2023-10-17T03:47:49.493" v="16314"/>
          <ac:spMkLst>
            <pc:docMk/>
            <pc:sldMk cId="4003730177" sldId="373"/>
            <ac:spMk id="14" creationId="{E71F4A9B-8F4F-0080-5D6F-AE6CB3EF0B16}"/>
          </ac:spMkLst>
        </pc:spChg>
        <pc:spChg chg="mod">
          <ac:chgData name="Kencin Autry" userId="a6c17a38-3403-4b9b-b01e-849711fc5fbf" providerId="ADAL" clId="{082659E4-D9E0-4610-B4E4-9B8D758FE963}" dt="2023-10-17T03:47:49.493" v="16314"/>
          <ac:spMkLst>
            <pc:docMk/>
            <pc:sldMk cId="4003730177" sldId="373"/>
            <ac:spMk id="15" creationId="{54260496-4652-AD58-76B5-487C2672B5D3}"/>
          </ac:spMkLst>
        </pc:spChg>
        <pc:spChg chg="mod">
          <ac:chgData name="Kencin Autry" userId="a6c17a38-3403-4b9b-b01e-849711fc5fbf" providerId="ADAL" clId="{082659E4-D9E0-4610-B4E4-9B8D758FE963}" dt="2023-10-17T03:47:49.493" v="16314"/>
          <ac:spMkLst>
            <pc:docMk/>
            <pc:sldMk cId="4003730177" sldId="373"/>
            <ac:spMk id="16" creationId="{2BD06DC8-0279-1626-EA61-EE3E400A7D3C}"/>
          </ac:spMkLst>
        </pc:spChg>
        <pc:spChg chg="add mod">
          <ac:chgData name="Kencin Autry" userId="a6c17a38-3403-4b9b-b01e-849711fc5fbf" providerId="ADAL" clId="{082659E4-D9E0-4610-B4E4-9B8D758FE963}" dt="2023-10-17T03:47:49.493" v="16314"/>
          <ac:spMkLst>
            <pc:docMk/>
            <pc:sldMk cId="4003730177" sldId="373"/>
            <ac:spMk id="17" creationId="{5292712F-4AF7-D103-178A-02E73FD8905D}"/>
          </ac:spMkLst>
        </pc:spChg>
        <pc:spChg chg="add mod">
          <ac:chgData name="Kencin Autry" userId="a6c17a38-3403-4b9b-b01e-849711fc5fbf" providerId="ADAL" clId="{082659E4-D9E0-4610-B4E4-9B8D758FE963}" dt="2023-10-17T03:48:11.952" v="16315" actId="242"/>
          <ac:spMkLst>
            <pc:docMk/>
            <pc:sldMk cId="4003730177" sldId="373"/>
            <ac:spMk id="18" creationId="{52BDBEEF-42FB-D7A7-8B4C-3EEBDDF86800}"/>
          </ac:spMkLst>
        </pc:spChg>
        <pc:spChg chg="mod">
          <ac:chgData name="Kencin Autry" userId="a6c17a38-3403-4b9b-b01e-849711fc5fbf" providerId="ADAL" clId="{082659E4-D9E0-4610-B4E4-9B8D758FE963}" dt="2023-10-17T03:47:49.493" v="16314"/>
          <ac:spMkLst>
            <pc:docMk/>
            <pc:sldMk cId="4003730177" sldId="373"/>
            <ac:spMk id="20" creationId="{08FE08C9-432C-B9C5-39BA-FD4D75FBD701}"/>
          </ac:spMkLst>
        </pc:spChg>
        <pc:spChg chg="mod">
          <ac:chgData name="Kencin Autry" userId="a6c17a38-3403-4b9b-b01e-849711fc5fbf" providerId="ADAL" clId="{082659E4-D9E0-4610-B4E4-9B8D758FE963}" dt="2023-10-17T03:47:49.493" v="16314"/>
          <ac:spMkLst>
            <pc:docMk/>
            <pc:sldMk cId="4003730177" sldId="373"/>
            <ac:spMk id="21" creationId="{8D7500B7-8886-5033-70EA-50EF1264969B}"/>
          </ac:spMkLst>
        </pc:spChg>
        <pc:spChg chg="mod">
          <ac:chgData name="Kencin Autry" userId="a6c17a38-3403-4b9b-b01e-849711fc5fbf" providerId="ADAL" clId="{082659E4-D9E0-4610-B4E4-9B8D758FE963}" dt="2023-10-17T03:47:49.493" v="16314"/>
          <ac:spMkLst>
            <pc:docMk/>
            <pc:sldMk cId="4003730177" sldId="373"/>
            <ac:spMk id="22" creationId="{6BE5410C-9EA6-D4EC-2AB2-2958C7A1A5D8}"/>
          </ac:spMkLst>
        </pc:spChg>
        <pc:spChg chg="add mod">
          <ac:chgData name="Kencin Autry" userId="a6c17a38-3403-4b9b-b01e-849711fc5fbf" providerId="ADAL" clId="{082659E4-D9E0-4610-B4E4-9B8D758FE963}" dt="2023-10-17T03:47:49.493" v="16314"/>
          <ac:spMkLst>
            <pc:docMk/>
            <pc:sldMk cId="4003730177" sldId="373"/>
            <ac:spMk id="23" creationId="{86C4E344-03B4-F9F3-123B-CBB316637C60}"/>
          </ac:spMkLst>
        </pc:spChg>
        <pc:spChg chg="add mod">
          <ac:chgData name="Kencin Autry" userId="a6c17a38-3403-4b9b-b01e-849711fc5fbf" providerId="ADAL" clId="{082659E4-D9E0-4610-B4E4-9B8D758FE963}" dt="2023-10-17T03:47:49.493" v="16314"/>
          <ac:spMkLst>
            <pc:docMk/>
            <pc:sldMk cId="4003730177" sldId="373"/>
            <ac:spMk id="24" creationId="{11826CAD-5380-DD49-90D2-C5E4F4BA3076}"/>
          </ac:spMkLst>
        </pc:spChg>
        <pc:spChg chg="add mod">
          <ac:chgData name="Kencin Autry" userId="a6c17a38-3403-4b9b-b01e-849711fc5fbf" providerId="ADAL" clId="{082659E4-D9E0-4610-B4E4-9B8D758FE963}" dt="2023-10-17T03:47:49.493" v="16314"/>
          <ac:spMkLst>
            <pc:docMk/>
            <pc:sldMk cId="4003730177" sldId="373"/>
            <ac:spMk id="25" creationId="{776EFCA9-B717-896C-9D9D-E0488775DF64}"/>
          </ac:spMkLst>
        </pc:spChg>
        <pc:spChg chg="add mod">
          <ac:chgData name="Kencin Autry" userId="a6c17a38-3403-4b9b-b01e-849711fc5fbf" providerId="ADAL" clId="{082659E4-D9E0-4610-B4E4-9B8D758FE963}" dt="2023-10-17T03:47:49.493" v="16314"/>
          <ac:spMkLst>
            <pc:docMk/>
            <pc:sldMk cId="4003730177" sldId="373"/>
            <ac:spMk id="26" creationId="{9C8E7B9A-13E9-AF32-8117-8ECCDCEAE2DA}"/>
          </ac:spMkLst>
        </pc:spChg>
        <pc:spChg chg="mod">
          <ac:chgData name="Kencin Autry" userId="a6c17a38-3403-4b9b-b01e-849711fc5fbf" providerId="ADAL" clId="{082659E4-D9E0-4610-B4E4-9B8D758FE963}" dt="2023-10-17T03:47:49.493" v="16314"/>
          <ac:spMkLst>
            <pc:docMk/>
            <pc:sldMk cId="4003730177" sldId="373"/>
            <ac:spMk id="29" creationId="{17606FDA-EDE9-8668-7872-CF0BFFB64BB3}"/>
          </ac:spMkLst>
        </pc:spChg>
        <pc:spChg chg="mod">
          <ac:chgData name="Kencin Autry" userId="a6c17a38-3403-4b9b-b01e-849711fc5fbf" providerId="ADAL" clId="{082659E4-D9E0-4610-B4E4-9B8D758FE963}" dt="2023-10-17T03:47:49.493" v="16314"/>
          <ac:spMkLst>
            <pc:docMk/>
            <pc:sldMk cId="4003730177" sldId="373"/>
            <ac:spMk id="30" creationId="{6437E142-8501-3031-25A6-1C7E501D6E14}"/>
          </ac:spMkLst>
        </pc:spChg>
        <pc:spChg chg="mod">
          <ac:chgData name="Kencin Autry" userId="a6c17a38-3403-4b9b-b01e-849711fc5fbf" providerId="ADAL" clId="{082659E4-D9E0-4610-B4E4-9B8D758FE963}" dt="2023-10-17T03:47:49.493" v="16314"/>
          <ac:spMkLst>
            <pc:docMk/>
            <pc:sldMk cId="4003730177" sldId="373"/>
            <ac:spMk id="31" creationId="{8AFD4B13-31C3-7450-F737-ADFE7434CCC7}"/>
          </ac:spMkLst>
        </pc:spChg>
        <pc:spChg chg="mod">
          <ac:chgData name="Kencin Autry" userId="a6c17a38-3403-4b9b-b01e-849711fc5fbf" providerId="ADAL" clId="{082659E4-D9E0-4610-B4E4-9B8D758FE963}" dt="2023-10-17T03:47:49.493" v="16314"/>
          <ac:spMkLst>
            <pc:docMk/>
            <pc:sldMk cId="4003730177" sldId="373"/>
            <ac:spMk id="32" creationId="{DCEE5DFD-ECB4-17AD-7B68-D6077BA167FD}"/>
          </ac:spMkLst>
        </pc:spChg>
        <pc:spChg chg="add mod">
          <ac:chgData name="Kencin Autry" userId="a6c17a38-3403-4b9b-b01e-849711fc5fbf" providerId="ADAL" clId="{082659E4-D9E0-4610-B4E4-9B8D758FE963}" dt="2023-10-17T03:47:49.493" v="16314"/>
          <ac:spMkLst>
            <pc:docMk/>
            <pc:sldMk cId="4003730177" sldId="373"/>
            <ac:spMk id="33" creationId="{A5E3A36A-2004-BABB-4816-C3EA59513F51}"/>
          </ac:spMkLst>
        </pc:spChg>
        <pc:spChg chg="add mod">
          <ac:chgData name="Kencin Autry" userId="a6c17a38-3403-4b9b-b01e-849711fc5fbf" providerId="ADAL" clId="{082659E4-D9E0-4610-B4E4-9B8D758FE963}" dt="2023-10-17T03:47:49.493" v="16314"/>
          <ac:spMkLst>
            <pc:docMk/>
            <pc:sldMk cId="4003730177" sldId="373"/>
            <ac:spMk id="34" creationId="{ECB0215E-6B69-6E65-3248-E5715A2F3BF9}"/>
          </ac:spMkLst>
        </pc:spChg>
        <pc:spChg chg="mod">
          <ac:chgData name="Kencin Autry" userId="a6c17a38-3403-4b9b-b01e-849711fc5fbf" providerId="ADAL" clId="{082659E4-D9E0-4610-B4E4-9B8D758FE963}" dt="2023-10-17T03:47:49.493" v="16314"/>
          <ac:spMkLst>
            <pc:docMk/>
            <pc:sldMk cId="4003730177" sldId="373"/>
            <ac:spMk id="37" creationId="{75936229-6A38-8DDB-2FD8-E065C304B5F9}"/>
          </ac:spMkLst>
        </pc:spChg>
        <pc:spChg chg="mod">
          <ac:chgData name="Kencin Autry" userId="a6c17a38-3403-4b9b-b01e-849711fc5fbf" providerId="ADAL" clId="{082659E4-D9E0-4610-B4E4-9B8D758FE963}" dt="2023-10-17T03:47:49.493" v="16314"/>
          <ac:spMkLst>
            <pc:docMk/>
            <pc:sldMk cId="4003730177" sldId="373"/>
            <ac:spMk id="38" creationId="{B9E11827-DA02-CF72-86F2-E7B6B5341BDA}"/>
          </ac:spMkLst>
        </pc:spChg>
        <pc:spChg chg="mod">
          <ac:chgData name="Kencin Autry" userId="a6c17a38-3403-4b9b-b01e-849711fc5fbf" providerId="ADAL" clId="{082659E4-D9E0-4610-B4E4-9B8D758FE963}" dt="2023-10-17T03:47:49.493" v="16314"/>
          <ac:spMkLst>
            <pc:docMk/>
            <pc:sldMk cId="4003730177" sldId="373"/>
            <ac:spMk id="39" creationId="{81B89A69-F143-D5EF-04F5-350AAF390A8A}"/>
          </ac:spMkLst>
        </pc:spChg>
        <pc:spChg chg="mod">
          <ac:chgData name="Kencin Autry" userId="a6c17a38-3403-4b9b-b01e-849711fc5fbf" providerId="ADAL" clId="{082659E4-D9E0-4610-B4E4-9B8D758FE963}" dt="2023-10-17T03:47:49.493" v="16314"/>
          <ac:spMkLst>
            <pc:docMk/>
            <pc:sldMk cId="4003730177" sldId="373"/>
            <ac:spMk id="42" creationId="{697C576B-60F5-E302-FC72-8E4F8DF19092}"/>
          </ac:spMkLst>
        </pc:spChg>
        <pc:spChg chg="mod">
          <ac:chgData name="Kencin Autry" userId="a6c17a38-3403-4b9b-b01e-849711fc5fbf" providerId="ADAL" clId="{082659E4-D9E0-4610-B4E4-9B8D758FE963}" dt="2023-10-17T03:47:49.493" v="16314"/>
          <ac:spMkLst>
            <pc:docMk/>
            <pc:sldMk cId="4003730177" sldId="373"/>
            <ac:spMk id="43" creationId="{8214579E-404B-BE7A-9B1E-156FF75A50EB}"/>
          </ac:spMkLst>
        </pc:spChg>
        <pc:spChg chg="mod">
          <ac:chgData name="Kencin Autry" userId="a6c17a38-3403-4b9b-b01e-849711fc5fbf" providerId="ADAL" clId="{082659E4-D9E0-4610-B4E4-9B8D758FE963}" dt="2023-10-17T03:47:49.493" v="16314"/>
          <ac:spMkLst>
            <pc:docMk/>
            <pc:sldMk cId="4003730177" sldId="373"/>
            <ac:spMk id="44" creationId="{70BA98DA-764D-4C79-F7EF-A50C860E613F}"/>
          </ac:spMkLst>
        </pc:spChg>
        <pc:spChg chg="add mod">
          <ac:chgData name="Kencin Autry" userId="a6c17a38-3403-4b9b-b01e-849711fc5fbf" providerId="ADAL" clId="{082659E4-D9E0-4610-B4E4-9B8D758FE963}" dt="2023-10-17T03:47:49.493" v="16314"/>
          <ac:spMkLst>
            <pc:docMk/>
            <pc:sldMk cId="4003730177" sldId="373"/>
            <ac:spMk id="45" creationId="{566D57B0-A86A-7086-1497-C1D1DFB7B2AE}"/>
          </ac:spMkLst>
        </pc:spChg>
        <pc:spChg chg="add mod">
          <ac:chgData name="Kencin Autry" userId="a6c17a38-3403-4b9b-b01e-849711fc5fbf" providerId="ADAL" clId="{082659E4-D9E0-4610-B4E4-9B8D758FE963}" dt="2023-10-17T03:47:49.493" v="16314"/>
          <ac:spMkLst>
            <pc:docMk/>
            <pc:sldMk cId="4003730177" sldId="373"/>
            <ac:spMk id="46" creationId="{785A3E2C-1483-D8FB-D981-E8010928363B}"/>
          </ac:spMkLst>
        </pc:spChg>
        <pc:spChg chg="add mod">
          <ac:chgData name="Kencin Autry" userId="a6c17a38-3403-4b9b-b01e-849711fc5fbf" providerId="ADAL" clId="{082659E4-D9E0-4610-B4E4-9B8D758FE963}" dt="2023-10-17T03:47:49.493" v="16314"/>
          <ac:spMkLst>
            <pc:docMk/>
            <pc:sldMk cId="4003730177" sldId="373"/>
            <ac:spMk id="47" creationId="{E7C0B20A-2662-78A8-58E4-1184DE9771DE}"/>
          </ac:spMkLst>
        </pc:spChg>
        <pc:spChg chg="add mod">
          <ac:chgData name="Kencin Autry" userId="a6c17a38-3403-4b9b-b01e-849711fc5fbf" providerId="ADAL" clId="{082659E4-D9E0-4610-B4E4-9B8D758FE963}" dt="2023-10-17T03:47:49.493" v="16314"/>
          <ac:spMkLst>
            <pc:docMk/>
            <pc:sldMk cId="4003730177" sldId="373"/>
            <ac:spMk id="48" creationId="{CE14582D-0B42-7652-D28F-81E810C2C32A}"/>
          </ac:spMkLst>
        </pc:spChg>
        <pc:spChg chg="add mod">
          <ac:chgData name="Kencin Autry" userId="a6c17a38-3403-4b9b-b01e-849711fc5fbf" providerId="ADAL" clId="{082659E4-D9E0-4610-B4E4-9B8D758FE963}" dt="2023-10-17T03:47:49.493" v="16314"/>
          <ac:spMkLst>
            <pc:docMk/>
            <pc:sldMk cId="4003730177" sldId="373"/>
            <ac:spMk id="49" creationId="{18A67D5D-F31D-90A1-1316-324B56A227E5}"/>
          </ac:spMkLst>
        </pc:spChg>
        <pc:spChg chg="mod">
          <ac:chgData name="Kencin Autry" userId="a6c17a38-3403-4b9b-b01e-849711fc5fbf" providerId="ADAL" clId="{082659E4-D9E0-4610-B4E4-9B8D758FE963}" dt="2023-10-17T03:47:49.493" v="16314"/>
          <ac:spMkLst>
            <pc:docMk/>
            <pc:sldMk cId="4003730177" sldId="373"/>
            <ac:spMk id="54" creationId="{D0C6013B-0497-251B-7201-E20315B02931}"/>
          </ac:spMkLst>
        </pc:spChg>
        <pc:spChg chg="mod">
          <ac:chgData name="Kencin Autry" userId="a6c17a38-3403-4b9b-b01e-849711fc5fbf" providerId="ADAL" clId="{082659E4-D9E0-4610-B4E4-9B8D758FE963}" dt="2023-10-17T03:47:49.493" v="16314"/>
          <ac:spMkLst>
            <pc:docMk/>
            <pc:sldMk cId="4003730177" sldId="373"/>
            <ac:spMk id="55" creationId="{CFCE3418-E3F2-8D93-4641-4ED3836686EC}"/>
          </ac:spMkLst>
        </pc:spChg>
        <pc:spChg chg="mod">
          <ac:chgData name="Kencin Autry" userId="a6c17a38-3403-4b9b-b01e-849711fc5fbf" providerId="ADAL" clId="{082659E4-D9E0-4610-B4E4-9B8D758FE963}" dt="2023-10-17T03:47:49.493" v="16314"/>
          <ac:spMkLst>
            <pc:docMk/>
            <pc:sldMk cId="4003730177" sldId="373"/>
            <ac:spMk id="56" creationId="{F52E0712-CF3E-7E5F-CAD3-D7D82B3A9ABB}"/>
          </ac:spMkLst>
        </pc:spChg>
        <pc:spChg chg="mod">
          <ac:chgData name="Kencin Autry" userId="a6c17a38-3403-4b9b-b01e-849711fc5fbf" providerId="ADAL" clId="{082659E4-D9E0-4610-B4E4-9B8D758FE963}" dt="2023-10-17T03:47:49.493" v="16314"/>
          <ac:spMkLst>
            <pc:docMk/>
            <pc:sldMk cId="4003730177" sldId="373"/>
            <ac:spMk id="60" creationId="{C3D4D08C-AC18-8054-8B6D-1A6F89CD6B10}"/>
          </ac:spMkLst>
        </pc:spChg>
        <pc:spChg chg="mod">
          <ac:chgData name="Kencin Autry" userId="a6c17a38-3403-4b9b-b01e-849711fc5fbf" providerId="ADAL" clId="{082659E4-D9E0-4610-B4E4-9B8D758FE963}" dt="2023-10-17T03:47:49.493" v="16314"/>
          <ac:spMkLst>
            <pc:docMk/>
            <pc:sldMk cId="4003730177" sldId="373"/>
            <ac:spMk id="61" creationId="{3661C977-FA66-D856-78C3-8C17C3070E39}"/>
          </ac:spMkLst>
        </pc:spChg>
        <pc:spChg chg="mod">
          <ac:chgData name="Kencin Autry" userId="a6c17a38-3403-4b9b-b01e-849711fc5fbf" providerId="ADAL" clId="{082659E4-D9E0-4610-B4E4-9B8D758FE963}" dt="2023-10-17T03:47:49.493" v="16314"/>
          <ac:spMkLst>
            <pc:docMk/>
            <pc:sldMk cId="4003730177" sldId="373"/>
            <ac:spMk id="62" creationId="{A1E858D4-DB9A-5862-72A8-0EAD9660FF7E}"/>
          </ac:spMkLst>
        </pc:spChg>
        <pc:spChg chg="add mod">
          <ac:chgData name="Kencin Autry" userId="a6c17a38-3403-4b9b-b01e-849711fc5fbf" providerId="ADAL" clId="{082659E4-D9E0-4610-B4E4-9B8D758FE963}" dt="2023-10-17T03:47:49.493" v="16314"/>
          <ac:spMkLst>
            <pc:docMk/>
            <pc:sldMk cId="4003730177" sldId="373"/>
            <ac:spMk id="63" creationId="{51E0F760-6267-1B9C-4CDE-5E27804532C1}"/>
          </ac:spMkLst>
        </pc:spChg>
        <pc:spChg chg="add mod">
          <ac:chgData name="Kencin Autry" userId="a6c17a38-3403-4b9b-b01e-849711fc5fbf" providerId="ADAL" clId="{082659E4-D9E0-4610-B4E4-9B8D758FE963}" dt="2023-10-17T03:47:49.493" v="16314"/>
          <ac:spMkLst>
            <pc:docMk/>
            <pc:sldMk cId="4003730177" sldId="373"/>
            <ac:spMk id="64" creationId="{099EE514-FE84-18D8-8C4B-E7F8116BD4B2}"/>
          </ac:spMkLst>
        </pc:spChg>
        <pc:spChg chg="add mod">
          <ac:chgData name="Kencin Autry" userId="a6c17a38-3403-4b9b-b01e-849711fc5fbf" providerId="ADAL" clId="{082659E4-D9E0-4610-B4E4-9B8D758FE963}" dt="2023-10-17T03:47:49.493" v="16314"/>
          <ac:spMkLst>
            <pc:docMk/>
            <pc:sldMk cId="4003730177" sldId="373"/>
            <ac:spMk id="65" creationId="{FA9DE6D2-2D19-343C-DA9A-0BC18C1C13A2}"/>
          </ac:spMkLst>
        </pc:spChg>
        <pc:spChg chg="add mod">
          <ac:chgData name="Kencin Autry" userId="a6c17a38-3403-4b9b-b01e-849711fc5fbf" providerId="ADAL" clId="{082659E4-D9E0-4610-B4E4-9B8D758FE963}" dt="2023-10-17T03:47:49.493" v="16314"/>
          <ac:spMkLst>
            <pc:docMk/>
            <pc:sldMk cId="4003730177" sldId="373"/>
            <ac:spMk id="66" creationId="{77268734-FE27-762A-5EF6-94CC6B28C90E}"/>
          </ac:spMkLst>
        </pc:spChg>
        <pc:spChg chg="add mod">
          <ac:chgData name="Kencin Autry" userId="a6c17a38-3403-4b9b-b01e-849711fc5fbf" providerId="ADAL" clId="{082659E4-D9E0-4610-B4E4-9B8D758FE963}" dt="2023-10-17T03:47:49.493" v="16314"/>
          <ac:spMkLst>
            <pc:docMk/>
            <pc:sldMk cId="4003730177" sldId="373"/>
            <ac:spMk id="67" creationId="{AAFE0C66-5C0E-97CE-9AE2-833F6E06A709}"/>
          </ac:spMkLst>
        </pc:spChg>
        <pc:spChg chg="add mod">
          <ac:chgData name="Kencin Autry" userId="a6c17a38-3403-4b9b-b01e-849711fc5fbf" providerId="ADAL" clId="{082659E4-D9E0-4610-B4E4-9B8D758FE963}" dt="2023-10-17T03:47:49.493" v="16314"/>
          <ac:spMkLst>
            <pc:docMk/>
            <pc:sldMk cId="4003730177" sldId="373"/>
            <ac:spMk id="68" creationId="{63E9C512-7E01-C679-0257-D755BA2D2811}"/>
          </ac:spMkLst>
        </pc:spChg>
        <pc:spChg chg="add mod">
          <ac:chgData name="Kencin Autry" userId="a6c17a38-3403-4b9b-b01e-849711fc5fbf" providerId="ADAL" clId="{082659E4-D9E0-4610-B4E4-9B8D758FE963}" dt="2023-10-17T03:47:49.493" v="16314"/>
          <ac:spMkLst>
            <pc:docMk/>
            <pc:sldMk cId="4003730177" sldId="373"/>
            <ac:spMk id="69" creationId="{F5079E6D-A937-2621-C28C-0766EF7C2B66}"/>
          </ac:spMkLst>
        </pc:spChg>
        <pc:grpChg chg="add mod">
          <ac:chgData name="Kencin Autry" userId="a6c17a38-3403-4b9b-b01e-849711fc5fbf" providerId="ADAL" clId="{082659E4-D9E0-4610-B4E4-9B8D758FE963}" dt="2023-10-17T03:47:49.493" v="16314"/>
          <ac:grpSpMkLst>
            <pc:docMk/>
            <pc:sldMk cId="4003730177" sldId="373"/>
            <ac:grpSpMk id="5" creationId="{0E80BE6E-96E2-AF90-CE72-35E598506318}"/>
          </ac:grpSpMkLst>
        </pc:grpChg>
        <pc:grpChg chg="add mod">
          <ac:chgData name="Kencin Autry" userId="a6c17a38-3403-4b9b-b01e-849711fc5fbf" providerId="ADAL" clId="{082659E4-D9E0-4610-B4E4-9B8D758FE963}" dt="2023-10-17T03:47:49.493" v="16314"/>
          <ac:grpSpMkLst>
            <pc:docMk/>
            <pc:sldMk cId="4003730177" sldId="373"/>
            <ac:grpSpMk id="9" creationId="{21437367-6BC1-6580-7D57-AB7086DE491C}"/>
          </ac:grpSpMkLst>
        </pc:grpChg>
        <pc:grpChg chg="add mod">
          <ac:chgData name="Kencin Autry" userId="a6c17a38-3403-4b9b-b01e-849711fc5fbf" providerId="ADAL" clId="{082659E4-D9E0-4610-B4E4-9B8D758FE963}" dt="2023-10-17T03:47:49.493" v="16314"/>
          <ac:grpSpMkLst>
            <pc:docMk/>
            <pc:sldMk cId="4003730177" sldId="373"/>
            <ac:grpSpMk id="13" creationId="{9FF508F8-4A64-2741-20F0-08746C7E20BD}"/>
          </ac:grpSpMkLst>
        </pc:grpChg>
        <pc:grpChg chg="add mod">
          <ac:chgData name="Kencin Autry" userId="a6c17a38-3403-4b9b-b01e-849711fc5fbf" providerId="ADAL" clId="{082659E4-D9E0-4610-B4E4-9B8D758FE963}" dt="2023-10-17T03:47:49.493" v="16314"/>
          <ac:grpSpMkLst>
            <pc:docMk/>
            <pc:sldMk cId="4003730177" sldId="373"/>
            <ac:grpSpMk id="19" creationId="{EDB6AEE9-6436-20FF-3EBF-57C0260A514C}"/>
          </ac:grpSpMkLst>
        </pc:grpChg>
        <pc:grpChg chg="add mod">
          <ac:chgData name="Kencin Autry" userId="a6c17a38-3403-4b9b-b01e-849711fc5fbf" providerId="ADAL" clId="{082659E4-D9E0-4610-B4E4-9B8D758FE963}" dt="2023-10-17T03:47:49.493" v="16314"/>
          <ac:grpSpMkLst>
            <pc:docMk/>
            <pc:sldMk cId="4003730177" sldId="373"/>
            <ac:grpSpMk id="27" creationId="{64C26366-E9A3-654E-1B7B-CDF8C394D016}"/>
          </ac:grpSpMkLst>
        </pc:grpChg>
        <pc:grpChg chg="mod">
          <ac:chgData name="Kencin Autry" userId="a6c17a38-3403-4b9b-b01e-849711fc5fbf" providerId="ADAL" clId="{082659E4-D9E0-4610-B4E4-9B8D758FE963}" dt="2023-10-17T03:47:49.493" v="16314"/>
          <ac:grpSpMkLst>
            <pc:docMk/>
            <pc:sldMk cId="4003730177" sldId="373"/>
            <ac:grpSpMk id="28" creationId="{0C5786E9-FE45-457F-3DF6-A30A07FAE2DE}"/>
          </ac:grpSpMkLst>
        </pc:grpChg>
        <pc:grpChg chg="add mod">
          <ac:chgData name="Kencin Autry" userId="a6c17a38-3403-4b9b-b01e-849711fc5fbf" providerId="ADAL" clId="{082659E4-D9E0-4610-B4E4-9B8D758FE963}" dt="2023-10-17T03:47:49.493" v="16314"/>
          <ac:grpSpMkLst>
            <pc:docMk/>
            <pc:sldMk cId="4003730177" sldId="373"/>
            <ac:grpSpMk id="35" creationId="{127F8A4D-6E54-7A97-BCCD-4852866F8BAB}"/>
          </ac:grpSpMkLst>
        </pc:grpChg>
        <pc:grpChg chg="mod">
          <ac:chgData name="Kencin Autry" userId="a6c17a38-3403-4b9b-b01e-849711fc5fbf" providerId="ADAL" clId="{082659E4-D9E0-4610-B4E4-9B8D758FE963}" dt="2023-10-17T03:47:49.493" v="16314"/>
          <ac:grpSpMkLst>
            <pc:docMk/>
            <pc:sldMk cId="4003730177" sldId="373"/>
            <ac:grpSpMk id="36" creationId="{737E1B18-FE2A-3B7A-A53A-C7A1C4EFA7FB}"/>
          </ac:grpSpMkLst>
        </pc:grpChg>
        <pc:grpChg chg="add mod">
          <ac:chgData name="Kencin Autry" userId="a6c17a38-3403-4b9b-b01e-849711fc5fbf" providerId="ADAL" clId="{082659E4-D9E0-4610-B4E4-9B8D758FE963}" dt="2023-10-17T03:47:49.493" v="16314"/>
          <ac:grpSpMkLst>
            <pc:docMk/>
            <pc:sldMk cId="4003730177" sldId="373"/>
            <ac:grpSpMk id="40" creationId="{B3BF9890-9110-9DEC-A21E-4C6FEAD156EE}"/>
          </ac:grpSpMkLst>
        </pc:grpChg>
        <pc:grpChg chg="mod">
          <ac:chgData name="Kencin Autry" userId="a6c17a38-3403-4b9b-b01e-849711fc5fbf" providerId="ADAL" clId="{082659E4-D9E0-4610-B4E4-9B8D758FE963}" dt="2023-10-17T03:47:49.493" v="16314"/>
          <ac:grpSpMkLst>
            <pc:docMk/>
            <pc:sldMk cId="4003730177" sldId="373"/>
            <ac:grpSpMk id="41" creationId="{45A4B010-0EB2-1160-CA32-C2F1E4A466F0}"/>
          </ac:grpSpMkLst>
        </pc:grpChg>
        <pc:grpChg chg="add mod">
          <ac:chgData name="Kencin Autry" userId="a6c17a38-3403-4b9b-b01e-849711fc5fbf" providerId="ADAL" clId="{082659E4-D9E0-4610-B4E4-9B8D758FE963}" dt="2023-10-17T03:47:49.493" v="16314"/>
          <ac:grpSpMkLst>
            <pc:docMk/>
            <pc:sldMk cId="4003730177" sldId="373"/>
            <ac:grpSpMk id="50" creationId="{115F5178-6202-53FC-DFF8-53E688CF38E4}"/>
          </ac:grpSpMkLst>
        </pc:grpChg>
        <pc:grpChg chg="mod">
          <ac:chgData name="Kencin Autry" userId="a6c17a38-3403-4b9b-b01e-849711fc5fbf" providerId="ADAL" clId="{082659E4-D9E0-4610-B4E4-9B8D758FE963}" dt="2023-10-17T03:47:49.493" v="16314"/>
          <ac:grpSpMkLst>
            <pc:docMk/>
            <pc:sldMk cId="4003730177" sldId="373"/>
            <ac:grpSpMk id="52" creationId="{2E4F22C7-228B-10C0-F2D5-76B7010D3C29}"/>
          </ac:grpSpMkLst>
        </pc:grpChg>
        <pc:grpChg chg="mod">
          <ac:chgData name="Kencin Autry" userId="a6c17a38-3403-4b9b-b01e-849711fc5fbf" providerId="ADAL" clId="{082659E4-D9E0-4610-B4E4-9B8D758FE963}" dt="2023-10-17T03:47:49.493" v="16314"/>
          <ac:grpSpMkLst>
            <pc:docMk/>
            <pc:sldMk cId="4003730177" sldId="373"/>
            <ac:grpSpMk id="53" creationId="{ED36B63C-0318-8DA6-E05A-176A80BE453D}"/>
          </ac:grpSpMkLst>
        </pc:grpChg>
        <pc:grpChg chg="add mod">
          <ac:chgData name="Kencin Autry" userId="a6c17a38-3403-4b9b-b01e-849711fc5fbf" providerId="ADAL" clId="{082659E4-D9E0-4610-B4E4-9B8D758FE963}" dt="2023-10-17T03:47:49.493" v="16314"/>
          <ac:grpSpMkLst>
            <pc:docMk/>
            <pc:sldMk cId="4003730177" sldId="373"/>
            <ac:grpSpMk id="58" creationId="{E1DDB424-29AB-59A6-ACF0-D7B06EB2AE7F}"/>
          </ac:grpSpMkLst>
        </pc:grpChg>
        <pc:grpChg chg="mod">
          <ac:chgData name="Kencin Autry" userId="a6c17a38-3403-4b9b-b01e-849711fc5fbf" providerId="ADAL" clId="{082659E4-D9E0-4610-B4E4-9B8D758FE963}" dt="2023-10-17T03:47:49.493" v="16314"/>
          <ac:grpSpMkLst>
            <pc:docMk/>
            <pc:sldMk cId="4003730177" sldId="373"/>
            <ac:grpSpMk id="59" creationId="{4322F659-89CB-332A-B3CF-33C20CD411CD}"/>
          </ac:grpSpMkLst>
        </pc:grpChg>
        <pc:picChg chg="mod">
          <ac:chgData name="Kencin Autry" userId="a6c17a38-3403-4b9b-b01e-849711fc5fbf" providerId="ADAL" clId="{082659E4-D9E0-4610-B4E4-9B8D758FE963}" dt="2023-10-17T03:47:49.493" v="16314"/>
          <ac:picMkLst>
            <pc:docMk/>
            <pc:sldMk cId="4003730177" sldId="373"/>
            <ac:picMk id="51" creationId="{5A17503A-FE5E-3D00-FD95-658EE208B2AC}"/>
          </ac:picMkLst>
        </pc:picChg>
        <pc:picChg chg="add mod">
          <ac:chgData name="Kencin Autry" userId="a6c17a38-3403-4b9b-b01e-849711fc5fbf" providerId="ADAL" clId="{082659E4-D9E0-4610-B4E4-9B8D758FE963}" dt="2023-10-17T03:47:49.493" v="16314"/>
          <ac:picMkLst>
            <pc:docMk/>
            <pc:sldMk cId="4003730177" sldId="373"/>
            <ac:picMk id="57" creationId="{9A5F4551-2A56-A40F-2D78-2937600B46BC}"/>
          </ac:picMkLst>
        </pc:picChg>
      </pc:sldChg>
      <pc:sldChg chg="addSp delSp modSp new mod modTransition">
        <pc:chgData name="Kencin Autry" userId="a6c17a38-3403-4b9b-b01e-849711fc5fbf" providerId="ADAL" clId="{082659E4-D9E0-4610-B4E4-9B8D758FE963}" dt="2023-10-17T04:01:01.401" v="16504"/>
        <pc:sldMkLst>
          <pc:docMk/>
          <pc:sldMk cId="2524302309" sldId="374"/>
        </pc:sldMkLst>
        <pc:spChg chg="del">
          <ac:chgData name="Kencin Autry" userId="a6c17a38-3403-4b9b-b01e-849711fc5fbf" providerId="ADAL" clId="{082659E4-D9E0-4610-B4E4-9B8D758FE963}" dt="2023-10-17T03:54:13.533" v="16414" actId="478"/>
          <ac:spMkLst>
            <pc:docMk/>
            <pc:sldMk cId="2524302309" sldId="374"/>
            <ac:spMk id="4" creationId="{5F1BA54D-D9DA-A8BF-AC22-1523462DF005}"/>
          </ac:spMkLst>
        </pc:spChg>
        <pc:spChg chg="add mod">
          <ac:chgData name="Kencin Autry" userId="a6c17a38-3403-4b9b-b01e-849711fc5fbf" providerId="ADAL" clId="{082659E4-D9E0-4610-B4E4-9B8D758FE963}" dt="2023-10-17T03:51:33.461" v="16361"/>
          <ac:spMkLst>
            <pc:docMk/>
            <pc:sldMk cId="2524302309" sldId="374"/>
            <ac:spMk id="5" creationId="{212BEFC0-C076-200E-B784-89285FEFB0F3}"/>
          </ac:spMkLst>
        </pc:spChg>
        <pc:spChg chg="add mod">
          <ac:chgData name="Kencin Autry" userId="a6c17a38-3403-4b9b-b01e-849711fc5fbf" providerId="ADAL" clId="{082659E4-D9E0-4610-B4E4-9B8D758FE963}" dt="2023-10-17T03:51:57.527" v="16364" actId="242"/>
          <ac:spMkLst>
            <pc:docMk/>
            <pc:sldMk cId="2524302309" sldId="374"/>
            <ac:spMk id="6" creationId="{E4B21D4B-5FC4-2709-D288-1613AE1B7445}"/>
          </ac:spMkLst>
        </pc:spChg>
        <pc:spChg chg="add mod">
          <ac:chgData name="Kencin Autry" userId="a6c17a38-3403-4b9b-b01e-849711fc5fbf" providerId="ADAL" clId="{082659E4-D9E0-4610-B4E4-9B8D758FE963}" dt="2023-10-17T03:51:33.461" v="16361"/>
          <ac:spMkLst>
            <pc:docMk/>
            <pc:sldMk cId="2524302309" sldId="374"/>
            <ac:spMk id="7" creationId="{5731FF52-E125-0152-19AE-A7D0C1E3B9C6}"/>
          </ac:spMkLst>
        </pc:spChg>
        <pc:spChg chg="add mod">
          <ac:chgData name="Kencin Autry" userId="a6c17a38-3403-4b9b-b01e-849711fc5fbf" providerId="ADAL" clId="{082659E4-D9E0-4610-B4E4-9B8D758FE963}" dt="2023-10-17T03:51:33.461" v="16361"/>
          <ac:spMkLst>
            <pc:docMk/>
            <pc:sldMk cId="2524302309" sldId="374"/>
            <ac:spMk id="8" creationId="{A227515C-4C8F-320D-EE64-49A183904A47}"/>
          </ac:spMkLst>
        </pc:spChg>
        <pc:spChg chg="add mod">
          <ac:chgData name="Kencin Autry" userId="a6c17a38-3403-4b9b-b01e-849711fc5fbf" providerId="ADAL" clId="{082659E4-D9E0-4610-B4E4-9B8D758FE963}" dt="2023-10-17T03:51:33.461" v="16361"/>
          <ac:spMkLst>
            <pc:docMk/>
            <pc:sldMk cId="2524302309" sldId="374"/>
            <ac:spMk id="9" creationId="{2D362E75-E3B3-9B79-942C-57D7F8DD31EC}"/>
          </ac:spMkLst>
        </pc:spChg>
        <pc:spChg chg="add mod">
          <ac:chgData name="Kencin Autry" userId="a6c17a38-3403-4b9b-b01e-849711fc5fbf" providerId="ADAL" clId="{082659E4-D9E0-4610-B4E4-9B8D758FE963}" dt="2023-10-17T03:51:33.461" v="16361"/>
          <ac:spMkLst>
            <pc:docMk/>
            <pc:sldMk cId="2524302309" sldId="374"/>
            <ac:spMk id="12" creationId="{5A3C566B-DD47-12D6-5830-0F24B160A60A}"/>
          </ac:spMkLst>
        </pc:spChg>
        <pc:spChg chg="add mod">
          <ac:chgData name="Kencin Autry" userId="a6c17a38-3403-4b9b-b01e-849711fc5fbf" providerId="ADAL" clId="{082659E4-D9E0-4610-B4E4-9B8D758FE963}" dt="2023-10-17T03:54:14.666" v="16415"/>
          <ac:spMkLst>
            <pc:docMk/>
            <pc:sldMk cId="2524302309" sldId="374"/>
            <ac:spMk id="14" creationId="{C5C66882-A1A7-742F-4FBB-00BE9AF81057}"/>
          </ac:spMkLst>
        </pc:spChg>
        <pc:cxnChg chg="add mod">
          <ac:chgData name="Kencin Autry" userId="a6c17a38-3403-4b9b-b01e-849711fc5fbf" providerId="ADAL" clId="{082659E4-D9E0-4610-B4E4-9B8D758FE963}" dt="2023-10-17T03:51:33.461" v="16361"/>
          <ac:cxnSpMkLst>
            <pc:docMk/>
            <pc:sldMk cId="2524302309" sldId="374"/>
            <ac:cxnSpMk id="10" creationId="{7A7EE27F-5958-F459-975A-CEDA81F6446A}"/>
          </ac:cxnSpMkLst>
        </pc:cxnChg>
        <pc:cxnChg chg="add mod">
          <ac:chgData name="Kencin Autry" userId="a6c17a38-3403-4b9b-b01e-849711fc5fbf" providerId="ADAL" clId="{082659E4-D9E0-4610-B4E4-9B8D758FE963}" dt="2023-10-17T03:51:33.461" v="16361"/>
          <ac:cxnSpMkLst>
            <pc:docMk/>
            <pc:sldMk cId="2524302309" sldId="374"/>
            <ac:cxnSpMk id="11" creationId="{7E3DFF74-D975-C6F0-9263-848CFDA7A8AB}"/>
          </ac:cxnSpMkLst>
        </pc:cxnChg>
        <pc:cxnChg chg="add mod">
          <ac:chgData name="Kencin Autry" userId="a6c17a38-3403-4b9b-b01e-849711fc5fbf" providerId="ADAL" clId="{082659E4-D9E0-4610-B4E4-9B8D758FE963}" dt="2023-10-17T03:51:33.461" v="16361"/>
          <ac:cxnSpMkLst>
            <pc:docMk/>
            <pc:sldMk cId="2524302309" sldId="374"/>
            <ac:cxnSpMk id="13" creationId="{CD5E63C4-1CA0-C716-4475-134106463CBE}"/>
          </ac:cxnSpMkLst>
        </pc:cxnChg>
      </pc:sldChg>
      <pc:sldMasterChg chg="modTransition modSldLayout">
        <pc:chgData name="Kencin Autry" userId="a6c17a38-3403-4b9b-b01e-849711fc5fbf" providerId="ADAL" clId="{082659E4-D9E0-4610-B4E4-9B8D758FE963}" dt="2023-10-16T02:38:06.966" v="13722" actId="1076"/>
        <pc:sldMasterMkLst>
          <pc:docMk/>
          <pc:sldMasterMk cId="3705740627" sldId="2147483648"/>
        </pc:sldMasterMkLst>
        <pc:sldLayoutChg chg="modTransition">
          <pc:chgData name="Kencin Autry" userId="a6c17a38-3403-4b9b-b01e-849711fc5fbf" providerId="ADAL" clId="{082659E4-D9E0-4610-B4E4-9B8D758FE963}" dt="2023-10-12T18:42:01.736" v="10374"/>
          <pc:sldLayoutMkLst>
            <pc:docMk/>
            <pc:sldMasterMk cId="1557120337" sldId="2147483665"/>
            <pc:sldLayoutMk cId="3010818515" sldId="2147483649"/>
          </pc:sldLayoutMkLst>
        </pc:sldLayoutChg>
        <pc:sldLayoutChg chg="delSp mod modTransition">
          <pc:chgData name="Kencin Autry" userId="a6c17a38-3403-4b9b-b01e-849711fc5fbf" providerId="ADAL" clId="{082659E4-D9E0-4610-B4E4-9B8D758FE963}" dt="2023-10-13T01:04:21.009" v="12114" actId="478"/>
          <pc:sldLayoutMkLst>
            <pc:docMk/>
            <pc:sldMasterMk cId="1557120337" sldId="2147483665"/>
            <pc:sldLayoutMk cId="3505634029" sldId="2147483650"/>
          </pc:sldLayoutMkLst>
          <pc:spChg chg="del">
            <ac:chgData name="Kencin Autry" userId="a6c17a38-3403-4b9b-b01e-849711fc5fbf" providerId="ADAL" clId="{082659E4-D9E0-4610-B4E4-9B8D758FE963}" dt="2023-10-13T01:04:21.009" v="12114" actId="478"/>
            <ac:spMkLst>
              <pc:docMk/>
              <pc:sldMasterMk cId="1557120337" sldId="2147483665"/>
              <pc:sldLayoutMk cId="3505634029" sldId="2147483650"/>
              <ac:spMk id="11" creationId="{A5480945-B44D-7ABE-111F-0E5BCDF10353}"/>
            </ac:spMkLst>
          </pc:spChg>
        </pc:sldLayoutChg>
        <pc:sldLayoutChg chg="modTransition">
          <pc:chgData name="Kencin Autry" userId="a6c17a38-3403-4b9b-b01e-849711fc5fbf" providerId="ADAL" clId="{082659E4-D9E0-4610-B4E4-9B8D758FE963}" dt="2023-10-12T18:42:01.736" v="10374"/>
          <pc:sldLayoutMkLst>
            <pc:docMk/>
            <pc:sldMasterMk cId="3705740627" sldId="2147483648"/>
            <pc:sldLayoutMk cId="3456967066" sldId="2147483651"/>
          </pc:sldLayoutMkLst>
        </pc:sldLayoutChg>
        <pc:sldLayoutChg chg="delSp mod modTransition">
          <pc:chgData name="Kencin Autry" userId="a6c17a38-3403-4b9b-b01e-849711fc5fbf" providerId="ADAL" clId="{082659E4-D9E0-4610-B4E4-9B8D758FE963}" dt="2023-10-13T01:04:43.781" v="12115" actId="478"/>
          <pc:sldLayoutMkLst>
            <pc:docMk/>
            <pc:sldMasterMk cId="1557120337" sldId="2147483665"/>
            <pc:sldLayoutMk cId="818509327" sldId="2147483652"/>
          </pc:sldLayoutMkLst>
          <pc:spChg chg="del">
            <ac:chgData name="Kencin Autry" userId="a6c17a38-3403-4b9b-b01e-849711fc5fbf" providerId="ADAL" clId="{082659E4-D9E0-4610-B4E4-9B8D758FE963}" dt="2023-10-13T01:04:43.781" v="12115" actId="478"/>
            <ac:spMkLst>
              <pc:docMk/>
              <pc:sldMasterMk cId="1557120337" sldId="2147483665"/>
              <pc:sldLayoutMk cId="818509327" sldId="2147483652"/>
              <ac:spMk id="11" creationId="{03681057-1BD8-7568-0255-706D80FC6107}"/>
            </ac:spMkLst>
          </pc:spChg>
        </pc:sldLayoutChg>
        <pc:sldLayoutChg chg="addSp delSp modSp mod modTransition">
          <pc:chgData name="Kencin Autry" userId="a6c17a38-3403-4b9b-b01e-849711fc5fbf" providerId="ADAL" clId="{082659E4-D9E0-4610-B4E4-9B8D758FE963}" dt="2023-10-16T02:38:06.966" v="13722" actId="1076"/>
          <pc:sldLayoutMkLst>
            <pc:docMk/>
            <pc:sldMasterMk cId="1557120337" sldId="2147483665"/>
            <pc:sldLayoutMk cId="1580264589" sldId="2147483654"/>
          </pc:sldLayoutMkLst>
          <pc:spChg chg="add del mod">
            <ac:chgData name="Kencin Autry" userId="a6c17a38-3403-4b9b-b01e-849711fc5fbf" providerId="ADAL" clId="{082659E4-D9E0-4610-B4E4-9B8D758FE963}" dt="2023-10-12T00:15:50.283" v="6591" actId="767"/>
            <ac:spMkLst>
              <pc:docMk/>
              <pc:sldMasterMk cId="1557120337" sldId="2147483665"/>
              <pc:sldLayoutMk cId="1580264589" sldId="2147483654"/>
              <ac:spMk id="2" creationId="{21C60BA8-CB68-A08F-3BFD-B13F73759B6A}"/>
            </ac:spMkLst>
          </pc:spChg>
          <pc:spChg chg="add del">
            <ac:chgData name="Kencin Autry" userId="a6c17a38-3403-4b9b-b01e-849711fc5fbf" providerId="ADAL" clId="{082659E4-D9E0-4610-B4E4-9B8D758FE963}" dt="2023-10-16T02:37:53.012" v="13719" actId="11529"/>
            <ac:spMkLst>
              <pc:docMk/>
              <pc:sldMasterMk cId="1557120337" sldId="2147483665"/>
              <pc:sldLayoutMk cId="1580264589" sldId="2147483654"/>
              <ac:spMk id="2" creationId="{6C99977E-6550-0841-A23E-7FAAFB6627A7}"/>
            </ac:spMkLst>
          </pc:spChg>
          <pc:spChg chg="add del">
            <ac:chgData name="Kencin Autry" userId="a6c17a38-3403-4b9b-b01e-849711fc5fbf" providerId="ADAL" clId="{082659E4-D9E0-4610-B4E4-9B8D758FE963}" dt="2023-10-12T23:44:09.702" v="11414" actId="11529"/>
            <ac:spMkLst>
              <pc:docMk/>
              <pc:sldMasterMk cId="1557120337" sldId="2147483665"/>
              <pc:sldLayoutMk cId="1580264589" sldId="2147483654"/>
              <ac:spMk id="2" creationId="{8DED7268-EBB2-EA99-A1AA-42D0B8BC6E2C}"/>
            </ac:spMkLst>
          </pc:spChg>
          <pc:spChg chg="del mod">
            <ac:chgData name="Kencin Autry" userId="a6c17a38-3403-4b9b-b01e-849711fc5fbf" providerId="ADAL" clId="{082659E4-D9E0-4610-B4E4-9B8D758FE963}" dt="2023-10-12T23:44:05.327" v="11413" actId="478"/>
            <ac:spMkLst>
              <pc:docMk/>
              <pc:sldMasterMk cId="1557120337" sldId="2147483665"/>
              <pc:sldLayoutMk cId="1580264589" sldId="2147483654"/>
              <ac:spMk id="7" creationId="{3F2F9256-5F8D-C235-A3A8-FEB4D68593F8}"/>
            </ac:spMkLst>
          </pc:spChg>
          <pc:spChg chg="add del mod">
            <ac:chgData name="Kencin Autry" userId="a6c17a38-3403-4b9b-b01e-849711fc5fbf" providerId="ADAL" clId="{082659E4-D9E0-4610-B4E4-9B8D758FE963}" dt="2023-10-16T02:37:55.354" v="13720" actId="478"/>
            <ac:spMkLst>
              <pc:docMk/>
              <pc:sldMasterMk cId="1557120337" sldId="2147483665"/>
              <pc:sldLayoutMk cId="1580264589" sldId="2147483654"/>
              <ac:spMk id="7" creationId="{91F72CFC-944F-9E92-CE90-97015005022D}"/>
            </ac:spMkLst>
          </pc:spChg>
          <pc:spChg chg="add mod">
            <ac:chgData name="Kencin Autry" userId="a6c17a38-3403-4b9b-b01e-849711fc5fbf" providerId="ADAL" clId="{082659E4-D9E0-4610-B4E4-9B8D758FE963}" dt="2023-10-16T02:38:06.966" v="13722" actId="1076"/>
            <ac:spMkLst>
              <pc:docMk/>
              <pc:sldMasterMk cId="1557120337" sldId="2147483665"/>
              <pc:sldLayoutMk cId="1580264589" sldId="2147483654"/>
              <ac:spMk id="8" creationId="{B3A6EF27-D8C2-8A9C-AF9B-FAE06CA3EB1F}"/>
            </ac:spMkLst>
          </pc:spChg>
          <pc:spChg chg="add del mod">
            <ac:chgData name="Kencin Autry" userId="a6c17a38-3403-4b9b-b01e-849711fc5fbf" providerId="ADAL" clId="{082659E4-D9E0-4610-B4E4-9B8D758FE963}" dt="2023-10-12T00:15:48.911" v="6587" actId="767"/>
            <ac:spMkLst>
              <pc:docMk/>
              <pc:sldMasterMk cId="1557120337" sldId="2147483665"/>
              <pc:sldLayoutMk cId="1580264589" sldId="2147483654"/>
              <ac:spMk id="8" creationId="{F3ACB141-6892-0E37-3A79-A771F7C802CE}"/>
            </ac:spMkLst>
          </pc:spChg>
        </pc:sldLayoutChg>
        <pc:sldLayoutChg chg="addSp delSp modSp mod modTransition">
          <pc:chgData name="Kencin Autry" userId="a6c17a38-3403-4b9b-b01e-849711fc5fbf" providerId="ADAL" clId="{082659E4-D9E0-4610-B4E4-9B8D758FE963}" dt="2023-10-12T18:42:01.736" v="10374"/>
          <pc:sldLayoutMkLst>
            <pc:docMk/>
            <pc:sldMasterMk cId="1557120337" sldId="2147483665"/>
            <pc:sldLayoutMk cId="1322960509" sldId="2147483655"/>
          </pc:sldLayoutMkLst>
          <pc:spChg chg="add del">
            <ac:chgData name="Kencin Autry" userId="a6c17a38-3403-4b9b-b01e-849711fc5fbf" providerId="ADAL" clId="{082659E4-D9E0-4610-B4E4-9B8D758FE963}" dt="2023-10-12T17:28:12.355" v="9779" actId="11529"/>
            <ac:spMkLst>
              <pc:docMk/>
              <pc:sldMasterMk cId="1557120337" sldId="2147483665"/>
              <pc:sldLayoutMk cId="1322960509" sldId="2147483655"/>
              <ac:spMk id="5" creationId="{AFD8ED47-A966-6410-320E-CF6183F1517D}"/>
            </ac:spMkLst>
          </pc:spChg>
          <pc:spChg chg="del">
            <ac:chgData name="Kencin Autry" userId="a6c17a38-3403-4b9b-b01e-849711fc5fbf" providerId="ADAL" clId="{082659E4-D9E0-4610-B4E4-9B8D758FE963}" dt="2023-10-12T17:28:28.681" v="9846" actId="478"/>
            <ac:spMkLst>
              <pc:docMk/>
              <pc:sldMasterMk cId="1557120337" sldId="2147483665"/>
              <pc:sldLayoutMk cId="1322960509" sldId="2147483655"/>
              <ac:spMk id="6" creationId="{035E70C4-9C12-F084-D1BF-2D793D9A18FB}"/>
            </ac:spMkLst>
          </pc:spChg>
          <pc:spChg chg="add del mod">
            <ac:chgData name="Kencin Autry" userId="a6c17a38-3403-4b9b-b01e-849711fc5fbf" providerId="ADAL" clId="{082659E4-D9E0-4610-B4E4-9B8D758FE963}" dt="2023-10-12T17:28:25.257" v="9845" actId="478"/>
            <ac:spMkLst>
              <pc:docMk/>
              <pc:sldMasterMk cId="1557120337" sldId="2147483665"/>
              <pc:sldLayoutMk cId="1322960509" sldId="2147483655"/>
              <ac:spMk id="7" creationId="{3B5DC31C-45D7-CEE6-8BB5-DF04B04D29E4}"/>
            </ac:spMkLst>
          </pc:spChg>
          <pc:spChg chg="add del">
            <ac:chgData name="Kencin Autry" userId="a6c17a38-3403-4b9b-b01e-849711fc5fbf" providerId="ADAL" clId="{082659E4-D9E0-4610-B4E4-9B8D758FE963}" dt="2023-10-12T17:28:34.599" v="9847" actId="11529"/>
            <ac:spMkLst>
              <pc:docMk/>
              <pc:sldMasterMk cId="1557120337" sldId="2147483665"/>
              <pc:sldLayoutMk cId="1322960509" sldId="2147483655"/>
              <ac:spMk id="8" creationId="{0AE2E845-61A5-D709-ED29-82A285D8FAC6}"/>
            </ac:spMkLst>
          </pc:spChg>
          <pc:spChg chg="add mod">
            <ac:chgData name="Kencin Autry" userId="a6c17a38-3403-4b9b-b01e-849711fc5fbf" providerId="ADAL" clId="{082659E4-D9E0-4610-B4E4-9B8D758FE963}" dt="2023-10-12T17:29:28.361" v="9944" actId="5793"/>
            <ac:spMkLst>
              <pc:docMk/>
              <pc:sldMasterMk cId="1557120337" sldId="2147483665"/>
              <pc:sldLayoutMk cId="1322960509" sldId="2147483655"/>
              <ac:spMk id="9" creationId="{2C422CF1-6F19-204C-0488-5075591EC23F}"/>
            </ac:spMkLst>
          </pc:spChg>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2500245007" sldId="2147483656"/>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2310761892" sldId="2147483658"/>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2209134707" sldId="2147483659"/>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1344098146" sldId="2147483660"/>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2925119914" sldId="2147483661"/>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1804938155" sldId="2147483662"/>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3173141637" sldId="2147483663"/>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2967880842" sldId="2147483664"/>
          </pc:sldLayoutMkLst>
        </pc:sldLayoutChg>
      </pc:sldMasterChg>
      <pc:sldMasterChg chg="modTransition modSldLayout">
        <pc:chgData name="Kencin Autry" userId="a6c17a38-3403-4b9b-b01e-849711fc5fbf" providerId="ADAL" clId="{082659E4-D9E0-4610-B4E4-9B8D758FE963}" dt="2023-10-16T02:38:59.349" v="13817" actId="20577"/>
        <pc:sldMasterMkLst>
          <pc:docMk/>
          <pc:sldMasterMk cId="1557120337" sldId="2147483665"/>
        </pc:sldMasterMkLst>
        <pc:sldLayoutChg chg="modTransition">
          <pc:chgData name="Kencin Autry" userId="a6c17a38-3403-4b9b-b01e-849711fc5fbf" providerId="ADAL" clId="{082659E4-D9E0-4610-B4E4-9B8D758FE963}" dt="2023-10-12T18:42:01.736" v="10374"/>
          <pc:sldLayoutMkLst>
            <pc:docMk/>
            <pc:sldMasterMk cId="1557120337" sldId="2147483665"/>
            <pc:sldLayoutMk cId="1460611823" sldId="2147483666"/>
          </pc:sldLayoutMkLst>
        </pc:sldLayoutChg>
        <pc:sldLayoutChg chg="delSp mod modTransition">
          <pc:chgData name="Kencin Autry" userId="a6c17a38-3403-4b9b-b01e-849711fc5fbf" providerId="ADAL" clId="{082659E4-D9E0-4610-B4E4-9B8D758FE963}" dt="2023-10-13T00:21:47.265" v="11864" actId="478"/>
          <pc:sldLayoutMkLst>
            <pc:docMk/>
            <pc:sldMasterMk cId="1557120337" sldId="2147483665"/>
            <pc:sldLayoutMk cId="3744789329" sldId="2147483667"/>
          </pc:sldLayoutMkLst>
          <pc:spChg chg="del">
            <ac:chgData name="Kencin Autry" userId="a6c17a38-3403-4b9b-b01e-849711fc5fbf" providerId="ADAL" clId="{082659E4-D9E0-4610-B4E4-9B8D758FE963}" dt="2023-10-13T00:21:47.265" v="11864" actId="478"/>
            <ac:spMkLst>
              <pc:docMk/>
              <pc:sldMasterMk cId="1557120337" sldId="2147483665"/>
              <pc:sldLayoutMk cId="3744789329" sldId="2147483667"/>
              <ac:spMk id="11" creationId="{A5480945-B44D-7ABE-111F-0E5BCDF10353}"/>
            </ac:spMkLst>
          </pc:spChg>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2677323866" sldId="2147483668"/>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880258663" sldId="2147483669"/>
          </pc:sldLayoutMkLst>
        </pc:sldLayoutChg>
        <pc:sldLayoutChg chg="modSp mod modTransition">
          <pc:chgData name="Kencin Autry" userId="a6c17a38-3403-4b9b-b01e-849711fc5fbf" providerId="ADAL" clId="{082659E4-D9E0-4610-B4E4-9B8D758FE963}" dt="2023-10-12T18:42:01.736" v="10374"/>
          <pc:sldLayoutMkLst>
            <pc:docMk/>
            <pc:sldMasterMk cId="1557120337" sldId="2147483665"/>
            <pc:sldLayoutMk cId="503071937" sldId="2147483670"/>
          </pc:sldLayoutMkLst>
          <pc:spChg chg="mod">
            <ac:chgData name="Kencin Autry" userId="a6c17a38-3403-4b9b-b01e-849711fc5fbf" providerId="ADAL" clId="{082659E4-D9E0-4610-B4E4-9B8D758FE963}" dt="2023-10-12T17:11:12.929" v="9730" actId="20577"/>
            <ac:spMkLst>
              <pc:docMk/>
              <pc:sldMasterMk cId="1557120337" sldId="2147483665"/>
              <pc:sldLayoutMk cId="503071937" sldId="2147483670"/>
              <ac:spMk id="11" creationId="{03681057-1BD8-7568-0255-706D80FC6107}"/>
            </ac:spMkLst>
          </pc:spChg>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1923894339" sldId="2147483671"/>
          </pc:sldLayoutMkLst>
        </pc:sldLayoutChg>
        <pc:sldLayoutChg chg="addSp delSp modSp mod modTransition">
          <pc:chgData name="Kencin Autry" userId="a6c17a38-3403-4b9b-b01e-849711fc5fbf" providerId="ADAL" clId="{082659E4-D9E0-4610-B4E4-9B8D758FE963}" dt="2023-10-16T02:38:59.349" v="13817" actId="20577"/>
          <pc:sldLayoutMkLst>
            <pc:docMk/>
            <pc:sldMasterMk cId="1557120337" sldId="2147483665"/>
            <pc:sldLayoutMk cId="1986248431" sldId="2147483672"/>
          </pc:sldLayoutMkLst>
          <pc:spChg chg="add del">
            <ac:chgData name="Kencin Autry" userId="a6c17a38-3403-4b9b-b01e-849711fc5fbf" providerId="ADAL" clId="{082659E4-D9E0-4610-B4E4-9B8D758FE963}" dt="2023-10-16T02:38:32.359" v="13723" actId="11529"/>
            <ac:spMkLst>
              <pc:docMk/>
              <pc:sldMasterMk cId="1557120337" sldId="2147483665"/>
              <pc:sldLayoutMk cId="1986248431" sldId="2147483672"/>
              <ac:spMk id="6" creationId="{20209F87-4CF8-05A0-FF0F-D103E8E1E6AA}"/>
            </ac:spMkLst>
          </pc:spChg>
          <pc:spChg chg="add mod">
            <ac:chgData name="Kencin Autry" userId="a6c17a38-3403-4b9b-b01e-849711fc5fbf" providerId="ADAL" clId="{082659E4-D9E0-4610-B4E4-9B8D758FE963}" dt="2023-10-16T02:38:59.349" v="13817" actId="20577"/>
            <ac:spMkLst>
              <pc:docMk/>
              <pc:sldMasterMk cId="1557120337" sldId="2147483665"/>
              <pc:sldLayoutMk cId="1986248431" sldId="2147483672"/>
              <ac:spMk id="9" creationId="{A06A4705-6023-5C99-E28D-BB77B98007B5}"/>
            </ac:spMkLst>
          </pc:spChg>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2270561137" sldId="2147483673"/>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611756799" sldId="2147483674"/>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2083589097" sldId="2147483675"/>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2638795277" sldId="2147483676"/>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2958537844" sldId="2147483677"/>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1496836935" sldId="2147483678"/>
          </pc:sldLayoutMkLst>
        </pc:sldLayoutChg>
        <pc:sldLayoutChg chg="modTransition">
          <pc:chgData name="Kencin Autry" userId="a6c17a38-3403-4b9b-b01e-849711fc5fbf" providerId="ADAL" clId="{082659E4-D9E0-4610-B4E4-9B8D758FE963}" dt="2023-10-12T18:42:01.736" v="10374"/>
          <pc:sldLayoutMkLst>
            <pc:docMk/>
            <pc:sldMasterMk cId="1557120337" sldId="2147483665"/>
            <pc:sldLayoutMk cId="2687087739" sldId="2147483679"/>
          </pc:sldLayoutMkLst>
        </pc:sldLayoutChg>
      </pc:sldMasterChg>
    </pc:docChg>
  </pc:docChgLst>
  <pc:docChgLst>
    <pc:chgData name="Timothy Norman" userId="S::twn19@fsu.edu::cc343d98-d9c0-4f38-9d50-cd6f44f9c3f5" providerId="AD" clId="Web-{7B9EFCD3-CF50-4FE0-8999-CD2D51B7A505}"/>
    <pc:docChg chg="addSld delSld modSld modSection">
      <pc:chgData name="Timothy Norman" userId="S::twn19@fsu.edu::cc343d98-d9c0-4f38-9d50-cd6f44f9c3f5" providerId="AD" clId="Web-{7B9EFCD3-CF50-4FE0-8999-CD2D51B7A505}" dt="2023-10-12T17:51:19.304" v="221"/>
      <pc:docMkLst>
        <pc:docMk/>
      </pc:docMkLst>
      <pc:sldChg chg="delSp modSp del">
        <pc:chgData name="Timothy Norman" userId="S::twn19@fsu.edu::cc343d98-d9c0-4f38-9d50-cd6f44f9c3f5" providerId="AD" clId="Web-{7B9EFCD3-CF50-4FE0-8999-CD2D51B7A505}" dt="2023-10-12T17:33:39.630" v="72"/>
        <pc:sldMkLst>
          <pc:docMk/>
          <pc:sldMk cId="715350199" sldId="290"/>
        </pc:sldMkLst>
        <pc:spChg chg="del mod">
          <ac:chgData name="Timothy Norman" userId="S::twn19@fsu.edu::cc343d98-d9c0-4f38-9d50-cd6f44f9c3f5" providerId="AD" clId="Web-{7B9EFCD3-CF50-4FE0-8999-CD2D51B7A505}" dt="2023-10-12T17:28:17.604" v="4"/>
          <ac:spMkLst>
            <pc:docMk/>
            <pc:sldMk cId="715350199" sldId="290"/>
            <ac:spMk id="2" creationId="{ED4BAAB2-7D0F-F563-0EBA-694349AF5156}"/>
          </ac:spMkLst>
        </pc:spChg>
        <pc:spChg chg="del mod">
          <ac:chgData name="Timothy Norman" userId="S::twn19@fsu.edu::cc343d98-d9c0-4f38-9d50-cd6f44f9c3f5" providerId="AD" clId="Web-{7B9EFCD3-CF50-4FE0-8999-CD2D51B7A505}" dt="2023-10-12T17:28:27.651" v="7"/>
          <ac:spMkLst>
            <pc:docMk/>
            <pc:sldMk cId="715350199" sldId="290"/>
            <ac:spMk id="3" creationId="{ADCA083D-EAE1-9B6E-A8FB-EA4B6255AC25}"/>
          </ac:spMkLst>
        </pc:spChg>
        <pc:spChg chg="del">
          <ac:chgData name="Timothy Norman" userId="S::twn19@fsu.edu::cc343d98-d9c0-4f38-9d50-cd6f44f9c3f5" providerId="AD" clId="Web-{7B9EFCD3-CF50-4FE0-8999-CD2D51B7A505}" dt="2023-10-12T17:28:36.667" v="8"/>
          <ac:spMkLst>
            <pc:docMk/>
            <pc:sldMk cId="715350199" sldId="290"/>
            <ac:spMk id="6" creationId="{69055444-4409-0F81-C4C9-D281946478BC}"/>
          </ac:spMkLst>
        </pc:spChg>
        <pc:picChg chg="mod">
          <ac:chgData name="Timothy Norman" userId="S::twn19@fsu.edu::cc343d98-d9c0-4f38-9d50-cd6f44f9c3f5" providerId="AD" clId="Web-{7B9EFCD3-CF50-4FE0-8999-CD2D51B7A505}" dt="2023-10-12T17:28:50.058" v="10" actId="1076"/>
          <ac:picMkLst>
            <pc:docMk/>
            <pc:sldMk cId="715350199" sldId="290"/>
            <ac:picMk id="1026" creationId="{35D6155F-96F1-EF0D-DAEF-68116B3B5C8D}"/>
          </ac:picMkLst>
        </pc:picChg>
        <pc:picChg chg="mod">
          <ac:chgData name="Timothy Norman" userId="S::twn19@fsu.edu::cc343d98-d9c0-4f38-9d50-cd6f44f9c3f5" providerId="AD" clId="Web-{7B9EFCD3-CF50-4FE0-8999-CD2D51B7A505}" dt="2023-10-12T17:28:58.918" v="11" actId="1076"/>
          <ac:picMkLst>
            <pc:docMk/>
            <pc:sldMk cId="715350199" sldId="290"/>
            <ac:picMk id="1028" creationId="{ADBC9338-C960-F849-AB9A-978D3A72BEE3}"/>
          </ac:picMkLst>
        </pc:picChg>
        <pc:picChg chg="mod">
          <ac:chgData name="Timothy Norman" userId="S::twn19@fsu.edu::cc343d98-d9c0-4f38-9d50-cd6f44f9c3f5" providerId="AD" clId="Web-{7B9EFCD3-CF50-4FE0-8999-CD2D51B7A505}" dt="2023-10-12T17:29:03.058" v="12" actId="1076"/>
          <ac:picMkLst>
            <pc:docMk/>
            <pc:sldMk cId="715350199" sldId="290"/>
            <ac:picMk id="1030" creationId="{6CA51A17-BFAA-7053-D807-14131D731B00}"/>
          </ac:picMkLst>
        </pc:picChg>
      </pc:sldChg>
      <pc:sldChg chg="delSp modSp del">
        <pc:chgData name="Timothy Norman" userId="S::twn19@fsu.edu::cc343d98-d9c0-4f38-9d50-cd6f44f9c3f5" providerId="AD" clId="Web-{7B9EFCD3-CF50-4FE0-8999-CD2D51B7A505}" dt="2023-10-12T17:51:19.304" v="221"/>
        <pc:sldMkLst>
          <pc:docMk/>
          <pc:sldMk cId="3490426637" sldId="293"/>
        </pc:sldMkLst>
        <pc:spChg chg="mod">
          <ac:chgData name="Timothy Norman" userId="S::twn19@fsu.edu::cc343d98-d9c0-4f38-9d50-cd6f44f9c3f5" providerId="AD" clId="Web-{7B9EFCD3-CF50-4FE0-8999-CD2D51B7A505}" dt="2023-10-12T17:35:57.728" v="83" actId="20577"/>
          <ac:spMkLst>
            <pc:docMk/>
            <pc:sldMk cId="3490426637" sldId="293"/>
            <ac:spMk id="5" creationId="{7D765C2F-D132-2B62-DAD0-DE5F4AEB988C}"/>
          </ac:spMkLst>
        </pc:spChg>
        <pc:picChg chg="del mod">
          <ac:chgData name="Timothy Norman" userId="S::twn19@fsu.edu::cc343d98-d9c0-4f38-9d50-cd6f44f9c3f5" providerId="AD" clId="Web-{7B9EFCD3-CF50-4FE0-8999-CD2D51B7A505}" dt="2023-10-12T17:37:19.855" v="169"/>
          <ac:picMkLst>
            <pc:docMk/>
            <pc:sldMk cId="3490426637" sldId="293"/>
            <ac:picMk id="2052" creationId="{2327F232-6D50-6D88-C8E5-921D2B2392AB}"/>
          </ac:picMkLst>
        </pc:picChg>
        <pc:picChg chg="del mod">
          <ac:chgData name="Timothy Norman" userId="S::twn19@fsu.edu::cc343d98-d9c0-4f38-9d50-cd6f44f9c3f5" providerId="AD" clId="Web-{7B9EFCD3-CF50-4FE0-8999-CD2D51B7A505}" dt="2023-10-12T17:37:03.230" v="166"/>
          <ac:picMkLst>
            <pc:docMk/>
            <pc:sldMk cId="3490426637" sldId="293"/>
            <ac:picMk id="2054" creationId="{C0C7654C-DA24-BC5F-6616-479580265E2B}"/>
          </ac:picMkLst>
        </pc:picChg>
      </pc:sldChg>
      <pc:sldChg chg="addSp delSp modSp new">
        <pc:chgData name="Timothy Norman" userId="S::twn19@fsu.edu::cc343d98-d9c0-4f38-9d50-cd6f44f9c3f5" providerId="AD" clId="Web-{7B9EFCD3-CF50-4FE0-8999-CD2D51B7A505}" dt="2023-10-12T17:35:28.899" v="79" actId="14100"/>
        <pc:sldMkLst>
          <pc:docMk/>
          <pc:sldMk cId="436778543" sldId="319"/>
        </pc:sldMkLst>
        <pc:spChg chg="mod">
          <ac:chgData name="Timothy Norman" userId="S::twn19@fsu.edu::cc343d98-d9c0-4f38-9d50-cd6f44f9c3f5" providerId="AD" clId="Web-{7B9EFCD3-CF50-4FE0-8999-CD2D51B7A505}" dt="2023-10-12T17:31:49.392" v="70" actId="20577"/>
          <ac:spMkLst>
            <pc:docMk/>
            <pc:sldMk cId="436778543" sldId="319"/>
            <ac:spMk id="2" creationId="{7048BD12-803A-0B9B-BF49-F57C4C9784BB}"/>
          </ac:spMkLst>
        </pc:spChg>
        <pc:spChg chg="mod">
          <ac:chgData name="Timothy Norman" userId="S::twn19@fsu.edu::cc343d98-d9c0-4f38-9d50-cd6f44f9c3f5" providerId="AD" clId="Web-{7B9EFCD3-CF50-4FE0-8999-CD2D51B7A505}" dt="2023-10-12T17:30:01.560" v="22" actId="20577"/>
          <ac:spMkLst>
            <pc:docMk/>
            <pc:sldMk cId="436778543" sldId="319"/>
            <ac:spMk id="5" creationId="{9172301C-EE5C-8DDB-80A4-EAB49B1EA4AC}"/>
          </ac:spMkLst>
        </pc:spChg>
        <pc:picChg chg="add mod">
          <ac:chgData name="Timothy Norman" userId="S::twn19@fsu.edu::cc343d98-d9c0-4f38-9d50-cd6f44f9c3f5" providerId="AD" clId="Web-{7B9EFCD3-CF50-4FE0-8999-CD2D51B7A505}" dt="2023-10-12T17:35:18.227" v="77" actId="14100"/>
          <ac:picMkLst>
            <pc:docMk/>
            <pc:sldMk cId="436778543" sldId="319"/>
            <ac:picMk id="7" creationId="{877EC59A-E6F9-586E-58EC-BE5623358FFD}"/>
          </ac:picMkLst>
        </pc:picChg>
        <pc:picChg chg="add del">
          <ac:chgData name="Timothy Norman" userId="S::twn19@fsu.edu::cc343d98-d9c0-4f38-9d50-cd6f44f9c3f5" providerId="AD" clId="Web-{7B9EFCD3-CF50-4FE0-8999-CD2D51B7A505}" dt="2023-10-12T17:30:57.687" v="27"/>
          <ac:picMkLst>
            <pc:docMk/>
            <pc:sldMk cId="436778543" sldId="319"/>
            <ac:picMk id="9" creationId="{9A303332-B3A3-DADC-BFA1-1730EDCB4B0C}"/>
          </ac:picMkLst>
        </pc:picChg>
        <pc:picChg chg="add mod">
          <ac:chgData name="Timothy Norman" userId="S::twn19@fsu.edu::cc343d98-d9c0-4f38-9d50-cd6f44f9c3f5" providerId="AD" clId="Web-{7B9EFCD3-CF50-4FE0-8999-CD2D51B7A505}" dt="2023-10-12T17:35:28.899" v="79" actId="14100"/>
          <ac:picMkLst>
            <pc:docMk/>
            <pc:sldMk cId="436778543" sldId="319"/>
            <ac:picMk id="11" creationId="{1AEDF896-677F-B58C-A527-95FC9079832B}"/>
          </ac:picMkLst>
        </pc:picChg>
      </pc:sldChg>
      <pc:sldChg chg="addSp delSp modSp new">
        <pc:chgData name="Timothy Norman" userId="S::twn19@fsu.edu::cc343d98-d9c0-4f38-9d50-cd6f44f9c3f5" providerId="AD" clId="Web-{7B9EFCD3-CF50-4FE0-8999-CD2D51B7A505}" dt="2023-10-12T17:49:21.347" v="220" actId="14100"/>
        <pc:sldMkLst>
          <pc:docMk/>
          <pc:sldMk cId="3859788782" sldId="320"/>
        </pc:sldMkLst>
        <pc:spChg chg="mod">
          <ac:chgData name="Timothy Norman" userId="S::twn19@fsu.edu::cc343d98-d9c0-4f38-9d50-cd6f44f9c3f5" providerId="AD" clId="Web-{7B9EFCD3-CF50-4FE0-8999-CD2D51B7A505}" dt="2023-10-12T17:49:16.987" v="219" actId="20577"/>
          <ac:spMkLst>
            <pc:docMk/>
            <pc:sldMk cId="3859788782" sldId="320"/>
            <ac:spMk id="2" creationId="{FD17843F-75DF-B419-DF7C-086E91228DC8}"/>
          </ac:spMkLst>
        </pc:spChg>
        <pc:spChg chg="mod">
          <ac:chgData name="Timothy Norman" userId="S::twn19@fsu.edu::cc343d98-d9c0-4f38-9d50-cd6f44f9c3f5" providerId="AD" clId="Web-{7B9EFCD3-CF50-4FE0-8999-CD2D51B7A505}" dt="2023-10-12T17:36:20.041" v="100" actId="20577"/>
          <ac:spMkLst>
            <pc:docMk/>
            <pc:sldMk cId="3859788782" sldId="320"/>
            <ac:spMk id="5" creationId="{7CB09FC3-4444-1A76-F57D-316ED6DE847F}"/>
          </ac:spMkLst>
        </pc:spChg>
        <pc:picChg chg="add mod">
          <ac:chgData name="Timothy Norman" userId="S::twn19@fsu.edu::cc343d98-d9c0-4f38-9d50-cd6f44f9c3f5" providerId="AD" clId="Web-{7B9EFCD3-CF50-4FE0-8999-CD2D51B7A505}" dt="2023-10-12T17:49:21.347" v="220" actId="14100"/>
          <ac:picMkLst>
            <pc:docMk/>
            <pc:sldMk cId="3859788782" sldId="320"/>
            <ac:picMk id="6" creationId="{13E3C98A-5F7B-188B-2E86-B1994FE848EE}"/>
          </ac:picMkLst>
        </pc:picChg>
        <pc:picChg chg="add del mod">
          <ac:chgData name="Timothy Norman" userId="S::twn19@fsu.edu::cc343d98-d9c0-4f38-9d50-cd6f44f9c3f5" providerId="AD" clId="Web-{7B9EFCD3-CF50-4FE0-8999-CD2D51B7A505}" dt="2023-10-12T17:39:28.438" v="174"/>
          <ac:picMkLst>
            <pc:docMk/>
            <pc:sldMk cId="3859788782" sldId="320"/>
            <ac:picMk id="7" creationId="{C75BF243-E936-A925-04C5-7570E77282B4}"/>
          </ac:picMkLst>
        </pc:picChg>
        <pc:picChg chg="add del mod">
          <ac:chgData name="Timothy Norman" userId="S::twn19@fsu.edu::cc343d98-d9c0-4f38-9d50-cd6f44f9c3f5" providerId="AD" clId="Web-{7B9EFCD3-CF50-4FE0-8999-CD2D51B7A505}" dt="2023-10-12T17:41:32.317" v="177"/>
          <ac:picMkLst>
            <pc:docMk/>
            <pc:sldMk cId="3859788782" sldId="320"/>
            <ac:picMk id="8" creationId="{FE6A41C1-7778-2F44-BEEA-74B18ECDC970}"/>
          </ac:picMkLst>
        </pc:picChg>
        <pc:picChg chg="add mod">
          <ac:chgData name="Timothy Norman" userId="S::twn19@fsu.edu::cc343d98-d9c0-4f38-9d50-cd6f44f9c3f5" providerId="AD" clId="Web-{7B9EFCD3-CF50-4FE0-8999-CD2D51B7A505}" dt="2023-10-12T17:45:54.419" v="182" actId="14100"/>
          <ac:picMkLst>
            <pc:docMk/>
            <pc:sldMk cId="3859788782" sldId="320"/>
            <ac:picMk id="9" creationId="{7E689BC5-CF1C-22DA-DDFC-94109846D469}"/>
          </ac:picMkLst>
        </pc:picChg>
      </pc:sldChg>
    </pc:docChg>
  </pc:docChgLst>
  <pc:docChgLst>
    <pc:chgData name="Lily Thompson" userId="S::lat20d@fsu.edu::21a373b3-48de-483b-abb5-dc03349ece14" providerId="AD" clId="Web-{6A7851CF-DC6D-460E-AB32-79FA2C1999E5}"/>
    <pc:docChg chg="addSld delSld modSld modSection">
      <pc:chgData name="Lily Thompson" userId="S::lat20d@fsu.edu::21a373b3-48de-483b-abb5-dc03349ece14" providerId="AD" clId="Web-{6A7851CF-DC6D-460E-AB32-79FA2C1999E5}" dt="2023-10-17T02:48:03.783" v="188" actId="1076"/>
      <pc:docMkLst>
        <pc:docMk/>
      </pc:docMkLst>
      <pc:sldChg chg="addSp modSp">
        <pc:chgData name="Lily Thompson" userId="S::lat20d@fsu.edu::21a373b3-48de-483b-abb5-dc03349ece14" providerId="AD" clId="Web-{6A7851CF-DC6D-460E-AB32-79FA2C1999E5}" dt="2023-10-17T02:46:12.202" v="181" actId="1076"/>
        <pc:sldMkLst>
          <pc:docMk/>
          <pc:sldMk cId="3378180626" sldId="342"/>
        </pc:sldMkLst>
        <pc:spChg chg="add mod">
          <ac:chgData name="Lily Thompson" userId="S::lat20d@fsu.edu::21a373b3-48de-483b-abb5-dc03349ece14" providerId="AD" clId="Web-{6A7851CF-DC6D-460E-AB32-79FA2C1999E5}" dt="2023-10-17T02:46:06.624" v="180" actId="20577"/>
          <ac:spMkLst>
            <pc:docMk/>
            <pc:sldMk cId="3378180626" sldId="342"/>
            <ac:spMk id="23" creationId="{E2B23CF3-8ADA-274E-35F2-6EC3DC048381}"/>
          </ac:spMkLst>
        </pc:spChg>
        <pc:picChg chg="add mod">
          <ac:chgData name="Lily Thompson" userId="S::lat20d@fsu.edu::21a373b3-48de-483b-abb5-dc03349ece14" providerId="AD" clId="Web-{6A7851CF-DC6D-460E-AB32-79FA2C1999E5}" dt="2023-10-17T02:46:12.202" v="181" actId="1076"/>
          <ac:picMkLst>
            <pc:docMk/>
            <pc:sldMk cId="3378180626" sldId="342"/>
            <ac:picMk id="18" creationId="{0ABA6316-48D7-3B41-96B4-96FD8EB8ED15}"/>
          </ac:picMkLst>
        </pc:picChg>
      </pc:sldChg>
      <pc:sldChg chg="modSp">
        <pc:chgData name="Lily Thompson" userId="S::lat20d@fsu.edu::21a373b3-48de-483b-abb5-dc03349ece14" providerId="AD" clId="Web-{6A7851CF-DC6D-460E-AB32-79FA2C1999E5}" dt="2023-10-17T02:48:03.783" v="188" actId="1076"/>
        <pc:sldMkLst>
          <pc:docMk/>
          <pc:sldMk cId="973350924" sldId="350"/>
        </pc:sldMkLst>
        <pc:spChg chg="mod">
          <ac:chgData name="Lily Thompson" userId="S::lat20d@fsu.edu::21a373b3-48de-483b-abb5-dc03349ece14" providerId="AD" clId="Web-{6A7851CF-DC6D-460E-AB32-79FA2C1999E5}" dt="2023-10-17T02:47:35.423" v="182" actId="1076"/>
          <ac:spMkLst>
            <pc:docMk/>
            <pc:sldMk cId="973350924" sldId="350"/>
            <ac:spMk id="9" creationId="{9B74A605-CC2E-8A13-BEC3-25BE7B1C3B31}"/>
          </ac:spMkLst>
        </pc:spChg>
        <pc:spChg chg="mod">
          <ac:chgData name="Lily Thompson" userId="S::lat20d@fsu.edu::21a373b3-48de-483b-abb5-dc03349ece14" providerId="AD" clId="Web-{6A7851CF-DC6D-460E-AB32-79FA2C1999E5}" dt="2023-10-17T02:48:00.142" v="187" actId="1076"/>
          <ac:spMkLst>
            <pc:docMk/>
            <pc:sldMk cId="973350924" sldId="350"/>
            <ac:spMk id="10" creationId="{420133E9-D14D-B171-1257-0ADAD92CBC07}"/>
          </ac:spMkLst>
        </pc:spChg>
        <pc:spChg chg="mod">
          <ac:chgData name="Lily Thompson" userId="S::lat20d@fsu.edu::21a373b3-48de-483b-abb5-dc03349ece14" providerId="AD" clId="Web-{6A7851CF-DC6D-460E-AB32-79FA2C1999E5}" dt="2023-10-17T02:47:50.282" v="185" actId="1076"/>
          <ac:spMkLst>
            <pc:docMk/>
            <pc:sldMk cId="973350924" sldId="350"/>
            <ac:spMk id="11" creationId="{58B4A7B4-B81A-F2CA-D41F-0C799F48418E}"/>
          </ac:spMkLst>
        </pc:spChg>
        <pc:spChg chg="mod">
          <ac:chgData name="Lily Thompson" userId="S::lat20d@fsu.edu::21a373b3-48de-483b-abb5-dc03349ece14" providerId="AD" clId="Web-{6A7851CF-DC6D-460E-AB32-79FA2C1999E5}" dt="2023-10-17T02:47:55.314" v="186" actId="1076"/>
          <ac:spMkLst>
            <pc:docMk/>
            <pc:sldMk cId="973350924" sldId="350"/>
            <ac:spMk id="12" creationId="{5FF1CC38-0B99-0BDB-1F23-7DEB0BFF69F1}"/>
          </ac:spMkLst>
        </pc:spChg>
        <pc:spChg chg="mod">
          <ac:chgData name="Lily Thompson" userId="S::lat20d@fsu.edu::21a373b3-48de-483b-abb5-dc03349ece14" providerId="AD" clId="Web-{6A7851CF-DC6D-460E-AB32-79FA2C1999E5}" dt="2023-10-17T02:48:03.783" v="188" actId="1076"/>
          <ac:spMkLst>
            <pc:docMk/>
            <pc:sldMk cId="973350924" sldId="350"/>
            <ac:spMk id="13" creationId="{583ABEAB-97EE-30F1-359B-E183CF415697}"/>
          </ac:spMkLst>
        </pc:spChg>
      </pc:sldChg>
      <pc:sldChg chg="addSp delSp modSp mod modClrScheme chgLayout">
        <pc:chgData name="Lily Thompson" userId="S::lat20d@fsu.edu::21a373b3-48de-483b-abb5-dc03349ece14" providerId="AD" clId="Web-{6A7851CF-DC6D-460E-AB32-79FA2C1999E5}" dt="2023-10-17T01:00:21.813" v="49"/>
        <pc:sldMkLst>
          <pc:docMk/>
          <pc:sldMk cId="1788886291" sldId="370"/>
        </pc:sldMkLst>
        <pc:spChg chg="del">
          <ac:chgData name="Lily Thompson" userId="S::lat20d@fsu.edu::21a373b3-48de-483b-abb5-dc03349ece14" providerId="AD" clId="Web-{6A7851CF-DC6D-460E-AB32-79FA2C1999E5}" dt="2023-10-17T00:58:59.874" v="39"/>
          <ac:spMkLst>
            <pc:docMk/>
            <pc:sldMk cId="1788886291" sldId="370"/>
            <ac:spMk id="2" creationId="{DC8FC78B-B5EC-1DD4-8203-373658755C7F}"/>
          </ac:spMkLst>
        </pc:spChg>
        <pc:spChg chg="mod">
          <ac:chgData name="Lily Thompson" userId="S::lat20d@fsu.edu::21a373b3-48de-483b-abb5-dc03349ece14" providerId="AD" clId="Web-{6A7851CF-DC6D-460E-AB32-79FA2C1999E5}" dt="2023-10-17T00:59:50.437" v="48"/>
          <ac:spMkLst>
            <pc:docMk/>
            <pc:sldMk cId="1788886291" sldId="370"/>
            <ac:spMk id="4" creationId="{3BCDB4D6-AC32-D6A6-3A38-3EF067FF4F82}"/>
          </ac:spMkLst>
        </pc:spChg>
        <pc:spChg chg="mod ord">
          <ac:chgData name="Lily Thompson" userId="S::lat20d@fsu.edu::21a373b3-48de-483b-abb5-dc03349ece14" providerId="AD" clId="Web-{6A7851CF-DC6D-460E-AB32-79FA2C1999E5}" dt="2023-10-17T00:59:50.437" v="48"/>
          <ac:spMkLst>
            <pc:docMk/>
            <pc:sldMk cId="1788886291" sldId="370"/>
            <ac:spMk id="5" creationId="{940EE0EF-85A0-D4AF-A071-3299F8A72240}"/>
          </ac:spMkLst>
        </pc:spChg>
        <pc:spChg chg="del">
          <ac:chgData name="Lily Thompson" userId="S::lat20d@fsu.edu::21a373b3-48de-483b-abb5-dc03349ece14" providerId="AD" clId="Web-{6A7851CF-DC6D-460E-AB32-79FA2C1999E5}" dt="2023-10-17T00:58:59.874" v="39"/>
          <ac:spMkLst>
            <pc:docMk/>
            <pc:sldMk cId="1788886291" sldId="370"/>
            <ac:spMk id="10" creationId="{FDE04FC4-2387-245E-E4F5-A56EB5358901}"/>
          </ac:spMkLst>
        </pc:spChg>
        <pc:spChg chg="add del mod">
          <ac:chgData name="Lily Thompson" userId="S::lat20d@fsu.edu::21a373b3-48de-483b-abb5-dc03349ece14" providerId="AD" clId="Web-{6A7851CF-DC6D-460E-AB32-79FA2C1999E5}" dt="2023-10-17T00:59:09.718" v="40"/>
          <ac:spMkLst>
            <pc:docMk/>
            <pc:sldMk cId="1788886291" sldId="370"/>
            <ac:spMk id="16" creationId="{BFD1BE09-FCA0-3EE7-7142-D032BD8AB825}"/>
          </ac:spMkLst>
        </pc:spChg>
        <pc:spChg chg="add del mod">
          <ac:chgData name="Lily Thompson" userId="S::lat20d@fsu.edu::21a373b3-48de-483b-abb5-dc03349ece14" providerId="AD" clId="Web-{6A7851CF-DC6D-460E-AB32-79FA2C1999E5}" dt="2023-10-17T00:59:50.437" v="48"/>
          <ac:spMkLst>
            <pc:docMk/>
            <pc:sldMk cId="1788886291" sldId="370"/>
            <ac:spMk id="18" creationId="{D71CA1A3-DDD7-C118-528B-BC0AEA3DB377}"/>
          </ac:spMkLst>
        </pc:spChg>
        <pc:spChg chg="add mod">
          <ac:chgData name="Lily Thompson" userId="S::lat20d@fsu.edu::21a373b3-48de-483b-abb5-dc03349ece14" providerId="AD" clId="Web-{6A7851CF-DC6D-460E-AB32-79FA2C1999E5}" dt="2023-10-17T00:59:50.437" v="48"/>
          <ac:spMkLst>
            <pc:docMk/>
            <pc:sldMk cId="1788886291" sldId="370"/>
            <ac:spMk id="23" creationId="{00E1602E-EA5A-2A83-25CF-CE68DB127DA3}"/>
          </ac:spMkLst>
        </pc:spChg>
        <pc:graphicFrameChg chg="add mod modGraphic">
          <ac:chgData name="Lily Thompson" userId="S::lat20d@fsu.edu::21a373b3-48de-483b-abb5-dc03349ece14" providerId="AD" clId="Web-{6A7851CF-DC6D-460E-AB32-79FA2C1999E5}" dt="2023-10-17T01:00:21.813" v="49"/>
          <ac:graphicFrameMkLst>
            <pc:docMk/>
            <pc:sldMk cId="1788886291" sldId="370"/>
            <ac:graphicFrameMk id="12" creationId="{94E5C46A-6A3B-814D-8DD3-3142832993FC}"/>
          </ac:graphicFrameMkLst>
        </pc:graphicFrameChg>
      </pc:sldChg>
      <pc:sldChg chg="modSp del">
        <pc:chgData name="Lily Thompson" userId="S::lat20d@fsu.edu::21a373b3-48de-483b-abb5-dc03349ece14" providerId="AD" clId="Web-{6A7851CF-DC6D-460E-AB32-79FA2C1999E5}" dt="2023-10-17T00:57:15.012" v="10"/>
        <pc:sldMkLst>
          <pc:docMk/>
          <pc:sldMk cId="2674915406" sldId="371"/>
        </pc:sldMkLst>
        <pc:spChg chg="mod">
          <ac:chgData name="Lily Thompson" userId="S::lat20d@fsu.edu::21a373b3-48de-483b-abb5-dc03349ece14" providerId="AD" clId="Web-{6A7851CF-DC6D-460E-AB32-79FA2C1999E5}" dt="2023-10-17T00:57:09.230" v="9" actId="1076"/>
          <ac:spMkLst>
            <pc:docMk/>
            <pc:sldMk cId="2674915406" sldId="371"/>
            <ac:spMk id="3" creationId="{4D45F218-FF69-02EC-DC5F-68AED6D58CF1}"/>
          </ac:spMkLst>
        </pc:spChg>
      </pc:sldChg>
      <pc:sldChg chg="addSp delSp modSp new mod modClrScheme chgLayout">
        <pc:chgData name="Lily Thompson" userId="S::lat20d@fsu.edu::21a373b3-48de-483b-abb5-dc03349ece14" providerId="AD" clId="Web-{6A7851CF-DC6D-460E-AB32-79FA2C1999E5}" dt="2023-10-17T02:11:16.935" v="152" actId="20577"/>
        <pc:sldMkLst>
          <pc:docMk/>
          <pc:sldMk cId="3843642299" sldId="371"/>
        </pc:sldMkLst>
        <pc:spChg chg="del mod">
          <ac:chgData name="Lily Thompson" userId="S::lat20d@fsu.edu::21a373b3-48de-483b-abb5-dc03349ece14" providerId="AD" clId="Web-{6A7851CF-DC6D-460E-AB32-79FA2C1999E5}" dt="2023-10-17T00:58:31.342" v="38"/>
          <ac:spMkLst>
            <pc:docMk/>
            <pc:sldMk cId="3843642299" sldId="371"/>
            <ac:spMk id="2" creationId="{A257729E-5E0B-D75B-6231-812262430A9C}"/>
          </ac:spMkLst>
        </pc:spChg>
        <pc:spChg chg="del">
          <ac:chgData name="Lily Thompson" userId="S::lat20d@fsu.edu::21a373b3-48de-483b-abb5-dc03349ece14" providerId="AD" clId="Web-{6A7851CF-DC6D-460E-AB32-79FA2C1999E5}" dt="2023-10-17T00:57:39.887" v="27"/>
          <ac:spMkLst>
            <pc:docMk/>
            <pc:sldMk cId="3843642299" sldId="371"/>
            <ac:spMk id="3" creationId="{A270D11B-FC3C-065E-CABB-36FEC4C1E828}"/>
          </ac:spMkLst>
        </pc:spChg>
        <pc:spChg chg="mod ord">
          <ac:chgData name="Lily Thompson" userId="S::lat20d@fsu.edu::21a373b3-48de-483b-abb5-dc03349ece14" providerId="AD" clId="Web-{6A7851CF-DC6D-460E-AB32-79FA2C1999E5}" dt="2023-10-17T02:02:48.877" v="70"/>
          <ac:spMkLst>
            <pc:docMk/>
            <pc:sldMk cId="3843642299" sldId="371"/>
            <ac:spMk id="4" creationId="{C3DE3467-1543-BB5A-743F-7C55BB6E396D}"/>
          </ac:spMkLst>
        </pc:spChg>
        <pc:spChg chg="mod ord">
          <ac:chgData name="Lily Thompson" userId="S::lat20d@fsu.edu::21a373b3-48de-483b-abb5-dc03349ece14" providerId="AD" clId="Web-{6A7851CF-DC6D-460E-AB32-79FA2C1999E5}" dt="2023-10-17T02:11:16.935" v="152" actId="20577"/>
          <ac:spMkLst>
            <pc:docMk/>
            <pc:sldMk cId="3843642299" sldId="371"/>
            <ac:spMk id="5" creationId="{73C3D6E5-C2AE-371F-CF5D-1472B3E40686}"/>
          </ac:spMkLst>
        </pc:spChg>
        <pc:spChg chg="add del mod">
          <ac:chgData name="Lily Thompson" userId="S::lat20d@fsu.edu::21a373b3-48de-483b-abb5-dc03349ece14" providerId="AD" clId="Web-{6A7851CF-DC6D-460E-AB32-79FA2C1999E5}" dt="2023-10-17T00:58:31.342" v="38"/>
          <ac:spMkLst>
            <pc:docMk/>
            <pc:sldMk cId="3843642299" sldId="371"/>
            <ac:spMk id="10" creationId="{90BB31F7-DFBD-8D54-C82A-AE8ABD2CBEE8}"/>
          </ac:spMkLst>
        </pc:spChg>
        <pc:spChg chg="add del mod">
          <ac:chgData name="Lily Thompson" userId="S::lat20d@fsu.edu::21a373b3-48de-483b-abb5-dc03349ece14" providerId="AD" clId="Web-{6A7851CF-DC6D-460E-AB32-79FA2C1999E5}" dt="2023-10-17T01:01:02.111" v="52"/>
          <ac:spMkLst>
            <pc:docMk/>
            <pc:sldMk cId="3843642299" sldId="371"/>
            <ac:spMk id="16" creationId="{BB7D373A-0F54-DC08-9A59-749A2E46177F}"/>
          </ac:spMkLst>
        </pc:spChg>
        <pc:spChg chg="add del">
          <ac:chgData name="Lily Thompson" userId="S::lat20d@fsu.edu::21a373b3-48de-483b-abb5-dc03349ece14" providerId="AD" clId="Web-{6A7851CF-DC6D-460E-AB32-79FA2C1999E5}" dt="2023-10-17T01:01:02.080" v="51"/>
          <ac:spMkLst>
            <pc:docMk/>
            <pc:sldMk cId="3843642299" sldId="371"/>
            <ac:spMk id="21" creationId="{7892D536-F513-5B5C-0437-D550D376BBBB}"/>
          </ac:spMkLst>
        </pc:spChg>
        <pc:spChg chg="add del">
          <ac:chgData name="Lily Thompson" userId="S::lat20d@fsu.edu::21a373b3-48de-483b-abb5-dc03349ece14" providerId="AD" clId="Web-{6A7851CF-DC6D-460E-AB32-79FA2C1999E5}" dt="2023-10-17T02:02:48.877" v="70"/>
          <ac:spMkLst>
            <pc:docMk/>
            <pc:sldMk cId="3843642299" sldId="371"/>
            <ac:spMk id="23" creationId="{E3CBB467-6B05-C750-0727-6E797EBA9BA7}"/>
          </ac:spMkLst>
        </pc:spChg>
        <pc:spChg chg="add del mod">
          <ac:chgData name="Lily Thompson" userId="S::lat20d@fsu.edu::21a373b3-48de-483b-abb5-dc03349ece14" providerId="AD" clId="Web-{6A7851CF-DC6D-460E-AB32-79FA2C1999E5}" dt="2023-10-17T02:03:48.707" v="77"/>
          <ac:spMkLst>
            <pc:docMk/>
            <pc:sldMk cId="3843642299" sldId="371"/>
            <ac:spMk id="60" creationId="{F9CBD285-6C38-2BC1-C1DB-8328620965C1}"/>
          </ac:spMkLst>
        </pc:spChg>
        <pc:spChg chg="add del mod">
          <ac:chgData name="Lily Thompson" userId="S::lat20d@fsu.edu::21a373b3-48de-483b-abb5-dc03349ece14" providerId="AD" clId="Web-{6A7851CF-DC6D-460E-AB32-79FA2C1999E5}" dt="2023-10-17T02:02:43.908" v="67"/>
          <ac:spMkLst>
            <pc:docMk/>
            <pc:sldMk cId="3843642299" sldId="371"/>
            <ac:spMk id="65" creationId="{81E37079-AC06-776C-5700-1EDAE3CDAEEE}"/>
          </ac:spMkLst>
        </pc:spChg>
        <pc:spChg chg="add del mod">
          <ac:chgData name="Lily Thompson" userId="S::lat20d@fsu.edu::21a373b3-48de-483b-abb5-dc03349ece14" providerId="AD" clId="Web-{6A7851CF-DC6D-460E-AB32-79FA2C1999E5}" dt="2023-10-17T02:02:43.908" v="67"/>
          <ac:spMkLst>
            <pc:docMk/>
            <pc:sldMk cId="3843642299" sldId="371"/>
            <ac:spMk id="67" creationId="{86734C53-147C-2824-0502-F6326EE4F329}"/>
          </ac:spMkLst>
        </pc:spChg>
        <pc:spChg chg="add del mod">
          <ac:chgData name="Lily Thompson" userId="S::lat20d@fsu.edu::21a373b3-48de-483b-abb5-dc03349ece14" providerId="AD" clId="Web-{6A7851CF-DC6D-460E-AB32-79FA2C1999E5}" dt="2023-10-17T02:02:48.830" v="69"/>
          <ac:spMkLst>
            <pc:docMk/>
            <pc:sldMk cId="3843642299" sldId="371"/>
            <ac:spMk id="69" creationId="{5D81272D-7147-AACA-C41D-7AA3FDA87A52}"/>
          </ac:spMkLst>
        </pc:spChg>
        <pc:spChg chg="add del mod">
          <ac:chgData name="Lily Thompson" userId="S::lat20d@fsu.edu::21a373b3-48de-483b-abb5-dc03349ece14" providerId="AD" clId="Web-{6A7851CF-DC6D-460E-AB32-79FA2C1999E5}" dt="2023-10-17T02:02:48.830" v="69"/>
          <ac:spMkLst>
            <pc:docMk/>
            <pc:sldMk cId="3843642299" sldId="371"/>
            <ac:spMk id="70" creationId="{B9AEFBE1-6061-5CD3-E46A-50485E0164F7}"/>
          </ac:spMkLst>
        </pc:spChg>
        <pc:spChg chg="add mod">
          <ac:chgData name="Lily Thompson" userId="S::lat20d@fsu.edu::21a373b3-48de-483b-abb5-dc03349ece14" providerId="AD" clId="Web-{6A7851CF-DC6D-460E-AB32-79FA2C1999E5}" dt="2023-10-17T02:02:48.877" v="70"/>
          <ac:spMkLst>
            <pc:docMk/>
            <pc:sldMk cId="3843642299" sldId="371"/>
            <ac:spMk id="72" creationId="{81E37079-AC06-776C-5700-1EDAE3CDAEEE}"/>
          </ac:spMkLst>
        </pc:spChg>
        <pc:spChg chg="add mod">
          <ac:chgData name="Lily Thompson" userId="S::lat20d@fsu.edu::21a373b3-48de-483b-abb5-dc03349ece14" providerId="AD" clId="Web-{6A7851CF-DC6D-460E-AB32-79FA2C1999E5}" dt="2023-10-17T02:02:48.877" v="70"/>
          <ac:spMkLst>
            <pc:docMk/>
            <pc:sldMk cId="3843642299" sldId="371"/>
            <ac:spMk id="73" creationId="{86734C53-147C-2824-0502-F6326EE4F329}"/>
          </ac:spMkLst>
        </pc:spChg>
        <pc:spChg chg="add del">
          <ac:chgData name="Lily Thompson" userId="S::lat20d@fsu.edu::21a373b3-48de-483b-abb5-dc03349ece14" providerId="AD" clId="Web-{6A7851CF-DC6D-460E-AB32-79FA2C1999E5}" dt="2023-10-17T02:03:05.534" v="72"/>
          <ac:spMkLst>
            <pc:docMk/>
            <pc:sldMk cId="3843642299" sldId="371"/>
            <ac:spMk id="87" creationId="{977FC1D2-10E1-59EF-77A4-31DA479D0469}"/>
          </ac:spMkLst>
        </pc:spChg>
        <pc:spChg chg="add mod">
          <ac:chgData name="Lily Thompson" userId="S::lat20d@fsu.edu::21a373b3-48de-483b-abb5-dc03349ece14" providerId="AD" clId="Web-{6A7851CF-DC6D-460E-AB32-79FA2C1999E5}" dt="2023-10-17T02:08:03.493" v="151" actId="1076"/>
          <ac:spMkLst>
            <pc:docMk/>
            <pc:sldMk cId="3843642299" sldId="371"/>
            <ac:spMk id="88" creationId="{C70A44C5-B2CB-1353-530D-AE317226CCC1}"/>
          </ac:spMkLst>
        </pc:spChg>
        <pc:graphicFrameChg chg="add mod ord modGraphic">
          <ac:chgData name="Lily Thompson" userId="S::lat20d@fsu.edu::21a373b3-48de-483b-abb5-dc03349ece14" providerId="AD" clId="Web-{6A7851CF-DC6D-460E-AB32-79FA2C1999E5}" dt="2023-10-17T02:02:48.877" v="70"/>
          <ac:graphicFrameMkLst>
            <pc:docMk/>
            <pc:sldMk cId="3843642299" sldId="371"/>
            <ac:graphicFrameMk id="12" creationId="{7C0B74B5-A480-49C7-DF5A-D231A088EB5D}"/>
          </ac:graphicFrameMkLst>
        </pc:graphicFrameChg>
      </pc:sldChg>
    </pc:docChg>
  </pc:docChgLst>
  <pc:docChgLst>
    <pc:chgData name="Lily Thompson" userId="S::lat20d@fsu.edu::21a373b3-48de-483b-abb5-dc03349ece14" providerId="AD" clId="Web-{96A5EEF1-7494-4D34-872B-BF3691967D96}"/>
    <pc:docChg chg="mod modSld">
      <pc:chgData name="Lily Thompson" userId="S::lat20d@fsu.edu::21a373b3-48de-483b-abb5-dc03349ece14" providerId="AD" clId="Web-{96A5EEF1-7494-4D34-872B-BF3691967D96}" dt="2023-10-12T23:35:49.974" v="6"/>
      <pc:docMkLst>
        <pc:docMk/>
      </pc:docMkLst>
      <pc:sldChg chg="modSp">
        <pc:chgData name="Lily Thompson" userId="S::lat20d@fsu.edu::21a373b3-48de-483b-abb5-dc03349ece14" providerId="AD" clId="Web-{96A5EEF1-7494-4D34-872B-BF3691967D96}" dt="2023-10-12T23:33:17.448" v="3" actId="1076"/>
        <pc:sldMkLst>
          <pc:docMk/>
          <pc:sldMk cId="1270984281" sldId="286"/>
        </pc:sldMkLst>
        <pc:spChg chg="mod">
          <ac:chgData name="Lily Thompson" userId="S::lat20d@fsu.edu::21a373b3-48de-483b-abb5-dc03349ece14" providerId="AD" clId="Web-{96A5EEF1-7494-4D34-872B-BF3691967D96}" dt="2023-10-12T23:33:17.448" v="3" actId="1076"/>
          <ac:spMkLst>
            <pc:docMk/>
            <pc:sldMk cId="1270984281" sldId="286"/>
            <ac:spMk id="12" creationId="{602AFC1E-7AB1-CD43-56B5-210304222E34}"/>
          </ac:spMkLst>
        </pc:spChg>
      </pc:sldChg>
      <pc:sldChg chg="addCm">
        <pc:chgData name="Lily Thompson" userId="S::lat20d@fsu.edu::21a373b3-48de-483b-abb5-dc03349ece14" providerId="AD" clId="Web-{96A5EEF1-7494-4D34-872B-BF3691967D96}" dt="2023-10-12T23:35:49.974" v="6"/>
        <pc:sldMkLst>
          <pc:docMk/>
          <pc:sldMk cId="1211535569" sldId="298"/>
        </pc:sldMkLst>
        <pc:extLst>
          <p:ext xmlns:p="http://schemas.openxmlformats.org/presentationml/2006/main" uri="{D6D511B9-2390-475A-947B-AFAB55BFBCF1}">
            <pc226:cmChg xmlns:pc226="http://schemas.microsoft.com/office/powerpoint/2022/06/main/command" chg="add">
              <pc226:chgData name="Lily Thompson" userId="S::lat20d@fsu.edu::21a373b3-48de-483b-abb5-dc03349ece14" providerId="AD" clId="Web-{96A5EEF1-7494-4D34-872B-BF3691967D96}" dt="2023-10-12T23:35:49.974" v="6"/>
              <pc2:cmMkLst xmlns:pc2="http://schemas.microsoft.com/office/powerpoint/2019/9/main/command">
                <pc:docMk/>
                <pc:sldMk cId="1211535569" sldId="298"/>
                <pc2:cmMk id="{FBA19971-D398-4465-BD82-0DCE0D6BA8F2}"/>
              </pc2:cmMkLst>
            </pc226:cmChg>
          </p:ext>
        </pc:extLst>
      </pc:sldChg>
      <pc:sldChg chg="modCm">
        <pc:chgData name="Lily Thompson" userId="S::lat20d@fsu.edu::21a373b3-48de-483b-abb5-dc03349ece14" providerId="AD" clId="Web-{96A5EEF1-7494-4D34-872B-BF3691967D96}" dt="2023-10-12T23:34:54.470" v="5"/>
        <pc:sldMkLst>
          <pc:docMk/>
          <pc:sldMk cId="3457795193" sldId="318"/>
        </pc:sldMkLst>
        <pc:extLst>
          <p:ext xmlns:p="http://schemas.openxmlformats.org/presentationml/2006/main" uri="{D6D511B9-2390-475A-947B-AFAB55BFBCF1}">
            <pc226:cmChg xmlns:pc226="http://schemas.microsoft.com/office/powerpoint/2022/06/main/command" chg="">
              <pc226:chgData name="Lily Thompson" userId="S::lat20d@fsu.edu::21a373b3-48de-483b-abb5-dc03349ece14" providerId="AD" clId="Web-{96A5EEF1-7494-4D34-872B-BF3691967D96}" dt="2023-10-12T23:34:54.470" v="5"/>
              <pc2:cmMkLst xmlns:pc2="http://schemas.microsoft.com/office/powerpoint/2019/9/main/command">
                <pc:docMk/>
                <pc:sldMk cId="3457795193" sldId="318"/>
                <pc2:cmMk id="{6C605521-A394-417B-B990-E265527F6C3E}"/>
              </pc2:cmMkLst>
              <pc226:cmRplyChg chg="add">
                <pc226:chgData name="Lily Thompson" userId="S::lat20d@fsu.edu::21a373b3-48de-483b-abb5-dc03349ece14" providerId="AD" clId="Web-{96A5EEF1-7494-4D34-872B-BF3691967D96}" dt="2023-10-12T23:34:54.470" v="5"/>
                <pc2:cmRplyMkLst xmlns:pc2="http://schemas.microsoft.com/office/powerpoint/2019/9/main/command">
                  <pc:docMk/>
                  <pc:sldMk cId="3457795193" sldId="318"/>
                  <pc2:cmMk id="{6C605521-A394-417B-B990-E265527F6C3E}"/>
                  <pc2:cmRplyMk id="{3A1AE957-5061-4B50-9C07-6BC76C78FCD3}"/>
                </pc2:cmRplyMkLst>
              </pc226:cmRplyChg>
            </pc226:cmChg>
          </p:ext>
        </pc:extLst>
      </pc:sldChg>
    </pc:docChg>
  </pc:docChgLst>
  <pc:docChgLst>
    <pc:chgData name="Matt Kennedy" userId="1c42adb8-e8da-4ed0-965b-4d7e0172c01f" providerId="ADAL" clId="{488CE3D2-2C40-44DA-9EAF-3079A800522D}"/>
    <pc:docChg chg="undo custSel addSld modSld modSection">
      <pc:chgData name="Matt Kennedy" userId="1c42adb8-e8da-4ed0-965b-4d7e0172c01f" providerId="ADAL" clId="{488CE3D2-2C40-44DA-9EAF-3079A800522D}" dt="2024-02-28T05:12:25.243" v="304" actId="478"/>
      <pc:docMkLst>
        <pc:docMk/>
      </pc:docMkLst>
      <pc:sldChg chg="modSp mod">
        <pc:chgData name="Matt Kennedy" userId="1c42adb8-e8da-4ed0-965b-4d7e0172c01f" providerId="ADAL" clId="{488CE3D2-2C40-44DA-9EAF-3079A800522D}" dt="2024-02-28T05:11:42.301" v="288" actId="20577"/>
        <pc:sldMkLst>
          <pc:docMk/>
          <pc:sldMk cId="3549870037" sldId="412"/>
        </pc:sldMkLst>
        <pc:spChg chg="mod">
          <ac:chgData name="Matt Kennedy" userId="1c42adb8-e8da-4ed0-965b-4d7e0172c01f" providerId="ADAL" clId="{488CE3D2-2C40-44DA-9EAF-3079A800522D}" dt="2024-02-28T05:11:42.301" v="288" actId="20577"/>
          <ac:spMkLst>
            <pc:docMk/>
            <pc:sldMk cId="3549870037" sldId="412"/>
            <ac:spMk id="9" creationId="{6CB9DE39-1A79-5760-A8EA-CC456CA52E31}"/>
          </ac:spMkLst>
        </pc:spChg>
      </pc:sldChg>
      <pc:sldChg chg="modSp mod">
        <pc:chgData name="Matt Kennedy" userId="1c42adb8-e8da-4ed0-965b-4d7e0172c01f" providerId="ADAL" clId="{488CE3D2-2C40-44DA-9EAF-3079A800522D}" dt="2024-02-28T05:11:06.052" v="256" actId="20577"/>
        <pc:sldMkLst>
          <pc:docMk/>
          <pc:sldMk cId="3071672090" sldId="415"/>
        </pc:sldMkLst>
        <pc:spChg chg="mod">
          <ac:chgData name="Matt Kennedy" userId="1c42adb8-e8da-4ed0-965b-4d7e0172c01f" providerId="ADAL" clId="{488CE3D2-2C40-44DA-9EAF-3079A800522D}" dt="2024-02-28T05:11:06.052" v="256" actId="20577"/>
          <ac:spMkLst>
            <pc:docMk/>
            <pc:sldMk cId="3071672090" sldId="415"/>
            <ac:spMk id="2" creationId="{FFC6912D-F1DF-7745-D59F-43E0D40644F2}"/>
          </ac:spMkLst>
        </pc:spChg>
      </pc:sldChg>
      <pc:sldChg chg="modSp mod">
        <pc:chgData name="Matt Kennedy" userId="1c42adb8-e8da-4ed0-965b-4d7e0172c01f" providerId="ADAL" clId="{488CE3D2-2C40-44DA-9EAF-3079A800522D}" dt="2024-02-28T05:11:13.164" v="273" actId="20577"/>
        <pc:sldMkLst>
          <pc:docMk/>
          <pc:sldMk cId="3180823147" sldId="416"/>
        </pc:sldMkLst>
        <pc:spChg chg="mod">
          <ac:chgData name="Matt Kennedy" userId="1c42adb8-e8da-4ed0-965b-4d7e0172c01f" providerId="ADAL" clId="{488CE3D2-2C40-44DA-9EAF-3079A800522D}" dt="2024-02-28T05:11:13.164" v="273" actId="20577"/>
          <ac:spMkLst>
            <pc:docMk/>
            <pc:sldMk cId="3180823147" sldId="416"/>
            <ac:spMk id="4" creationId="{60E8FA59-8F87-1C6E-2AE4-E5964D262399}"/>
          </ac:spMkLst>
        </pc:spChg>
      </pc:sldChg>
      <pc:sldChg chg="modSp mod">
        <pc:chgData name="Matt Kennedy" userId="1c42adb8-e8da-4ed0-965b-4d7e0172c01f" providerId="ADAL" clId="{488CE3D2-2C40-44DA-9EAF-3079A800522D}" dt="2024-02-28T03:42:32.224" v="149" actId="20577"/>
        <pc:sldMkLst>
          <pc:docMk/>
          <pc:sldMk cId="3724834776" sldId="420"/>
        </pc:sldMkLst>
        <pc:spChg chg="mod">
          <ac:chgData name="Matt Kennedy" userId="1c42adb8-e8da-4ed0-965b-4d7e0172c01f" providerId="ADAL" clId="{488CE3D2-2C40-44DA-9EAF-3079A800522D}" dt="2024-02-28T03:42:32.224" v="149" actId="20577"/>
          <ac:spMkLst>
            <pc:docMk/>
            <pc:sldMk cId="3724834776" sldId="420"/>
            <ac:spMk id="7" creationId="{CEE564B2-2A47-F794-0F15-C75E4F99B1B5}"/>
          </ac:spMkLst>
        </pc:spChg>
      </pc:sldChg>
      <pc:sldChg chg="modSp mod">
        <pc:chgData name="Matt Kennedy" userId="1c42adb8-e8da-4ed0-965b-4d7e0172c01f" providerId="ADAL" clId="{488CE3D2-2C40-44DA-9EAF-3079A800522D}" dt="2024-02-28T05:11:47.948" v="303" actId="20577"/>
        <pc:sldMkLst>
          <pc:docMk/>
          <pc:sldMk cId="3493532924" sldId="421"/>
        </pc:sldMkLst>
        <pc:spChg chg="mod">
          <ac:chgData name="Matt Kennedy" userId="1c42adb8-e8da-4ed0-965b-4d7e0172c01f" providerId="ADAL" clId="{488CE3D2-2C40-44DA-9EAF-3079A800522D}" dt="2024-02-28T05:11:47.948" v="303" actId="20577"/>
          <ac:spMkLst>
            <pc:docMk/>
            <pc:sldMk cId="3493532924" sldId="421"/>
            <ac:spMk id="9" creationId="{6CB9DE39-1A79-5760-A8EA-CC456CA52E31}"/>
          </ac:spMkLst>
        </pc:spChg>
      </pc:sldChg>
      <pc:sldChg chg="modSp mod">
        <pc:chgData name="Matt Kennedy" userId="1c42adb8-e8da-4ed0-965b-4d7e0172c01f" providerId="ADAL" clId="{488CE3D2-2C40-44DA-9EAF-3079A800522D}" dt="2024-02-28T05:10:44.179" v="231" actId="20577"/>
        <pc:sldMkLst>
          <pc:docMk/>
          <pc:sldMk cId="1529422243" sldId="422"/>
        </pc:sldMkLst>
        <pc:spChg chg="mod">
          <ac:chgData name="Matt Kennedy" userId="1c42adb8-e8da-4ed0-965b-4d7e0172c01f" providerId="ADAL" clId="{488CE3D2-2C40-44DA-9EAF-3079A800522D}" dt="2024-02-28T05:10:44.179" v="231" actId="20577"/>
          <ac:spMkLst>
            <pc:docMk/>
            <pc:sldMk cId="1529422243" sldId="422"/>
            <ac:spMk id="26" creationId="{7C2197B1-3698-F589-2798-2889A5FEF660}"/>
          </ac:spMkLst>
        </pc:spChg>
      </pc:sldChg>
      <pc:sldChg chg="addSp delSp modSp mod">
        <pc:chgData name="Matt Kennedy" userId="1c42adb8-e8da-4ed0-965b-4d7e0172c01f" providerId="ADAL" clId="{488CE3D2-2C40-44DA-9EAF-3079A800522D}" dt="2024-02-28T04:51:14.549" v="168" actId="478"/>
        <pc:sldMkLst>
          <pc:docMk/>
          <pc:sldMk cId="1533878592" sldId="425"/>
        </pc:sldMkLst>
        <pc:picChg chg="add del mod">
          <ac:chgData name="Matt Kennedy" userId="1c42adb8-e8da-4ed0-965b-4d7e0172c01f" providerId="ADAL" clId="{488CE3D2-2C40-44DA-9EAF-3079A800522D}" dt="2024-02-28T04:50:19.510" v="154" actId="478"/>
          <ac:picMkLst>
            <pc:docMk/>
            <pc:sldMk cId="1533878592" sldId="425"/>
            <ac:picMk id="6" creationId="{9057E878-70D1-6567-3068-DE5676E86616}"/>
          </ac:picMkLst>
        </pc:picChg>
        <pc:picChg chg="mod">
          <ac:chgData name="Matt Kennedy" userId="1c42adb8-e8da-4ed0-965b-4d7e0172c01f" providerId="ADAL" clId="{488CE3D2-2C40-44DA-9EAF-3079A800522D}" dt="2024-02-28T04:50:59.990" v="161" actId="1076"/>
          <ac:picMkLst>
            <pc:docMk/>
            <pc:sldMk cId="1533878592" sldId="425"/>
            <ac:picMk id="8" creationId="{6E566B9F-A616-1009-E5A2-465B9595FA68}"/>
          </ac:picMkLst>
        </pc:picChg>
        <pc:picChg chg="add del mod">
          <ac:chgData name="Matt Kennedy" userId="1c42adb8-e8da-4ed0-965b-4d7e0172c01f" providerId="ADAL" clId="{488CE3D2-2C40-44DA-9EAF-3079A800522D}" dt="2024-02-28T04:51:14.549" v="168" actId="478"/>
          <ac:picMkLst>
            <pc:docMk/>
            <pc:sldMk cId="1533878592" sldId="425"/>
            <ac:picMk id="13" creationId="{C4AAB7D3-F04E-8317-5769-1F21065CD178}"/>
          </ac:picMkLst>
        </pc:picChg>
      </pc:sldChg>
      <pc:sldChg chg="addSp modSp mod">
        <pc:chgData name="Matt Kennedy" userId="1c42adb8-e8da-4ed0-965b-4d7e0172c01f" providerId="ADAL" clId="{488CE3D2-2C40-44DA-9EAF-3079A800522D}" dt="2024-02-28T03:43:21.093" v="150" actId="2085"/>
        <pc:sldMkLst>
          <pc:docMk/>
          <pc:sldMk cId="2231172839" sldId="440"/>
        </pc:sldMkLst>
        <pc:spChg chg="add mod">
          <ac:chgData name="Matt Kennedy" userId="1c42adb8-e8da-4ed0-965b-4d7e0172c01f" providerId="ADAL" clId="{488CE3D2-2C40-44DA-9EAF-3079A800522D}" dt="2024-02-28T03:30:32.234" v="116" actId="113"/>
          <ac:spMkLst>
            <pc:docMk/>
            <pc:sldMk cId="2231172839" sldId="440"/>
            <ac:spMk id="9" creationId="{02B440F3-A29E-CB96-CDBA-40642610E8D1}"/>
          </ac:spMkLst>
        </pc:spChg>
        <pc:spChg chg="mod">
          <ac:chgData name="Matt Kennedy" userId="1c42adb8-e8da-4ed0-965b-4d7e0172c01f" providerId="ADAL" clId="{488CE3D2-2C40-44DA-9EAF-3079A800522D}" dt="2024-02-28T03:31:16.880" v="134" actId="1038"/>
          <ac:spMkLst>
            <pc:docMk/>
            <pc:sldMk cId="2231172839" sldId="440"/>
            <ac:spMk id="17" creationId="{83DE5056-BB87-5C3C-21C9-C7A723F4D464}"/>
          </ac:spMkLst>
        </pc:spChg>
        <pc:spChg chg="mod">
          <ac:chgData name="Matt Kennedy" userId="1c42adb8-e8da-4ed0-965b-4d7e0172c01f" providerId="ADAL" clId="{488CE3D2-2C40-44DA-9EAF-3079A800522D}" dt="2024-02-28T03:43:21.093" v="150" actId="2085"/>
          <ac:spMkLst>
            <pc:docMk/>
            <pc:sldMk cId="2231172839" sldId="440"/>
            <ac:spMk id="18" creationId="{CE024D55-E98A-6557-4F6A-5A46B9DB21C8}"/>
          </ac:spMkLst>
        </pc:spChg>
        <pc:spChg chg="mod">
          <ac:chgData name="Matt Kennedy" userId="1c42adb8-e8da-4ed0-965b-4d7e0172c01f" providerId="ADAL" clId="{488CE3D2-2C40-44DA-9EAF-3079A800522D}" dt="2024-02-28T03:31:16.880" v="134" actId="1038"/>
          <ac:spMkLst>
            <pc:docMk/>
            <pc:sldMk cId="2231172839" sldId="440"/>
            <ac:spMk id="19" creationId="{AD8AE3EE-FA7D-95B0-184D-8D7948AA9A16}"/>
          </ac:spMkLst>
        </pc:spChg>
        <pc:graphicFrameChg chg="mod">
          <ac:chgData name="Matt Kennedy" userId="1c42adb8-e8da-4ed0-965b-4d7e0172c01f" providerId="ADAL" clId="{488CE3D2-2C40-44DA-9EAF-3079A800522D}" dt="2024-02-28T03:31:04.489" v="123" actId="113"/>
          <ac:graphicFrameMkLst>
            <pc:docMk/>
            <pc:sldMk cId="2231172839" sldId="440"/>
            <ac:graphicFrameMk id="7" creationId="{77010AD5-0E7B-A21B-C897-0DE9ED90B542}"/>
          </ac:graphicFrameMkLst>
        </pc:graphicFrameChg>
      </pc:sldChg>
      <pc:sldChg chg="addSp modSp mod">
        <pc:chgData name="Matt Kennedy" userId="1c42adb8-e8da-4ed0-965b-4d7e0172c01f" providerId="ADAL" clId="{488CE3D2-2C40-44DA-9EAF-3079A800522D}" dt="2024-02-28T03:43:41.493" v="151" actId="1076"/>
        <pc:sldMkLst>
          <pc:docMk/>
          <pc:sldMk cId="385453591" sldId="441"/>
        </pc:sldMkLst>
        <pc:spChg chg="add mod">
          <ac:chgData name="Matt Kennedy" userId="1c42adb8-e8da-4ed0-965b-4d7e0172c01f" providerId="ADAL" clId="{488CE3D2-2C40-44DA-9EAF-3079A800522D}" dt="2024-02-28T03:43:41.493" v="151" actId="1076"/>
          <ac:spMkLst>
            <pc:docMk/>
            <pc:sldMk cId="385453591" sldId="441"/>
            <ac:spMk id="7" creationId="{2284A490-EED9-6A0B-6562-2176728FCC5D}"/>
          </ac:spMkLst>
        </pc:spChg>
        <pc:graphicFrameChg chg="mod">
          <ac:chgData name="Matt Kennedy" userId="1c42adb8-e8da-4ed0-965b-4d7e0172c01f" providerId="ADAL" clId="{488CE3D2-2C40-44DA-9EAF-3079A800522D}" dt="2024-02-28T03:30:57.569" v="122" actId="403"/>
          <ac:graphicFrameMkLst>
            <pc:docMk/>
            <pc:sldMk cId="385453591" sldId="441"/>
            <ac:graphicFrameMk id="8" creationId="{5EBDCAD8-4E5E-4120-80C2-B74C1C7F2413}"/>
          </ac:graphicFrameMkLst>
        </pc:graphicFrameChg>
      </pc:sldChg>
      <pc:sldChg chg="addSp delSp modSp add mod">
        <pc:chgData name="Matt Kennedy" userId="1c42adb8-e8da-4ed0-965b-4d7e0172c01f" providerId="ADAL" clId="{488CE3D2-2C40-44DA-9EAF-3079A800522D}" dt="2024-02-28T05:12:25.243" v="304" actId="478"/>
        <pc:sldMkLst>
          <pc:docMk/>
          <pc:sldMk cId="1858808433" sldId="451"/>
        </pc:sldMkLst>
        <pc:spChg chg="mod">
          <ac:chgData name="Matt Kennedy" userId="1c42adb8-e8da-4ed0-965b-4d7e0172c01f" providerId="ADAL" clId="{488CE3D2-2C40-44DA-9EAF-3079A800522D}" dt="2024-02-28T04:51:42.908" v="177" actId="20577"/>
          <ac:spMkLst>
            <pc:docMk/>
            <pc:sldMk cId="1858808433" sldId="451"/>
            <ac:spMk id="2" creationId="{8C13FDF3-5FF2-A935-161E-7A1A86750253}"/>
          </ac:spMkLst>
        </pc:spChg>
        <pc:spChg chg="del">
          <ac:chgData name="Matt Kennedy" userId="1c42adb8-e8da-4ed0-965b-4d7e0172c01f" providerId="ADAL" clId="{488CE3D2-2C40-44DA-9EAF-3079A800522D}" dt="2024-02-28T04:51:48.356" v="178" actId="478"/>
          <ac:spMkLst>
            <pc:docMk/>
            <pc:sldMk cId="1858808433" sldId="451"/>
            <ac:spMk id="9" creationId="{5BE3CB72-0901-CE69-17A2-40B02F423AF6}"/>
          </ac:spMkLst>
        </pc:spChg>
        <pc:spChg chg="del mod">
          <ac:chgData name="Matt Kennedy" userId="1c42adb8-e8da-4ed0-965b-4d7e0172c01f" providerId="ADAL" clId="{488CE3D2-2C40-44DA-9EAF-3079A800522D}" dt="2024-02-28T05:12:25.243" v="304" actId="478"/>
          <ac:spMkLst>
            <pc:docMk/>
            <pc:sldMk cId="1858808433" sldId="451"/>
            <ac:spMk id="11" creationId="{B13D10BE-4609-03FE-87FF-43CEE82D23DA}"/>
          </ac:spMkLst>
        </pc:spChg>
        <pc:spChg chg="del">
          <ac:chgData name="Matt Kennedy" userId="1c42adb8-e8da-4ed0-965b-4d7e0172c01f" providerId="ADAL" clId="{488CE3D2-2C40-44DA-9EAF-3079A800522D}" dt="2024-02-28T04:51:50.213" v="179" actId="478"/>
          <ac:spMkLst>
            <pc:docMk/>
            <pc:sldMk cId="1858808433" sldId="451"/>
            <ac:spMk id="12" creationId="{AF13C6CC-988B-8355-F37F-9F6C58993B08}"/>
          </ac:spMkLst>
        </pc:spChg>
        <pc:picChg chg="mod">
          <ac:chgData name="Matt Kennedy" userId="1c42adb8-e8da-4ed0-965b-4d7e0172c01f" providerId="ADAL" clId="{488CE3D2-2C40-44DA-9EAF-3079A800522D}" dt="2024-02-28T04:51:59.789" v="184" actId="14100"/>
          <ac:picMkLst>
            <pc:docMk/>
            <pc:sldMk cId="1858808433" sldId="451"/>
            <ac:picMk id="8" creationId="{0520749B-CA59-00A6-7E74-6AFF7A0BC93F}"/>
          </ac:picMkLst>
        </pc:picChg>
        <pc:picChg chg="add mod">
          <ac:chgData name="Matt Kennedy" userId="1c42adb8-e8da-4ed0-965b-4d7e0172c01f" providerId="ADAL" clId="{488CE3D2-2C40-44DA-9EAF-3079A800522D}" dt="2024-02-28T04:52:39.491" v="192" actId="1076"/>
          <ac:picMkLst>
            <pc:docMk/>
            <pc:sldMk cId="1858808433" sldId="451"/>
            <ac:picMk id="1026" creationId="{7148EA0A-122D-BEDA-9A7B-747D301D8AF9}"/>
          </ac:picMkLst>
        </pc:picChg>
        <pc:cxnChg chg="add del">
          <ac:chgData name="Matt Kennedy" userId="1c42adb8-e8da-4ed0-965b-4d7e0172c01f" providerId="ADAL" clId="{488CE3D2-2C40-44DA-9EAF-3079A800522D}" dt="2024-02-28T04:55:30.466" v="194" actId="478"/>
          <ac:cxnSpMkLst>
            <pc:docMk/>
            <pc:sldMk cId="1858808433" sldId="451"/>
            <ac:cxnSpMk id="6" creationId="{089DD6B7-9D8B-A120-4969-EE49D6C68FEC}"/>
          </ac:cxnSpMkLst>
        </pc:cxnChg>
        <pc:cxnChg chg="add">
          <ac:chgData name="Matt Kennedy" userId="1c42adb8-e8da-4ed0-965b-4d7e0172c01f" providerId="ADAL" clId="{488CE3D2-2C40-44DA-9EAF-3079A800522D}" dt="2024-02-28T04:55:38.267" v="195" actId="11529"/>
          <ac:cxnSpMkLst>
            <pc:docMk/>
            <pc:sldMk cId="1858808433" sldId="451"/>
            <ac:cxnSpMk id="13" creationId="{DFA57D80-ABCE-CEE5-DDE8-09F9E42416DE}"/>
          </ac:cxnSpMkLst>
        </pc:cxnChg>
        <pc:cxnChg chg="add del mod">
          <ac:chgData name="Matt Kennedy" userId="1c42adb8-e8da-4ed0-965b-4d7e0172c01f" providerId="ADAL" clId="{488CE3D2-2C40-44DA-9EAF-3079A800522D}" dt="2024-02-28T04:58:15.153" v="206" actId="478"/>
          <ac:cxnSpMkLst>
            <pc:docMk/>
            <pc:sldMk cId="1858808433" sldId="451"/>
            <ac:cxnSpMk id="15" creationId="{CAE32E26-FFDF-4077-29A1-946AC896E6DC}"/>
          </ac:cxnSpMkLst>
        </pc:cxnChg>
        <pc:cxnChg chg="add mod">
          <ac:chgData name="Matt Kennedy" userId="1c42adb8-e8da-4ed0-965b-4d7e0172c01f" providerId="ADAL" clId="{488CE3D2-2C40-44DA-9EAF-3079A800522D}" dt="2024-02-28T04:57:19.881" v="204" actId="14100"/>
          <ac:cxnSpMkLst>
            <pc:docMk/>
            <pc:sldMk cId="1858808433" sldId="451"/>
            <ac:cxnSpMk id="20" creationId="{78F29886-D7C7-85D9-E9ED-4C90BA6D7CD0}"/>
          </ac:cxnSpMkLst>
        </pc:cxnChg>
        <pc:cxnChg chg="add mod">
          <ac:chgData name="Matt Kennedy" userId="1c42adb8-e8da-4ed0-965b-4d7e0172c01f" providerId="ADAL" clId="{488CE3D2-2C40-44DA-9EAF-3079A800522D}" dt="2024-02-28T04:58:26.320" v="208" actId="14100"/>
          <ac:cxnSpMkLst>
            <pc:docMk/>
            <pc:sldMk cId="1858808433" sldId="451"/>
            <ac:cxnSpMk id="27" creationId="{C157DC55-4A25-0339-A84A-B651EF4A8DC1}"/>
          </ac:cxnSpMkLst>
        </pc:cxnChg>
      </pc:sldChg>
    </pc:docChg>
  </pc:docChgLst>
  <pc:docChgLst>
    <pc:chgData name="Timothy Norman" userId="S::twn19@fsu.edu::cc343d98-d9c0-4f38-9d50-cd6f44f9c3f5" providerId="AD" clId="Web-{1F581B20-C2DF-4CC4-90DD-D91282272AEA}"/>
    <pc:docChg chg="modSld">
      <pc:chgData name="Timothy Norman" userId="S::twn19@fsu.edu::cc343d98-d9c0-4f38-9d50-cd6f44f9c3f5" providerId="AD" clId="Web-{1F581B20-C2DF-4CC4-90DD-D91282272AEA}" dt="2024-01-28T21:56:41.229" v="202"/>
      <pc:docMkLst>
        <pc:docMk/>
      </pc:docMkLst>
      <pc:sldChg chg="addSp modSp">
        <pc:chgData name="Timothy Norman" userId="S::twn19@fsu.edu::cc343d98-d9c0-4f38-9d50-cd6f44f9c3f5" providerId="AD" clId="Web-{1F581B20-C2DF-4CC4-90DD-D91282272AEA}" dt="2024-01-28T21:56:41.229" v="202"/>
        <pc:sldMkLst>
          <pc:docMk/>
          <pc:sldMk cId="4134116225" sldId="409"/>
        </pc:sldMkLst>
        <pc:spChg chg="add mod">
          <ac:chgData name="Timothy Norman" userId="S::twn19@fsu.edu::cc343d98-d9c0-4f38-9d50-cd6f44f9c3f5" providerId="AD" clId="Web-{1F581B20-C2DF-4CC4-90DD-D91282272AEA}" dt="2024-01-28T21:32:32.858" v="22" actId="1076"/>
          <ac:spMkLst>
            <pc:docMk/>
            <pc:sldMk cId="4134116225" sldId="409"/>
            <ac:spMk id="5" creationId="{7BE4D837-EB02-248C-C19F-935B1B2FE409}"/>
          </ac:spMkLst>
        </pc:spChg>
        <pc:spChg chg="add mod">
          <ac:chgData name="Timothy Norman" userId="S::twn19@fsu.edu::cc343d98-d9c0-4f38-9d50-cd6f44f9c3f5" providerId="AD" clId="Web-{1F581B20-C2DF-4CC4-90DD-D91282272AEA}" dt="2024-01-28T21:33:16.781" v="29" actId="1076"/>
          <ac:spMkLst>
            <pc:docMk/>
            <pc:sldMk cId="4134116225" sldId="409"/>
            <ac:spMk id="11" creationId="{ACBDB4C0-56ED-8078-80FF-0CCCC5A32650}"/>
          </ac:spMkLst>
        </pc:spChg>
        <pc:spChg chg="add mod">
          <ac:chgData name="Timothy Norman" userId="S::twn19@fsu.edu::cc343d98-d9c0-4f38-9d50-cd6f44f9c3f5" providerId="AD" clId="Web-{1F581B20-C2DF-4CC4-90DD-D91282272AEA}" dt="2024-01-28T21:48:11.482" v="120" actId="14100"/>
          <ac:spMkLst>
            <pc:docMk/>
            <pc:sldMk cId="4134116225" sldId="409"/>
            <ac:spMk id="17" creationId="{872068C8-5220-CB52-538C-5ABD81346E2B}"/>
          </ac:spMkLst>
        </pc:spChg>
        <pc:spChg chg="add mod">
          <ac:chgData name="Timothy Norman" userId="S::twn19@fsu.edu::cc343d98-d9c0-4f38-9d50-cd6f44f9c3f5" providerId="AD" clId="Web-{1F581B20-C2DF-4CC4-90DD-D91282272AEA}" dt="2024-01-28T21:48:21.920" v="121" actId="14100"/>
          <ac:spMkLst>
            <pc:docMk/>
            <pc:sldMk cId="4134116225" sldId="409"/>
            <ac:spMk id="18" creationId="{04F5A521-06B3-DCCB-7D6E-39DA414439BD}"/>
          </ac:spMkLst>
        </pc:spChg>
        <pc:spChg chg="add mod">
          <ac:chgData name="Timothy Norman" userId="S::twn19@fsu.edu::cc343d98-d9c0-4f38-9d50-cd6f44f9c3f5" providerId="AD" clId="Web-{1F581B20-C2DF-4CC4-90DD-D91282272AEA}" dt="2024-01-28T21:46:18.604" v="93" actId="20577"/>
          <ac:spMkLst>
            <pc:docMk/>
            <pc:sldMk cId="4134116225" sldId="409"/>
            <ac:spMk id="19" creationId="{8EF4F45C-5697-801F-D5CB-BB853203A45F}"/>
          </ac:spMkLst>
        </pc:spChg>
        <pc:spChg chg="add mod">
          <ac:chgData name="Timothy Norman" userId="S::twn19@fsu.edu::cc343d98-d9c0-4f38-9d50-cd6f44f9c3f5" providerId="AD" clId="Web-{1F581B20-C2DF-4CC4-90DD-D91282272AEA}" dt="2024-01-28T21:47:05.511" v="115" actId="1076"/>
          <ac:spMkLst>
            <pc:docMk/>
            <pc:sldMk cId="4134116225" sldId="409"/>
            <ac:spMk id="20" creationId="{67A01920-2EC3-4606-DBBF-FBB41D5A8AC1}"/>
          </ac:spMkLst>
        </pc:spChg>
        <pc:spChg chg="add mod">
          <ac:chgData name="Timothy Norman" userId="S::twn19@fsu.edu::cc343d98-d9c0-4f38-9d50-cd6f44f9c3f5" providerId="AD" clId="Web-{1F581B20-C2DF-4CC4-90DD-D91282272AEA}" dt="2024-01-28T21:51:56.941" v="184" actId="20577"/>
          <ac:spMkLst>
            <pc:docMk/>
            <pc:sldMk cId="4134116225" sldId="409"/>
            <ac:spMk id="21" creationId="{BB6384C7-A1D4-1D16-D1AB-4154B46404CC}"/>
          </ac:spMkLst>
        </pc:spChg>
        <pc:spChg chg="add mod">
          <ac:chgData name="Timothy Norman" userId="S::twn19@fsu.edu::cc343d98-d9c0-4f38-9d50-cd6f44f9c3f5" providerId="AD" clId="Web-{1F581B20-C2DF-4CC4-90DD-D91282272AEA}" dt="2024-01-28T21:51:59.738" v="185" actId="20577"/>
          <ac:spMkLst>
            <pc:docMk/>
            <pc:sldMk cId="4134116225" sldId="409"/>
            <ac:spMk id="22" creationId="{B691B7D2-9B0B-10EE-7D27-35CDBB370B2A}"/>
          </ac:spMkLst>
        </pc:spChg>
        <pc:spChg chg="add mod">
          <ac:chgData name="Timothy Norman" userId="S::twn19@fsu.edu::cc343d98-d9c0-4f38-9d50-cd6f44f9c3f5" providerId="AD" clId="Web-{1F581B20-C2DF-4CC4-90DD-D91282272AEA}" dt="2024-01-28T21:51:53.925" v="183" actId="20577"/>
          <ac:spMkLst>
            <pc:docMk/>
            <pc:sldMk cId="4134116225" sldId="409"/>
            <ac:spMk id="23" creationId="{B4A29E38-7297-C8CE-AF0B-17A816047A3B}"/>
          </ac:spMkLst>
        </pc:spChg>
        <pc:spChg chg="add mod">
          <ac:chgData name="Timothy Norman" userId="S::twn19@fsu.edu::cc343d98-d9c0-4f38-9d50-cd6f44f9c3f5" providerId="AD" clId="Web-{1F581B20-C2DF-4CC4-90DD-D91282272AEA}" dt="2024-01-28T21:55:04.961" v="190" actId="1076"/>
          <ac:spMkLst>
            <pc:docMk/>
            <pc:sldMk cId="4134116225" sldId="409"/>
            <ac:spMk id="24" creationId="{367DC6EB-5EA0-525E-6B89-7D24D0C3283F}"/>
          </ac:spMkLst>
        </pc:spChg>
        <pc:spChg chg="add mod">
          <ac:chgData name="Timothy Norman" userId="S::twn19@fsu.edu::cc343d98-d9c0-4f38-9d50-cd6f44f9c3f5" providerId="AD" clId="Web-{1F581B20-C2DF-4CC4-90DD-D91282272AEA}" dt="2024-01-28T21:55:37.275" v="193" actId="1076"/>
          <ac:spMkLst>
            <pc:docMk/>
            <pc:sldMk cId="4134116225" sldId="409"/>
            <ac:spMk id="25" creationId="{7BDC7D7C-1A42-D63A-61A9-B18DF87292C2}"/>
          </ac:spMkLst>
        </pc:spChg>
        <pc:cxnChg chg="add mod">
          <ac:chgData name="Timothy Norman" userId="S::twn19@fsu.edu::cc343d98-d9c0-4f38-9d50-cd6f44f9c3f5" providerId="AD" clId="Web-{1F581B20-C2DF-4CC4-90DD-D91282272AEA}" dt="2024-01-28T21:56:09.197" v="194"/>
          <ac:cxnSpMkLst>
            <pc:docMk/>
            <pc:sldMk cId="4134116225" sldId="409"/>
            <ac:cxnSpMk id="6" creationId="{4345EA79-551A-C910-BD80-E9D507BD5124}"/>
          </ac:cxnSpMkLst>
        </pc:cxnChg>
        <pc:cxnChg chg="add mod">
          <ac:chgData name="Timothy Norman" userId="S::twn19@fsu.edu::cc343d98-d9c0-4f38-9d50-cd6f44f9c3f5" providerId="AD" clId="Web-{1F581B20-C2DF-4CC4-90DD-D91282272AEA}" dt="2024-01-28T21:56:21.885" v="197"/>
          <ac:cxnSpMkLst>
            <pc:docMk/>
            <pc:sldMk cId="4134116225" sldId="409"/>
            <ac:cxnSpMk id="8" creationId="{FA7F0AA8-CD46-AA6A-2A9E-29C63E0E710F}"/>
          </ac:cxnSpMkLst>
        </pc:cxnChg>
        <pc:cxnChg chg="add mod">
          <ac:chgData name="Timothy Norman" userId="S::twn19@fsu.edu::cc343d98-d9c0-4f38-9d50-cd6f44f9c3f5" providerId="AD" clId="Web-{1F581B20-C2DF-4CC4-90DD-D91282272AEA}" dt="2024-01-28T21:56:26.088" v="198"/>
          <ac:cxnSpMkLst>
            <pc:docMk/>
            <pc:sldMk cId="4134116225" sldId="409"/>
            <ac:cxnSpMk id="9" creationId="{EB05B143-59A2-CB23-1634-FA5FE3B985C3}"/>
          </ac:cxnSpMkLst>
        </pc:cxnChg>
        <pc:cxnChg chg="add mod">
          <ac:chgData name="Timothy Norman" userId="S::twn19@fsu.edu::cc343d98-d9c0-4f38-9d50-cd6f44f9c3f5" providerId="AD" clId="Web-{1F581B20-C2DF-4CC4-90DD-D91282272AEA}" dt="2024-01-28T21:56:37.714" v="201"/>
          <ac:cxnSpMkLst>
            <pc:docMk/>
            <pc:sldMk cId="4134116225" sldId="409"/>
            <ac:cxnSpMk id="10" creationId="{DDFA1808-750B-14DC-420C-A0A538C49286}"/>
          </ac:cxnSpMkLst>
        </pc:cxnChg>
        <pc:cxnChg chg="add mod">
          <ac:chgData name="Timothy Norman" userId="S::twn19@fsu.edu::cc343d98-d9c0-4f38-9d50-cd6f44f9c3f5" providerId="AD" clId="Web-{1F581B20-C2DF-4CC4-90DD-D91282272AEA}" dt="2024-01-28T21:56:41.229" v="202"/>
          <ac:cxnSpMkLst>
            <pc:docMk/>
            <pc:sldMk cId="4134116225" sldId="409"/>
            <ac:cxnSpMk id="12" creationId="{0C5189FA-07DA-E555-E34E-B2B5BC150119}"/>
          </ac:cxnSpMkLst>
        </pc:cxnChg>
        <pc:cxnChg chg="add mod">
          <ac:chgData name="Timothy Norman" userId="S::twn19@fsu.edu::cc343d98-d9c0-4f38-9d50-cd6f44f9c3f5" providerId="AD" clId="Web-{1F581B20-C2DF-4CC4-90DD-D91282272AEA}" dt="2024-01-28T21:56:17.791" v="196"/>
          <ac:cxnSpMkLst>
            <pc:docMk/>
            <pc:sldMk cId="4134116225" sldId="409"/>
            <ac:cxnSpMk id="13" creationId="{FEBCB135-F4F0-8EF1-7562-D74C99DB0960}"/>
          </ac:cxnSpMkLst>
        </pc:cxnChg>
        <pc:cxnChg chg="add mod">
          <ac:chgData name="Timothy Norman" userId="S::twn19@fsu.edu::cc343d98-d9c0-4f38-9d50-cd6f44f9c3f5" providerId="AD" clId="Web-{1F581B20-C2DF-4CC4-90DD-D91282272AEA}" dt="2024-01-28T21:56:33.745" v="200"/>
          <ac:cxnSpMkLst>
            <pc:docMk/>
            <pc:sldMk cId="4134116225" sldId="409"/>
            <ac:cxnSpMk id="14" creationId="{2D04AED4-BD18-061A-D0BC-7B7F43B14A2A}"/>
          </ac:cxnSpMkLst>
        </pc:cxnChg>
        <pc:cxnChg chg="add mod">
          <ac:chgData name="Timothy Norman" userId="S::twn19@fsu.edu::cc343d98-d9c0-4f38-9d50-cd6f44f9c3f5" providerId="AD" clId="Web-{1F581B20-C2DF-4CC4-90DD-D91282272AEA}" dt="2024-01-28T21:56:13.291" v="195"/>
          <ac:cxnSpMkLst>
            <pc:docMk/>
            <pc:sldMk cId="4134116225" sldId="409"/>
            <ac:cxnSpMk id="15" creationId="{0AD9D01A-ABF1-01B4-6F12-D7809ADC2972}"/>
          </ac:cxnSpMkLst>
        </pc:cxnChg>
        <pc:cxnChg chg="add mod">
          <ac:chgData name="Timothy Norman" userId="S::twn19@fsu.edu::cc343d98-d9c0-4f38-9d50-cd6f44f9c3f5" providerId="AD" clId="Web-{1F581B20-C2DF-4CC4-90DD-D91282272AEA}" dt="2024-01-28T21:56:29.573" v="199"/>
          <ac:cxnSpMkLst>
            <pc:docMk/>
            <pc:sldMk cId="4134116225" sldId="409"/>
            <ac:cxnSpMk id="16" creationId="{C80A48F0-2066-869E-63CD-14A9095822E6}"/>
          </ac:cxnSpMkLst>
        </pc:cxnChg>
      </pc:sldChg>
    </pc:docChg>
  </pc:docChgLst>
  <pc:docChgLst>
    <pc:chgData name="Kencin Autry" userId="a6c17a38-3403-4b9b-b01e-849711fc5fbf" providerId="ADAL" clId="{FAD70D6C-4769-4202-981D-02E8A7E2F56C}"/>
    <pc:docChg chg="undo custSel addSld delSld modSld sldOrd addSection delSection modSection">
      <pc:chgData name="Kencin Autry" userId="a6c17a38-3403-4b9b-b01e-849711fc5fbf" providerId="ADAL" clId="{FAD70D6C-4769-4202-981D-02E8A7E2F56C}" dt="2023-10-31T20:07:17.690" v="133" actId="17846"/>
      <pc:docMkLst>
        <pc:docMk/>
      </pc:docMkLst>
      <pc:sldChg chg="modSp mod">
        <pc:chgData name="Kencin Autry" userId="a6c17a38-3403-4b9b-b01e-849711fc5fbf" providerId="ADAL" clId="{FAD70D6C-4769-4202-981D-02E8A7E2F56C}" dt="2023-10-31T19:52:30.413" v="2" actId="1076"/>
        <pc:sldMkLst>
          <pc:docMk/>
          <pc:sldMk cId="2066863649" sldId="256"/>
        </pc:sldMkLst>
        <pc:spChg chg="mod">
          <ac:chgData name="Kencin Autry" userId="a6c17a38-3403-4b9b-b01e-849711fc5fbf" providerId="ADAL" clId="{FAD70D6C-4769-4202-981D-02E8A7E2F56C}" dt="2023-10-31T19:52:30.413" v="2" actId="1076"/>
          <ac:spMkLst>
            <pc:docMk/>
            <pc:sldMk cId="2066863649" sldId="256"/>
            <ac:spMk id="7" creationId="{783DA0E5-0D98-83CA-305E-E08A54C609D4}"/>
          </ac:spMkLst>
        </pc:spChg>
      </pc:sldChg>
      <pc:sldChg chg="del">
        <pc:chgData name="Kencin Autry" userId="a6c17a38-3403-4b9b-b01e-849711fc5fbf" providerId="ADAL" clId="{FAD70D6C-4769-4202-981D-02E8A7E2F56C}" dt="2023-10-31T19:53:51.363" v="18" actId="18676"/>
        <pc:sldMkLst>
          <pc:docMk/>
          <pc:sldMk cId="3369190698" sldId="285"/>
        </pc:sldMkLst>
      </pc:sldChg>
      <pc:sldChg chg="del">
        <pc:chgData name="Kencin Autry" userId="a6c17a38-3403-4b9b-b01e-849711fc5fbf" providerId="ADAL" clId="{FAD70D6C-4769-4202-981D-02E8A7E2F56C}" dt="2023-10-31T19:53:51.363" v="18" actId="18676"/>
        <pc:sldMkLst>
          <pc:docMk/>
          <pc:sldMk cId="2410488473" sldId="291"/>
        </pc:sldMkLst>
      </pc:sldChg>
      <pc:sldChg chg="del">
        <pc:chgData name="Kencin Autry" userId="a6c17a38-3403-4b9b-b01e-849711fc5fbf" providerId="ADAL" clId="{FAD70D6C-4769-4202-981D-02E8A7E2F56C}" dt="2023-10-31T19:53:51.363" v="18" actId="18676"/>
        <pc:sldMkLst>
          <pc:docMk/>
          <pc:sldMk cId="3711136031" sldId="296"/>
        </pc:sldMkLst>
      </pc:sldChg>
      <pc:sldChg chg="del">
        <pc:chgData name="Kencin Autry" userId="a6c17a38-3403-4b9b-b01e-849711fc5fbf" providerId="ADAL" clId="{FAD70D6C-4769-4202-981D-02E8A7E2F56C}" dt="2023-10-31T19:53:51.363" v="18" actId="18676"/>
        <pc:sldMkLst>
          <pc:docMk/>
          <pc:sldMk cId="3550235207" sldId="297"/>
        </pc:sldMkLst>
      </pc:sldChg>
      <pc:sldChg chg="del">
        <pc:chgData name="Kencin Autry" userId="a6c17a38-3403-4b9b-b01e-849711fc5fbf" providerId="ADAL" clId="{FAD70D6C-4769-4202-981D-02E8A7E2F56C}" dt="2023-10-31T19:53:21.436" v="12" actId="2696"/>
        <pc:sldMkLst>
          <pc:docMk/>
          <pc:sldMk cId="1211535569" sldId="298"/>
        </pc:sldMkLst>
      </pc:sldChg>
      <pc:sldChg chg="ord">
        <pc:chgData name="Kencin Autry" userId="a6c17a38-3403-4b9b-b01e-849711fc5fbf" providerId="ADAL" clId="{FAD70D6C-4769-4202-981D-02E8A7E2F56C}" dt="2023-10-31T20:04:58.383" v="128"/>
        <pc:sldMkLst>
          <pc:docMk/>
          <pc:sldMk cId="3516423276" sldId="301"/>
        </pc:sldMkLst>
      </pc:sldChg>
      <pc:sldChg chg="ord">
        <pc:chgData name="Kencin Autry" userId="a6c17a38-3403-4b9b-b01e-849711fc5fbf" providerId="ADAL" clId="{FAD70D6C-4769-4202-981D-02E8A7E2F56C}" dt="2023-10-31T20:02:49.202" v="124"/>
        <pc:sldMkLst>
          <pc:docMk/>
          <pc:sldMk cId="216582665" sldId="309"/>
        </pc:sldMkLst>
      </pc:sldChg>
      <pc:sldChg chg="del">
        <pc:chgData name="Kencin Autry" userId="a6c17a38-3403-4b9b-b01e-849711fc5fbf" providerId="ADAL" clId="{FAD70D6C-4769-4202-981D-02E8A7E2F56C}" dt="2023-10-31T19:53:51.363" v="18" actId="18676"/>
        <pc:sldMkLst>
          <pc:docMk/>
          <pc:sldMk cId="3457738615" sldId="310"/>
        </pc:sldMkLst>
      </pc:sldChg>
      <pc:sldChg chg="ord modTransition">
        <pc:chgData name="Kencin Autry" userId="a6c17a38-3403-4b9b-b01e-849711fc5fbf" providerId="ADAL" clId="{FAD70D6C-4769-4202-981D-02E8A7E2F56C}" dt="2023-10-31T20:04:14.117" v="126"/>
        <pc:sldMkLst>
          <pc:docMk/>
          <pc:sldMk cId="322965038" sldId="312"/>
        </pc:sldMkLst>
      </pc:sldChg>
      <pc:sldChg chg="del">
        <pc:chgData name="Kencin Autry" userId="a6c17a38-3403-4b9b-b01e-849711fc5fbf" providerId="ADAL" clId="{FAD70D6C-4769-4202-981D-02E8A7E2F56C}" dt="2023-10-31T19:53:51.363" v="18" actId="18676"/>
        <pc:sldMkLst>
          <pc:docMk/>
          <pc:sldMk cId="1424103626" sldId="315"/>
        </pc:sldMkLst>
      </pc:sldChg>
      <pc:sldChg chg="del">
        <pc:chgData name="Kencin Autry" userId="a6c17a38-3403-4b9b-b01e-849711fc5fbf" providerId="ADAL" clId="{FAD70D6C-4769-4202-981D-02E8A7E2F56C}" dt="2023-10-31T19:53:51.363" v="18" actId="18676"/>
        <pc:sldMkLst>
          <pc:docMk/>
          <pc:sldMk cId="436778543" sldId="319"/>
        </pc:sldMkLst>
      </pc:sldChg>
      <pc:sldChg chg="del">
        <pc:chgData name="Kencin Autry" userId="a6c17a38-3403-4b9b-b01e-849711fc5fbf" providerId="ADAL" clId="{FAD70D6C-4769-4202-981D-02E8A7E2F56C}" dt="2023-10-31T19:53:51.363" v="18" actId="18676"/>
        <pc:sldMkLst>
          <pc:docMk/>
          <pc:sldMk cId="3859788782" sldId="320"/>
        </pc:sldMkLst>
      </pc:sldChg>
      <pc:sldChg chg="del">
        <pc:chgData name="Kencin Autry" userId="a6c17a38-3403-4b9b-b01e-849711fc5fbf" providerId="ADAL" clId="{FAD70D6C-4769-4202-981D-02E8A7E2F56C}" dt="2023-10-31T19:53:51.363" v="18" actId="18676"/>
        <pc:sldMkLst>
          <pc:docMk/>
          <pc:sldMk cId="1204705527" sldId="321"/>
        </pc:sldMkLst>
      </pc:sldChg>
      <pc:sldChg chg="del">
        <pc:chgData name="Kencin Autry" userId="a6c17a38-3403-4b9b-b01e-849711fc5fbf" providerId="ADAL" clId="{FAD70D6C-4769-4202-981D-02E8A7E2F56C}" dt="2023-10-31T19:53:21.436" v="12" actId="2696"/>
        <pc:sldMkLst>
          <pc:docMk/>
          <pc:sldMk cId="1001700874" sldId="322"/>
        </pc:sldMkLst>
      </pc:sldChg>
      <pc:sldChg chg="del">
        <pc:chgData name="Kencin Autry" userId="a6c17a38-3403-4b9b-b01e-849711fc5fbf" providerId="ADAL" clId="{FAD70D6C-4769-4202-981D-02E8A7E2F56C}" dt="2023-10-31T19:53:21.436" v="12" actId="2696"/>
        <pc:sldMkLst>
          <pc:docMk/>
          <pc:sldMk cId="3232032086" sldId="323"/>
        </pc:sldMkLst>
      </pc:sldChg>
      <pc:sldChg chg="del">
        <pc:chgData name="Kencin Autry" userId="a6c17a38-3403-4b9b-b01e-849711fc5fbf" providerId="ADAL" clId="{FAD70D6C-4769-4202-981D-02E8A7E2F56C}" dt="2023-10-31T19:53:21.436" v="12" actId="2696"/>
        <pc:sldMkLst>
          <pc:docMk/>
          <pc:sldMk cId="2917529714" sldId="324"/>
        </pc:sldMkLst>
      </pc:sldChg>
      <pc:sldChg chg="del">
        <pc:chgData name="Kencin Autry" userId="a6c17a38-3403-4b9b-b01e-849711fc5fbf" providerId="ADAL" clId="{FAD70D6C-4769-4202-981D-02E8A7E2F56C}" dt="2023-10-31T19:53:51.363" v="18" actId="18676"/>
        <pc:sldMkLst>
          <pc:docMk/>
          <pc:sldMk cId="377406657" sldId="326"/>
        </pc:sldMkLst>
      </pc:sldChg>
      <pc:sldChg chg="del">
        <pc:chgData name="Kencin Autry" userId="a6c17a38-3403-4b9b-b01e-849711fc5fbf" providerId="ADAL" clId="{FAD70D6C-4769-4202-981D-02E8A7E2F56C}" dt="2023-10-31T19:53:51.363" v="18" actId="18676"/>
        <pc:sldMkLst>
          <pc:docMk/>
          <pc:sldMk cId="3180084130" sldId="333"/>
        </pc:sldMkLst>
      </pc:sldChg>
      <pc:sldChg chg="del">
        <pc:chgData name="Kencin Autry" userId="a6c17a38-3403-4b9b-b01e-849711fc5fbf" providerId="ADAL" clId="{FAD70D6C-4769-4202-981D-02E8A7E2F56C}" dt="2023-10-31T19:53:51.363" v="18" actId="18676"/>
        <pc:sldMkLst>
          <pc:docMk/>
          <pc:sldMk cId="2469862605" sldId="334"/>
        </pc:sldMkLst>
      </pc:sldChg>
      <pc:sldChg chg="del">
        <pc:chgData name="Kencin Autry" userId="a6c17a38-3403-4b9b-b01e-849711fc5fbf" providerId="ADAL" clId="{FAD70D6C-4769-4202-981D-02E8A7E2F56C}" dt="2023-10-31T19:53:21.436" v="12" actId="2696"/>
        <pc:sldMkLst>
          <pc:docMk/>
          <pc:sldMk cId="360431687" sldId="335"/>
        </pc:sldMkLst>
      </pc:sldChg>
      <pc:sldChg chg="del">
        <pc:chgData name="Kencin Autry" userId="a6c17a38-3403-4b9b-b01e-849711fc5fbf" providerId="ADAL" clId="{FAD70D6C-4769-4202-981D-02E8A7E2F56C}" dt="2023-10-31T19:54:00.247" v="20" actId="2696"/>
        <pc:sldMkLst>
          <pc:docMk/>
          <pc:sldMk cId="500679508" sldId="337"/>
        </pc:sldMkLst>
      </pc:sldChg>
      <pc:sldChg chg="del">
        <pc:chgData name="Kencin Autry" userId="a6c17a38-3403-4b9b-b01e-849711fc5fbf" providerId="ADAL" clId="{FAD70D6C-4769-4202-981D-02E8A7E2F56C}" dt="2023-10-31T19:53:21.436" v="12" actId="2696"/>
        <pc:sldMkLst>
          <pc:docMk/>
          <pc:sldMk cId="2862234481" sldId="340"/>
        </pc:sldMkLst>
      </pc:sldChg>
      <pc:sldChg chg="del">
        <pc:chgData name="Kencin Autry" userId="a6c17a38-3403-4b9b-b01e-849711fc5fbf" providerId="ADAL" clId="{FAD70D6C-4769-4202-981D-02E8A7E2F56C}" dt="2023-10-31T19:53:51.363" v="18" actId="18676"/>
        <pc:sldMkLst>
          <pc:docMk/>
          <pc:sldMk cId="3239136256" sldId="341"/>
        </pc:sldMkLst>
      </pc:sldChg>
      <pc:sldChg chg="delSp mod">
        <pc:chgData name="Kencin Autry" userId="a6c17a38-3403-4b9b-b01e-849711fc5fbf" providerId="ADAL" clId="{FAD70D6C-4769-4202-981D-02E8A7E2F56C}" dt="2023-10-31T19:55:15.353" v="21" actId="21"/>
        <pc:sldMkLst>
          <pc:docMk/>
          <pc:sldMk cId="3378180626" sldId="342"/>
        </pc:sldMkLst>
        <pc:spChg chg="topLvl">
          <ac:chgData name="Kencin Autry" userId="a6c17a38-3403-4b9b-b01e-849711fc5fbf" providerId="ADAL" clId="{FAD70D6C-4769-4202-981D-02E8A7E2F56C}" dt="2023-10-31T19:55:15.353" v="21" actId="21"/>
          <ac:spMkLst>
            <pc:docMk/>
            <pc:sldMk cId="3378180626" sldId="342"/>
            <ac:spMk id="11" creationId="{7DECC905-8774-62E0-A467-9DFED7C31E3F}"/>
          </ac:spMkLst>
        </pc:spChg>
        <pc:grpChg chg="del">
          <ac:chgData name="Kencin Autry" userId="a6c17a38-3403-4b9b-b01e-849711fc5fbf" providerId="ADAL" clId="{FAD70D6C-4769-4202-981D-02E8A7E2F56C}" dt="2023-10-31T19:55:15.353" v="21" actId="21"/>
          <ac:grpSpMkLst>
            <pc:docMk/>
            <pc:sldMk cId="3378180626" sldId="342"/>
            <ac:grpSpMk id="3" creationId="{F3BF50BE-6561-24E5-4163-0127A4BC207D}"/>
          </ac:grpSpMkLst>
        </pc:grpChg>
        <pc:graphicFrameChg chg="del topLvl">
          <ac:chgData name="Kencin Autry" userId="a6c17a38-3403-4b9b-b01e-849711fc5fbf" providerId="ADAL" clId="{FAD70D6C-4769-4202-981D-02E8A7E2F56C}" dt="2023-10-31T19:55:15.353" v="21" actId="21"/>
          <ac:graphicFrameMkLst>
            <pc:docMk/>
            <pc:sldMk cId="3378180626" sldId="342"/>
            <ac:graphicFrameMk id="12" creationId="{35910BA4-821D-9104-1C58-86CF5B74D98F}"/>
          </ac:graphicFrameMkLst>
        </pc:graphicFrameChg>
      </pc:sldChg>
      <pc:sldChg chg="del">
        <pc:chgData name="Kencin Autry" userId="a6c17a38-3403-4b9b-b01e-849711fc5fbf" providerId="ADAL" clId="{FAD70D6C-4769-4202-981D-02E8A7E2F56C}" dt="2023-10-31T19:53:51.363" v="18" actId="18676"/>
        <pc:sldMkLst>
          <pc:docMk/>
          <pc:sldMk cId="3590426285" sldId="343"/>
        </pc:sldMkLst>
      </pc:sldChg>
      <pc:sldChg chg="modSp mod">
        <pc:chgData name="Kencin Autry" userId="a6c17a38-3403-4b9b-b01e-849711fc5fbf" providerId="ADAL" clId="{FAD70D6C-4769-4202-981D-02E8A7E2F56C}" dt="2023-10-31T19:52:35.802" v="11" actId="20577"/>
        <pc:sldMkLst>
          <pc:docMk/>
          <pc:sldMk cId="973350924" sldId="350"/>
        </pc:sldMkLst>
        <pc:spChg chg="mod">
          <ac:chgData name="Kencin Autry" userId="a6c17a38-3403-4b9b-b01e-849711fc5fbf" providerId="ADAL" clId="{FAD70D6C-4769-4202-981D-02E8A7E2F56C}" dt="2023-10-31T19:52:35.802" v="11" actId="20577"/>
          <ac:spMkLst>
            <pc:docMk/>
            <pc:sldMk cId="973350924" sldId="350"/>
            <ac:spMk id="10" creationId="{420133E9-D14D-B171-1257-0ADAD92CBC07}"/>
          </ac:spMkLst>
        </pc:spChg>
      </pc:sldChg>
      <pc:sldChg chg="mod modShow">
        <pc:chgData name="Kencin Autry" userId="a6c17a38-3403-4b9b-b01e-849711fc5fbf" providerId="ADAL" clId="{FAD70D6C-4769-4202-981D-02E8A7E2F56C}" dt="2023-10-31T20:05:45.678" v="129" actId="729"/>
        <pc:sldMkLst>
          <pc:docMk/>
          <pc:sldMk cId="37413045" sldId="355"/>
        </pc:sldMkLst>
      </pc:sldChg>
      <pc:sldChg chg="mod ord modShow">
        <pc:chgData name="Kencin Autry" userId="a6c17a38-3403-4b9b-b01e-849711fc5fbf" providerId="ADAL" clId="{FAD70D6C-4769-4202-981D-02E8A7E2F56C}" dt="2023-10-31T20:01:03.157" v="115"/>
        <pc:sldMkLst>
          <pc:docMk/>
          <pc:sldMk cId="1099869518" sldId="356"/>
        </pc:sldMkLst>
      </pc:sldChg>
      <pc:sldChg chg="mod ord modShow">
        <pc:chgData name="Kencin Autry" userId="a6c17a38-3403-4b9b-b01e-849711fc5fbf" providerId="ADAL" clId="{FAD70D6C-4769-4202-981D-02E8A7E2F56C}" dt="2023-10-31T20:01:03.157" v="115"/>
        <pc:sldMkLst>
          <pc:docMk/>
          <pc:sldMk cId="2393062770" sldId="358"/>
        </pc:sldMkLst>
      </pc:sldChg>
      <pc:sldChg chg="mod ord modShow">
        <pc:chgData name="Kencin Autry" userId="a6c17a38-3403-4b9b-b01e-849711fc5fbf" providerId="ADAL" clId="{FAD70D6C-4769-4202-981D-02E8A7E2F56C}" dt="2023-10-31T20:01:03.157" v="115"/>
        <pc:sldMkLst>
          <pc:docMk/>
          <pc:sldMk cId="1634361473" sldId="359"/>
        </pc:sldMkLst>
      </pc:sldChg>
      <pc:sldChg chg="mod ord modShow">
        <pc:chgData name="Kencin Autry" userId="a6c17a38-3403-4b9b-b01e-849711fc5fbf" providerId="ADAL" clId="{FAD70D6C-4769-4202-981D-02E8A7E2F56C}" dt="2023-10-31T20:01:03.157" v="115"/>
        <pc:sldMkLst>
          <pc:docMk/>
          <pc:sldMk cId="402754200" sldId="360"/>
        </pc:sldMkLst>
      </pc:sldChg>
      <pc:sldChg chg="del">
        <pc:chgData name="Kencin Autry" userId="a6c17a38-3403-4b9b-b01e-849711fc5fbf" providerId="ADAL" clId="{FAD70D6C-4769-4202-981D-02E8A7E2F56C}" dt="2023-10-31T19:53:21.436" v="12" actId="2696"/>
        <pc:sldMkLst>
          <pc:docMk/>
          <pc:sldMk cId="2145058222" sldId="361"/>
        </pc:sldMkLst>
      </pc:sldChg>
      <pc:sldChg chg="del">
        <pc:chgData name="Kencin Autry" userId="a6c17a38-3403-4b9b-b01e-849711fc5fbf" providerId="ADAL" clId="{FAD70D6C-4769-4202-981D-02E8A7E2F56C}" dt="2023-10-31T19:53:21.436" v="12" actId="2696"/>
        <pc:sldMkLst>
          <pc:docMk/>
          <pc:sldMk cId="3453373959" sldId="362"/>
        </pc:sldMkLst>
      </pc:sldChg>
      <pc:sldChg chg="del">
        <pc:chgData name="Kencin Autry" userId="a6c17a38-3403-4b9b-b01e-849711fc5fbf" providerId="ADAL" clId="{FAD70D6C-4769-4202-981D-02E8A7E2F56C}" dt="2023-10-31T19:53:21.436" v="12" actId="2696"/>
        <pc:sldMkLst>
          <pc:docMk/>
          <pc:sldMk cId="2014520622" sldId="363"/>
        </pc:sldMkLst>
      </pc:sldChg>
      <pc:sldChg chg="del">
        <pc:chgData name="Kencin Autry" userId="a6c17a38-3403-4b9b-b01e-849711fc5fbf" providerId="ADAL" clId="{FAD70D6C-4769-4202-981D-02E8A7E2F56C}" dt="2023-10-31T19:53:21.436" v="12" actId="2696"/>
        <pc:sldMkLst>
          <pc:docMk/>
          <pc:sldMk cId="2792769154" sldId="364"/>
        </pc:sldMkLst>
      </pc:sldChg>
      <pc:sldChg chg="del">
        <pc:chgData name="Kencin Autry" userId="a6c17a38-3403-4b9b-b01e-849711fc5fbf" providerId="ADAL" clId="{FAD70D6C-4769-4202-981D-02E8A7E2F56C}" dt="2023-10-31T19:53:21.436" v="12" actId="2696"/>
        <pc:sldMkLst>
          <pc:docMk/>
          <pc:sldMk cId="2524302309" sldId="374"/>
        </pc:sldMkLst>
      </pc:sldChg>
      <pc:sldChg chg="modSp new mod modNotesTx">
        <pc:chgData name="Kencin Autry" userId="a6c17a38-3403-4b9b-b01e-849711fc5fbf" providerId="ADAL" clId="{FAD70D6C-4769-4202-981D-02E8A7E2F56C}" dt="2023-10-31T19:58:52.846" v="112" actId="1076"/>
        <pc:sldMkLst>
          <pc:docMk/>
          <pc:sldMk cId="3535676203" sldId="374"/>
        </pc:sldMkLst>
        <pc:spChg chg="mod">
          <ac:chgData name="Kencin Autry" userId="a6c17a38-3403-4b9b-b01e-849711fc5fbf" providerId="ADAL" clId="{FAD70D6C-4769-4202-981D-02E8A7E2F56C}" dt="2023-10-31T19:58:52.846" v="112" actId="1076"/>
          <ac:spMkLst>
            <pc:docMk/>
            <pc:sldMk cId="3535676203" sldId="374"/>
            <ac:spMk id="2" creationId="{854951DC-A2FD-BF5A-EE04-83575E9B90BE}"/>
          </ac:spMkLst>
        </pc:spChg>
      </pc:sldChg>
      <pc:sldChg chg="new del modNotesTx">
        <pc:chgData name="Kencin Autry" userId="a6c17a38-3403-4b9b-b01e-849711fc5fbf" providerId="ADAL" clId="{FAD70D6C-4769-4202-981D-02E8A7E2F56C}" dt="2023-10-31T19:57:34.364" v="35" actId="2696"/>
        <pc:sldMkLst>
          <pc:docMk/>
          <pc:sldMk cId="3670447537" sldId="374"/>
        </pc:sldMkLst>
      </pc:sldChg>
      <pc:sldChg chg="new del">
        <pc:chgData name="Kencin Autry" userId="a6c17a38-3403-4b9b-b01e-849711fc5fbf" providerId="ADAL" clId="{FAD70D6C-4769-4202-981D-02E8A7E2F56C}" dt="2023-10-31T20:07:09.261" v="131" actId="47"/>
        <pc:sldMkLst>
          <pc:docMk/>
          <pc:sldMk cId="1364533697" sldId="375"/>
        </pc:sldMkLst>
      </pc:sldChg>
    </pc:docChg>
  </pc:docChgLst>
  <pc:docChgLst>
    <pc:chgData name="Timothy Norman" userId="S::twn19@fsu.edu::cc343d98-d9c0-4f38-9d50-cd6f44f9c3f5" providerId="AD" clId="Web-{2A92C347-E67D-4ECD-8D9F-5204A4D44F73}"/>
    <pc:docChg chg="modSld">
      <pc:chgData name="Timothy Norman" userId="S::twn19@fsu.edu::cc343d98-d9c0-4f38-9d50-cd6f44f9c3f5" providerId="AD" clId="Web-{2A92C347-E67D-4ECD-8D9F-5204A4D44F73}" dt="2023-11-12T18:59:59.118" v="36" actId="14100"/>
      <pc:docMkLst>
        <pc:docMk/>
      </pc:docMkLst>
      <pc:sldChg chg="addSp delSp modSp mod modClrScheme chgLayout">
        <pc:chgData name="Timothy Norman" userId="S::twn19@fsu.edu::cc343d98-d9c0-4f38-9d50-cd6f44f9c3f5" providerId="AD" clId="Web-{2A92C347-E67D-4ECD-8D9F-5204A4D44F73}" dt="2023-11-12T18:59:59.118" v="36" actId="14100"/>
        <pc:sldMkLst>
          <pc:docMk/>
          <pc:sldMk cId="345042710" sldId="378"/>
        </pc:sldMkLst>
        <pc:spChg chg="mod ord">
          <ac:chgData name="Timothy Norman" userId="S::twn19@fsu.edu::cc343d98-d9c0-4f38-9d50-cd6f44f9c3f5" providerId="AD" clId="Web-{2A92C347-E67D-4ECD-8D9F-5204A4D44F73}" dt="2023-11-12T18:58:36.693" v="33" actId="20577"/>
          <ac:spMkLst>
            <pc:docMk/>
            <pc:sldMk cId="345042710" sldId="378"/>
            <ac:spMk id="2" creationId="{506683C2-65EE-E38E-5D42-582CAC5EA8E3}"/>
          </ac:spMkLst>
        </pc:spChg>
        <pc:spChg chg="del">
          <ac:chgData name="Timothy Norman" userId="S::twn19@fsu.edu::cc343d98-d9c0-4f38-9d50-cd6f44f9c3f5" providerId="AD" clId="Web-{2A92C347-E67D-4ECD-8D9F-5204A4D44F73}" dt="2023-11-12T18:57:21.066" v="3"/>
          <ac:spMkLst>
            <pc:docMk/>
            <pc:sldMk cId="345042710" sldId="378"/>
            <ac:spMk id="3" creationId="{295F8E4F-B2B4-C12E-D63C-25F252E5D0CD}"/>
          </ac:spMkLst>
        </pc:spChg>
        <pc:spChg chg="mod ord">
          <ac:chgData name="Timothy Norman" userId="S::twn19@fsu.edu::cc343d98-d9c0-4f38-9d50-cd6f44f9c3f5" providerId="AD" clId="Web-{2A92C347-E67D-4ECD-8D9F-5204A4D44F73}" dt="2023-11-12T18:57:21.066" v="3"/>
          <ac:spMkLst>
            <pc:docMk/>
            <pc:sldMk cId="345042710" sldId="378"/>
            <ac:spMk id="4" creationId="{6F95BC88-8BE3-B9BD-12DE-73959A8CDC7A}"/>
          </ac:spMkLst>
        </pc:spChg>
        <pc:spChg chg="mod">
          <ac:chgData name="Timothy Norman" userId="S::twn19@fsu.edu::cc343d98-d9c0-4f38-9d50-cd6f44f9c3f5" providerId="AD" clId="Web-{2A92C347-E67D-4ECD-8D9F-5204A4D44F73}" dt="2023-11-12T18:57:21.066" v="3"/>
          <ac:spMkLst>
            <pc:docMk/>
            <pc:sldMk cId="345042710" sldId="378"/>
            <ac:spMk id="5" creationId="{59C1C65F-D06D-C7C5-3DF1-7526AD8505EA}"/>
          </ac:spMkLst>
        </pc:spChg>
        <pc:spChg chg="mod ord">
          <ac:chgData name="Timothy Norman" userId="S::twn19@fsu.edu::cc343d98-d9c0-4f38-9d50-cd6f44f9c3f5" providerId="AD" clId="Web-{2A92C347-E67D-4ECD-8D9F-5204A4D44F73}" dt="2023-11-12T18:57:21.066" v="3"/>
          <ac:spMkLst>
            <pc:docMk/>
            <pc:sldMk cId="345042710" sldId="378"/>
            <ac:spMk id="8" creationId="{77059D05-D643-04C2-502D-E7D440ADE9DE}"/>
          </ac:spMkLst>
        </pc:spChg>
        <pc:spChg chg="add mod">
          <ac:chgData name="Timothy Norman" userId="S::twn19@fsu.edu::cc343d98-d9c0-4f38-9d50-cd6f44f9c3f5" providerId="AD" clId="Web-{2A92C347-E67D-4ECD-8D9F-5204A4D44F73}" dt="2023-11-12T18:57:21.066" v="3"/>
          <ac:spMkLst>
            <pc:docMk/>
            <pc:sldMk cId="345042710" sldId="378"/>
            <ac:spMk id="13" creationId="{46C10FFB-029A-550E-A81E-82BE18660932}"/>
          </ac:spMkLst>
        </pc:spChg>
        <pc:picChg chg="add mod">
          <ac:chgData name="Timothy Norman" userId="S::twn19@fsu.edu::cc343d98-d9c0-4f38-9d50-cd6f44f9c3f5" providerId="AD" clId="Web-{2A92C347-E67D-4ECD-8D9F-5204A4D44F73}" dt="2023-11-12T18:59:59.118" v="36" actId="14100"/>
          <ac:picMkLst>
            <pc:docMk/>
            <pc:sldMk cId="345042710" sldId="378"/>
            <ac:picMk id="6" creationId="{7D7528E9-BE25-16AB-2F56-21E351B9C6E5}"/>
          </ac:picMkLst>
        </pc:picChg>
      </pc:sldChg>
    </pc:docChg>
  </pc:docChgLst>
  <pc:docChgLst>
    <pc:chgData name="Lapadre Proctor" userId="S::ljp20@fsu.edu::0da5e0d1-73c4-4b15-a3c4-5ff5336c6447" providerId="AD" clId="Web-{E14959A0-D8F2-4AB5-8761-82ABBC408BD2}"/>
    <pc:docChg chg="modSld">
      <pc:chgData name="Lapadre Proctor" userId="S::ljp20@fsu.edu::0da5e0d1-73c4-4b15-a3c4-5ff5336c6447" providerId="AD" clId="Web-{E14959A0-D8F2-4AB5-8761-82ABBC408BD2}" dt="2023-10-03T19:59:26.643" v="11"/>
      <pc:docMkLst>
        <pc:docMk/>
      </pc:docMkLst>
      <pc:sldChg chg="modSp">
        <pc:chgData name="Lapadre Proctor" userId="S::ljp20@fsu.edu::0da5e0d1-73c4-4b15-a3c4-5ff5336c6447" providerId="AD" clId="Web-{E14959A0-D8F2-4AB5-8761-82ABBC408BD2}" dt="2023-10-03T19:56:15.591" v="10" actId="20577"/>
        <pc:sldMkLst>
          <pc:docMk/>
          <pc:sldMk cId="2066863649" sldId="256"/>
        </pc:sldMkLst>
        <pc:spChg chg="mod">
          <ac:chgData name="Lapadre Proctor" userId="S::ljp20@fsu.edu::0da5e0d1-73c4-4b15-a3c4-5ff5336c6447" providerId="AD" clId="Web-{E14959A0-D8F2-4AB5-8761-82ABBC408BD2}" dt="2023-10-03T19:56:15.591" v="10" actId="20577"/>
          <ac:spMkLst>
            <pc:docMk/>
            <pc:sldMk cId="2066863649" sldId="256"/>
            <ac:spMk id="7" creationId="{783DA0E5-0D98-83CA-305E-E08A54C609D4}"/>
          </ac:spMkLst>
        </pc:spChg>
      </pc:sldChg>
      <pc:sldChg chg="addSp modSp">
        <pc:chgData name="Lapadre Proctor" userId="S::ljp20@fsu.edu::0da5e0d1-73c4-4b15-a3c4-5ff5336c6447" providerId="AD" clId="Web-{E14959A0-D8F2-4AB5-8761-82ABBC408BD2}" dt="2023-10-03T19:59:26.643" v="11"/>
        <pc:sldMkLst>
          <pc:docMk/>
          <pc:sldMk cId="2405727058" sldId="287"/>
        </pc:sldMkLst>
        <pc:picChg chg="add mod">
          <ac:chgData name="Lapadre Proctor" userId="S::ljp20@fsu.edu::0da5e0d1-73c4-4b15-a3c4-5ff5336c6447" providerId="AD" clId="Web-{E14959A0-D8F2-4AB5-8761-82ABBC408BD2}" dt="2023-10-03T19:59:26.643" v="11"/>
          <ac:picMkLst>
            <pc:docMk/>
            <pc:sldMk cId="2405727058" sldId="287"/>
            <ac:picMk id="2" creationId="{79E8D639-657F-F85C-E856-19BCED09AB14}"/>
          </ac:picMkLst>
        </pc:picChg>
      </pc:sldChg>
    </pc:docChg>
  </pc:docChgLst>
  <pc:docChgLst>
    <pc:chgData name="Matt Kennedy" userId="1c42adb8-e8da-4ed0-965b-4d7e0172c01f" providerId="ADAL" clId="{31E453AA-45EE-47F5-B753-80DD7311D63F}"/>
    <pc:docChg chg="undo custSel addSld modSld sldOrd addSection modSection">
      <pc:chgData name="Matt Kennedy" userId="1c42adb8-e8da-4ed0-965b-4d7e0172c01f" providerId="ADAL" clId="{31E453AA-45EE-47F5-B753-80DD7311D63F}" dt="2024-02-27T22:48:01.612" v="1900" actId="20577"/>
      <pc:docMkLst>
        <pc:docMk/>
      </pc:docMkLst>
      <pc:sldChg chg="modSp mod modAnim modNotesTx">
        <pc:chgData name="Matt Kennedy" userId="1c42adb8-e8da-4ed0-965b-4d7e0172c01f" providerId="ADAL" clId="{31E453AA-45EE-47F5-B753-80DD7311D63F}" dt="2024-02-27T21:42:21.018" v="1641"/>
        <pc:sldMkLst>
          <pc:docMk/>
          <pc:sldMk cId="2088423370" sldId="366"/>
        </pc:sldMkLst>
        <pc:spChg chg="mod">
          <ac:chgData name="Matt Kennedy" userId="1c42adb8-e8da-4ed0-965b-4d7e0172c01f" providerId="ADAL" clId="{31E453AA-45EE-47F5-B753-80DD7311D63F}" dt="2024-02-26T22:19:32.514" v="1230" actId="1076"/>
          <ac:spMkLst>
            <pc:docMk/>
            <pc:sldMk cId="2088423370" sldId="366"/>
            <ac:spMk id="2" creationId="{AED36176-702F-117B-8B1C-8BB17EB8F32E}"/>
          </ac:spMkLst>
        </pc:spChg>
        <pc:spChg chg="mod">
          <ac:chgData name="Matt Kennedy" userId="1c42adb8-e8da-4ed0-965b-4d7e0172c01f" providerId="ADAL" clId="{31E453AA-45EE-47F5-B753-80DD7311D63F}" dt="2024-02-26T22:04:20.010" v="400" actId="20577"/>
          <ac:spMkLst>
            <pc:docMk/>
            <pc:sldMk cId="2088423370" sldId="366"/>
            <ac:spMk id="4" creationId="{2479DE1A-8623-B723-14E0-C96D6D5138F5}"/>
          </ac:spMkLst>
        </pc:spChg>
        <pc:spChg chg="mod">
          <ac:chgData name="Matt Kennedy" userId="1c42adb8-e8da-4ed0-965b-4d7e0172c01f" providerId="ADAL" clId="{31E453AA-45EE-47F5-B753-80DD7311D63F}" dt="2024-02-26T22:17:00.849" v="1176" actId="20577"/>
          <ac:spMkLst>
            <pc:docMk/>
            <pc:sldMk cId="2088423370" sldId="366"/>
            <ac:spMk id="31" creationId="{E1A2B09E-6659-7F24-BD91-23F48F91D9ED}"/>
          </ac:spMkLst>
        </pc:spChg>
        <pc:spChg chg="mod">
          <ac:chgData name="Matt Kennedy" userId="1c42adb8-e8da-4ed0-965b-4d7e0172c01f" providerId="ADAL" clId="{31E453AA-45EE-47F5-B753-80DD7311D63F}" dt="2024-02-26T22:17:40.130" v="1179" actId="21"/>
          <ac:spMkLst>
            <pc:docMk/>
            <pc:sldMk cId="2088423370" sldId="366"/>
            <ac:spMk id="54" creationId="{1042F45D-CEC5-76D5-1947-BB3F2D3B7E52}"/>
          </ac:spMkLst>
        </pc:spChg>
        <pc:spChg chg="mod">
          <ac:chgData name="Matt Kennedy" userId="1c42adb8-e8da-4ed0-965b-4d7e0172c01f" providerId="ADAL" clId="{31E453AA-45EE-47F5-B753-80DD7311D63F}" dt="2024-02-26T22:17:42.268" v="1180"/>
          <ac:spMkLst>
            <pc:docMk/>
            <pc:sldMk cId="2088423370" sldId="366"/>
            <ac:spMk id="62" creationId="{F232E127-5AB4-3924-28CA-7747FB7CBABF}"/>
          </ac:spMkLst>
        </pc:spChg>
      </pc:sldChg>
      <pc:sldChg chg="mod modShow">
        <pc:chgData name="Matt Kennedy" userId="1c42adb8-e8da-4ed0-965b-4d7e0172c01f" providerId="ADAL" clId="{31E453AA-45EE-47F5-B753-80DD7311D63F}" dt="2024-02-27T21:28:55.036" v="1579" actId="729"/>
        <pc:sldMkLst>
          <pc:docMk/>
          <pc:sldMk cId="2654283783" sldId="417"/>
        </pc:sldMkLst>
      </pc:sldChg>
      <pc:sldChg chg="modSp mod modAnim">
        <pc:chgData name="Matt Kennedy" userId="1c42adb8-e8da-4ed0-965b-4d7e0172c01f" providerId="ADAL" clId="{31E453AA-45EE-47F5-B753-80DD7311D63F}" dt="2024-02-27T21:19:43.331" v="1516"/>
        <pc:sldMkLst>
          <pc:docMk/>
          <pc:sldMk cId="3724834776" sldId="420"/>
        </pc:sldMkLst>
        <pc:grpChg chg="mod">
          <ac:chgData name="Matt Kennedy" userId="1c42adb8-e8da-4ed0-965b-4d7e0172c01f" providerId="ADAL" clId="{31E453AA-45EE-47F5-B753-80DD7311D63F}" dt="2024-02-27T21:18:25.656" v="1501" actId="1076"/>
          <ac:grpSpMkLst>
            <pc:docMk/>
            <pc:sldMk cId="3724834776" sldId="420"/>
            <ac:grpSpMk id="9" creationId="{CC45D65B-CE24-73DE-1DE0-E0F9AC52EBE1}"/>
          </ac:grpSpMkLst>
        </pc:grpChg>
        <pc:picChg chg="mod">
          <ac:chgData name="Matt Kennedy" userId="1c42adb8-e8da-4ed0-965b-4d7e0172c01f" providerId="ADAL" clId="{31E453AA-45EE-47F5-B753-80DD7311D63F}" dt="2024-02-27T21:19:09.003" v="1510" actId="1076"/>
          <ac:picMkLst>
            <pc:docMk/>
            <pc:sldMk cId="3724834776" sldId="420"/>
            <ac:picMk id="20" creationId="{1C937D25-D8A5-010C-CA48-70E022FBDA81}"/>
          </ac:picMkLst>
        </pc:picChg>
      </pc:sldChg>
      <pc:sldChg chg="modSp new mod ord">
        <pc:chgData name="Matt Kennedy" userId="1c42adb8-e8da-4ed0-965b-4d7e0172c01f" providerId="ADAL" clId="{31E453AA-45EE-47F5-B753-80DD7311D63F}" dt="2024-02-26T22:14:38.403" v="1126" actId="20577"/>
        <pc:sldMkLst>
          <pc:docMk/>
          <pc:sldMk cId="1533878592" sldId="425"/>
        </pc:sldMkLst>
        <pc:spChg chg="mod">
          <ac:chgData name="Matt Kennedy" userId="1c42adb8-e8da-4ed0-965b-4d7e0172c01f" providerId="ADAL" clId="{31E453AA-45EE-47F5-B753-80DD7311D63F}" dt="2024-02-25T23:11:06.554" v="205" actId="20577"/>
          <ac:spMkLst>
            <pc:docMk/>
            <pc:sldMk cId="1533878592" sldId="425"/>
            <ac:spMk id="2" creationId="{3003AD83-484A-0D6B-B550-035E499E0768}"/>
          </ac:spMkLst>
        </pc:spChg>
        <pc:spChg chg="mod">
          <ac:chgData name="Matt Kennedy" userId="1c42adb8-e8da-4ed0-965b-4d7e0172c01f" providerId="ADAL" clId="{31E453AA-45EE-47F5-B753-80DD7311D63F}" dt="2024-02-26T22:14:34.591" v="1112" actId="20577"/>
          <ac:spMkLst>
            <pc:docMk/>
            <pc:sldMk cId="1533878592" sldId="425"/>
            <ac:spMk id="5" creationId="{C3F03781-873F-E2B9-1123-C2F61E0E1B77}"/>
          </ac:spMkLst>
        </pc:spChg>
        <pc:spChg chg="mod">
          <ac:chgData name="Matt Kennedy" userId="1c42adb8-e8da-4ed0-965b-4d7e0172c01f" providerId="ADAL" clId="{31E453AA-45EE-47F5-B753-80DD7311D63F}" dt="2024-02-26T22:14:38.403" v="1126" actId="20577"/>
          <ac:spMkLst>
            <pc:docMk/>
            <pc:sldMk cId="1533878592" sldId="425"/>
            <ac:spMk id="6" creationId="{D3154784-E270-9E5B-708B-C8BCD267B0A2}"/>
          </ac:spMkLst>
        </pc:spChg>
        <pc:spChg chg="mod">
          <ac:chgData name="Matt Kennedy" userId="1c42adb8-e8da-4ed0-965b-4d7e0172c01f" providerId="ADAL" clId="{31E453AA-45EE-47F5-B753-80DD7311D63F}" dt="2024-02-26T22:03:42.207" v="307" actId="20577"/>
          <ac:spMkLst>
            <pc:docMk/>
            <pc:sldMk cId="1533878592" sldId="425"/>
            <ac:spMk id="7" creationId="{DC1D58C9-3C1A-F391-5255-4F6837046061}"/>
          </ac:spMkLst>
        </pc:spChg>
      </pc:sldChg>
      <pc:sldChg chg="addSp delSp modSp new mod modTransition modShow">
        <pc:chgData name="Matt Kennedy" userId="1c42adb8-e8da-4ed0-965b-4d7e0172c01f" providerId="ADAL" clId="{31E453AA-45EE-47F5-B753-80DD7311D63F}" dt="2024-02-27T22:46:41.369" v="1866" actId="729"/>
        <pc:sldMkLst>
          <pc:docMk/>
          <pc:sldMk cId="2805178943" sldId="431"/>
        </pc:sldMkLst>
        <pc:spChg chg="mod">
          <ac:chgData name="Matt Kennedy" userId="1c42adb8-e8da-4ed0-965b-4d7e0172c01f" providerId="ADAL" clId="{31E453AA-45EE-47F5-B753-80DD7311D63F}" dt="2024-02-26T22:13:34.287" v="995" actId="5793"/>
          <ac:spMkLst>
            <pc:docMk/>
            <pc:sldMk cId="2805178943" sldId="431"/>
            <ac:spMk id="2" creationId="{B16B02B4-D564-BB68-2CE9-214621165A12}"/>
          </ac:spMkLst>
        </pc:spChg>
        <pc:spChg chg="mod">
          <ac:chgData name="Matt Kennedy" userId="1c42adb8-e8da-4ed0-965b-4d7e0172c01f" providerId="ADAL" clId="{31E453AA-45EE-47F5-B753-80DD7311D63F}" dt="2024-02-26T22:00:40.787" v="227" actId="20577"/>
          <ac:spMkLst>
            <pc:docMk/>
            <pc:sldMk cId="2805178943" sldId="431"/>
            <ac:spMk id="5" creationId="{A72E794B-A5E0-49D9-AE90-D16ECFCFBF82}"/>
          </ac:spMkLst>
        </pc:spChg>
        <pc:spChg chg="add mod">
          <ac:chgData name="Matt Kennedy" userId="1c42adb8-e8da-4ed0-965b-4d7e0172c01f" providerId="ADAL" clId="{31E453AA-45EE-47F5-B753-80DD7311D63F}" dt="2024-02-26T22:03:50.196" v="322" actId="20577"/>
          <ac:spMkLst>
            <pc:docMk/>
            <pc:sldMk cId="2805178943" sldId="431"/>
            <ac:spMk id="6" creationId="{E131AB15-1671-7331-C364-355809B77A35}"/>
          </ac:spMkLst>
        </pc:spChg>
        <pc:spChg chg="add mod">
          <ac:chgData name="Matt Kennedy" userId="1c42adb8-e8da-4ed0-965b-4d7e0172c01f" providerId="ADAL" clId="{31E453AA-45EE-47F5-B753-80DD7311D63F}" dt="2024-02-27T21:43:31.826" v="1642" actId="14100"/>
          <ac:spMkLst>
            <pc:docMk/>
            <pc:sldMk cId="2805178943" sldId="431"/>
            <ac:spMk id="17" creationId="{888FC747-BE3C-2806-655E-869047915BE8}"/>
          </ac:spMkLst>
        </pc:spChg>
        <pc:spChg chg="add mod">
          <ac:chgData name="Matt Kennedy" userId="1c42adb8-e8da-4ed0-965b-4d7e0172c01f" providerId="ADAL" clId="{31E453AA-45EE-47F5-B753-80DD7311D63F}" dt="2024-02-27T21:43:31.826" v="1642" actId="14100"/>
          <ac:spMkLst>
            <pc:docMk/>
            <pc:sldMk cId="2805178943" sldId="431"/>
            <ac:spMk id="18" creationId="{367A5571-2FF7-2EDB-6A9A-04BBA0AA44E2}"/>
          </ac:spMkLst>
        </pc:spChg>
        <pc:spChg chg="add mod">
          <ac:chgData name="Matt Kennedy" userId="1c42adb8-e8da-4ed0-965b-4d7e0172c01f" providerId="ADAL" clId="{31E453AA-45EE-47F5-B753-80DD7311D63F}" dt="2024-02-27T21:43:31.826" v="1642" actId="14100"/>
          <ac:spMkLst>
            <pc:docMk/>
            <pc:sldMk cId="2805178943" sldId="431"/>
            <ac:spMk id="19" creationId="{8F441FF9-F785-A5CF-BDB5-39E5663E98FA}"/>
          </ac:spMkLst>
        </pc:spChg>
        <pc:graphicFrameChg chg="add del">
          <ac:chgData name="Matt Kennedy" userId="1c42adb8-e8da-4ed0-965b-4d7e0172c01f" providerId="ADAL" clId="{31E453AA-45EE-47F5-B753-80DD7311D63F}" dt="2024-02-27T18:12:53.635" v="1232" actId="478"/>
          <ac:graphicFrameMkLst>
            <pc:docMk/>
            <pc:sldMk cId="2805178943" sldId="431"/>
            <ac:graphicFrameMk id="7" creationId="{72343B32-80D8-A180-3DF5-15672828FF57}"/>
          </ac:graphicFrameMkLst>
        </pc:graphicFrameChg>
        <pc:graphicFrameChg chg="add del mod">
          <ac:chgData name="Matt Kennedy" userId="1c42adb8-e8da-4ed0-965b-4d7e0172c01f" providerId="ADAL" clId="{31E453AA-45EE-47F5-B753-80DD7311D63F}" dt="2024-02-27T18:14:12.184" v="1239" actId="478"/>
          <ac:graphicFrameMkLst>
            <pc:docMk/>
            <pc:sldMk cId="2805178943" sldId="431"/>
            <ac:graphicFrameMk id="10" creationId="{AA02E962-7849-EB2B-79F4-66810706D007}"/>
          </ac:graphicFrameMkLst>
        </pc:graphicFrameChg>
        <pc:graphicFrameChg chg="add del mod">
          <ac:chgData name="Matt Kennedy" userId="1c42adb8-e8da-4ed0-965b-4d7e0172c01f" providerId="ADAL" clId="{31E453AA-45EE-47F5-B753-80DD7311D63F}" dt="2024-02-27T18:33:41.782" v="1246" actId="478"/>
          <ac:graphicFrameMkLst>
            <pc:docMk/>
            <pc:sldMk cId="2805178943" sldId="431"/>
            <ac:graphicFrameMk id="13" creationId="{B74E174D-C017-8900-6E50-8B52B153EF5A}"/>
          </ac:graphicFrameMkLst>
        </pc:graphicFrameChg>
        <pc:graphicFrameChg chg="add del mod">
          <ac:chgData name="Matt Kennedy" userId="1c42adb8-e8da-4ed0-965b-4d7e0172c01f" providerId="ADAL" clId="{31E453AA-45EE-47F5-B753-80DD7311D63F}" dt="2024-02-27T18:44:15.684" v="1251" actId="478"/>
          <ac:graphicFrameMkLst>
            <pc:docMk/>
            <pc:sldMk cId="2805178943" sldId="431"/>
            <ac:graphicFrameMk id="14" creationId="{1FA6EC52-8F87-7179-B5E4-5881E24EBA4C}"/>
          </ac:graphicFrameMkLst>
        </pc:graphicFrameChg>
        <pc:graphicFrameChg chg="add del mod">
          <ac:chgData name="Matt Kennedy" userId="1c42adb8-e8da-4ed0-965b-4d7e0172c01f" providerId="ADAL" clId="{31E453AA-45EE-47F5-B753-80DD7311D63F}" dt="2024-02-27T19:13:34.962" v="1254" actId="478"/>
          <ac:graphicFrameMkLst>
            <pc:docMk/>
            <pc:sldMk cId="2805178943" sldId="431"/>
            <ac:graphicFrameMk id="15" creationId="{1FA6EC52-8F87-7179-B5E4-5881E24EBA4C}"/>
          </ac:graphicFrameMkLst>
        </pc:graphicFrameChg>
        <pc:graphicFrameChg chg="add mod">
          <ac:chgData name="Matt Kennedy" userId="1c42adb8-e8da-4ed0-965b-4d7e0172c01f" providerId="ADAL" clId="{31E453AA-45EE-47F5-B753-80DD7311D63F}" dt="2024-02-27T21:21:25.596" v="1519" actId="1076"/>
          <ac:graphicFrameMkLst>
            <pc:docMk/>
            <pc:sldMk cId="2805178943" sldId="431"/>
            <ac:graphicFrameMk id="16" creationId="{1FA6EC52-8F87-7179-B5E4-5881E24EBA4C}"/>
          </ac:graphicFrameMkLst>
        </pc:graphicFrameChg>
      </pc:sldChg>
      <pc:sldChg chg="addSp modSp new mod modShow">
        <pc:chgData name="Matt Kennedy" userId="1c42adb8-e8da-4ed0-965b-4d7e0172c01f" providerId="ADAL" clId="{31E453AA-45EE-47F5-B753-80DD7311D63F}" dt="2024-02-27T22:46:45.571" v="1867" actId="729"/>
        <pc:sldMkLst>
          <pc:docMk/>
          <pc:sldMk cId="2934740364" sldId="432"/>
        </pc:sldMkLst>
        <pc:spChg chg="mod">
          <ac:chgData name="Matt Kennedy" userId="1c42adb8-e8da-4ed0-965b-4d7e0172c01f" providerId="ADAL" clId="{31E453AA-45EE-47F5-B753-80DD7311D63F}" dt="2024-02-26T22:14:15.986" v="1079" actId="20577"/>
          <ac:spMkLst>
            <pc:docMk/>
            <pc:sldMk cId="2934740364" sldId="432"/>
            <ac:spMk id="2" creationId="{17383A14-7FE1-7A1C-6F53-F2F3BCF97F35}"/>
          </ac:spMkLst>
        </pc:spChg>
        <pc:spChg chg="mod">
          <ac:chgData name="Matt Kennedy" userId="1c42adb8-e8da-4ed0-965b-4d7e0172c01f" providerId="ADAL" clId="{31E453AA-45EE-47F5-B753-80DD7311D63F}" dt="2024-02-26T22:01:00.230" v="267" actId="20577"/>
          <ac:spMkLst>
            <pc:docMk/>
            <pc:sldMk cId="2934740364" sldId="432"/>
            <ac:spMk id="5" creationId="{583083C8-D21A-D330-CFA5-3545A5093FC2}"/>
          </ac:spMkLst>
        </pc:spChg>
        <pc:spChg chg="add mod">
          <ac:chgData name="Matt Kennedy" userId="1c42adb8-e8da-4ed0-965b-4d7e0172c01f" providerId="ADAL" clId="{31E453AA-45EE-47F5-B753-80DD7311D63F}" dt="2024-02-26T22:03:55.747" v="337" actId="20577"/>
          <ac:spMkLst>
            <pc:docMk/>
            <pc:sldMk cId="2934740364" sldId="432"/>
            <ac:spMk id="6" creationId="{476EC487-909D-3363-97BF-65C9DC4BC5AE}"/>
          </ac:spMkLst>
        </pc:spChg>
        <pc:graphicFrameChg chg="add mod">
          <ac:chgData name="Matt Kennedy" userId="1c42adb8-e8da-4ed0-965b-4d7e0172c01f" providerId="ADAL" clId="{31E453AA-45EE-47F5-B753-80DD7311D63F}" dt="2024-02-27T19:15:36.479" v="1268" actId="1076"/>
          <ac:graphicFrameMkLst>
            <pc:docMk/>
            <pc:sldMk cId="2934740364" sldId="432"/>
            <ac:graphicFrameMk id="7" creationId="{4B1D49D0-00A8-16F6-0758-119BE432A02B}"/>
          </ac:graphicFrameMkLst>
        </pc:graphicFrameChg>
      </pc:sldChg>
      <pc:sldChg chg="addSp delSp modSp new mod modShow">
        <pc:chgData name="Matt Kennedy" userId="1c42adb8-e8da-4ed0-965b-4d7e0172c01f" providerId="ADAL" clId="{31E453AA-45EE-47F5-B753-80DD7311D63F}" dt="2024-02-27T22:45:45.248" v="1864" actId="729"/>
        <pc:sldMkLst>
          <pc:docMk/>
          <pc:sldMk cId="2147305687" sldId="433"/>
        </pc:sldMkLst>
        <pc:spChg chg="mod">
          <ac:chgData name="Matt Kennedy" userId="1c42adb8-e8da-4ed0-965b-4d7e0172c01f" providerId="ADAL" clId="{31E453AA-45EE-47F5-B753-80DD7311D63F}" dt="2024-02-26T22:10:56.558" v="738" actId="20577"/>
          <ac:spMkLst>
            <pc:docMk/>
            <pc:sldMk cId="2147305687" sldId="433"/>
            <ac:spMk id="2" creationId="{9CF9116D-CAAA-E6D3-7117-ED5F715A8BA0}"/>
          </ac:spMkLst>
        </pc:spChg>
        <pc:spChg chg="mod">
          <ac:chgData name="Matt Kennedy" userId="1c42adb8-e8da-4ed0-965b-4d7e0172c01f" providerId="ADAL" clId="{31E453AA-45EE-47F5-B753-80DD7311D63F}" dt="2024-02-26T22:01:31.059" v="278" actId="20577"/>
          <ac:spMkLst>
            <pc:docMk/>
            <pc:sldMk cId="2147305687" sldId="433"/>
            <ac:spMk id="5" creationId="{513BAF3F-F99B-6112-1709-E884019F2510}"/>
          </ac:spMkLst>
        </pc:spChg>
        <pc:spChg chg="add mod">
          <ac:chgData name="Matt Kennedy" userId="1c42adb8-e8da-4ed0-965b-4d7e0172c01f" providerId="ADAL" clId="{31E453AA-45EE-47F5-B753-80DD7311D63F}" dt="2024-02-26T22:04:02.661" v="358" actId="20577"/>
          <ac:spMkLst>
            <pc:docMk/>
            <pc:sldMk cId="2147305687" sldId="433"/>
            <ac:spMk id="6" creationId="{0101F19F-D019-367E-75B5-5A35B6E800BC}"/>
          </ac:spMkLst>
        </pc:spChg>
        <pc:spChg chg="add mod">
          <ac:chgData name="Matt Kennedy" userId="1c42adb8-e8da-4ed0-965b-4d7e0172c01f" providerId="ADAL" clId="{31E453AA-45EE-47F5-B753-80DD7311D63F}" dt="2024-02-27T19:22:09.422" v="1269"/>
          <ac:spMkLst>
            <pc:docMk/>
            <pc:sldMk cId="2147305687" sldId="433"/>
            <ac:spMk id="7" creationId="{F6E68234-253E-39A3-93F3-9A70492BD463}"/>
          </ac:spMkLst>
        </pc:spChg>
        <pc:spChg chg="add mod">
          <ac:chgData name="Matt Kennedy" userId="1c42adb8-e8da-4ed0-965b-4d7e0172c01f" providerId="ADAL" clId="{31E453AA-45EE-47F5-B753-80DD7311D63F}" dt="2024-02-27T19:22:09.422" v="1269"/>
          <ac:spMkLst>
            <pc:docMk/>
            <pc:sldMk cId="2147305687" sldId="433"/>
            <ac:spMk id="8" creationId="{D17D617E-0747-07A5-977D-DD4B4F2C21F0}"/>
          </ac:spMkLst>
        </pc:spChg>
        <pc:spChg chg="add mod">
          <ac:chgData name="Matt Kennedy" userId="1c42adb8-e8da-4ed0-965b-4d7e0172c01f" providerId="ADAL" clId="{31E453AA-45EE-47F5-B753-80DD7311D63F}" dt="2024-02-27T19:22:09.422" v="1269"/>
          <ac:spMkLst>
            <pc:docMk/>
            <pc:sldMk cId="2147305687" sldId="433"/>
            <ac:spMk id="9" creationId="{D02DE3B0-456A-80B4-918E-09FCA5C5A35D}"/>
          </ac:spMkLst>
        </pc:spChg>
        <pc:spChg chg="add mod">
          <ac:chgData name="Matt Kennedy" userId="1c42adb8-e8da-4ed0-965b-4d7e0172c01f" providerId="ADAL" clId="{31E453AA-45EE-47F5-B753-80DD7311D63F}" dt="2024-02-27T19:22:09.422" v="1269"/>
          <ac:spMkLst>
            <pc:docMk/>
            <pc:sldMk cId="2147305687" sldId="433"/>
            <ac:spMk id="10" creationId="{915C66AB-AB6D-72F1-84EB-074E71C432E9}"/>
          </ac:spMkLst>
        </pc:spChg>
        <pc:spChg chg="add mod">
          <ac:chgData name="Matt Kennedy" userId="1c42adb8-e8da-4ed0-965b-4d7e0172c01f" providerId="ADAL" clId="{31E453AA-45EE-47F5-B753-80DD7311D63F}" dt="2024-02-27T19:27:05.073" v="1292" actId="1076"/>
          <ac:spMkLst>
            <pc:docMk/>
            <pc:sldMk cId="2147305687" sldId="433"/>
            <ac:spMk id="13" creationId="{C23E6E04-EF74-87E2-AE04-980FD5B73E55}"/>
          </ac:spMkLst>
        </pc:spChg>
        <pc:picChg chg="add mod">
          <ac:chgData name="Matt Kennedy" userId="1c42adb8-e8da-4ed0-965b-4d7e0172c01f" providerId="ADAL" clId="{31E453AA-45EE-47F5-B753-80DD7311D63F}" dt="2024-02-27T19:23:48.999" v="1272" actId="1076"/>
          <ac:picMkLst>
            <pc:docMk/>
            <pc:sldMk cId="2147305687" sldId="433"/>
            <ac:picMk id="12" creationId="{48DD5BDD-3549-931F-9E67-0FD906AA2632}"/>
          </ac:picMkLst>
        </pc:picChg>
        <pc:picChg chg="add mod">
          <ac:chgData name="Matt Kennedy" userId="1c42adb8-e8da-4ed0-965b-4d7e0172c01f" providerId="ADAL" clId="{31E453AA-45EE-47F5-B753-80DD7311D63F}" dt="2024-02-27T19:26:59.455" v="1291" actId="1076"/>
          <ac:picMkLst>
            <pc:docMk/>
            <pc:sldMk cId="2147305687" sldId="433"/>
            <ac:picMk id="15" creationId="{C9150D58-2724-A25C-8612-302EBC37DA21}"/>
          </ac:picMkLst>
        </pc:picChg>
        <pc:picChg chg="add del mod">
          <ac:chgData name="Matt Kennedy" userId="1c42adb8-e8da-4ed0-965b-4d7e0172c01f" providerId="ADAL" clId="{31E453AA-45EE-47F5-B753-80DD7311D63F}" dt="2024-02-27T19:25:56.552" v="1284" actId="478"/>
          <ac:picMkLst>
            <pc:docMk/>
            <pc:sldMk cId="2147305687" sldId="433"/>
            <ac:picMk id="17" creationId="{F7A36D16-12F9-9BA9-BCC8-06D755F129EF}"/>
          </ac:picMkLst>
        </pc:picChg>
      </pc:sldChg>
      <pc:sldChg chg="addSp modSp new mod modShow">
        <pc:chgData name="Matt Kennedy" userId="1c42adb8-e8da-4ed0-965b-4d7e0172c01f" providerId="ADAL" clId="{31E453AA-45EE-47F5-B753-80DD7311D63F}" dt="2024-02-27T22:45:52.563" v="1865" actId="729"/>
        <pc:sldMkLst>
          <pc:docMk/>
          <pc:sldMk cId="197814879" sldId="434"/>
        </pc:sldMkLst>
        <pc:spChg chg="mod">
          <ac:chgData name="Matt Kennedy" userId="1c42adb8-e8da-4ed0-965b-4d7e0172c01f" providerId="ADAL" clId="{31E453AA-45EE-47F5-B753-80DD7311D63F}" dt="2024-02-26T22:13:09.850" v="912" actId="20577"/>
          <ac:spMkLst>
            <pc:docMk/>
            <pc:sldMk cId="197814879" sldId="434"/>
            <ac:spMk id="2" creationId="{063AC6DB-4D3B-D856-EEFB-93BC0CBB14A3}"/>
          </ac:spMkLst>
        </pc:spChg>
        <pc:spChg chg="mod">
          <ac:chgData name="Matt Kennedy" userId="1c42adb8-e8da-4ed0-965b-4d7e0172c01f" providerId="ADAL" clId="{31E453AA-45EE-47F5-B753-80DD7311D63F}" dt="2024-02-26T22:01:45.413" v="288" actId="20577"/>
          <ac:spMkLst>
            <pc:docMk/>
            <pc:sldMk cId="197814879" sldId="434"/>
            <ac:spMk id="5" creationId="{F95A4021-97E7-EF6D-0280-40F5023E5841}"/>
          </ac:spMkLst>
        </pc:spChg>
        <pc:spChg chg="add mod">
          <ac:chgData name="Matt Kennedy" userId="1c42adb8-e8da-4ed0-965b-4d7e0172c01f" providerId="ADAL" clId="{31E453AA-45EE-47F5-B753-80DD7311D63F}" dt="2024-02-26T22:04:10.815" v="385" actId="20577"/>
          <ac:spMkLst>
            <pc:docMk/>
            <pc:sldMk cId="197814879" sldId="434"/>
            <ac:spMk id="6" creationId="{F5136386-F56A-CD4F-C003-93A39FDAA17D}"/>
          </ac:spMkLst>
        </pc:spChg>
        <pc:spChg chg="add mod">
          <ac:chgData name="Matt Kennedy" userId="1c42adb8-e8da-4ed0-965b-4d7e0172c01f" providerId="ADAL" clId="{31E453AA-45EE-47F5-B753-80DD7311D63F}" dt="2024-02-27T20:57:44.174" v="1489" actId="1076"/>
          <ac:spMkLst>
            <pc:docMk/>
            <pc:sldMk cId="197814879" sldId="434"/>
            <ac:spMk id="7" creationId="{8A930629-5981-706F-4DB0-EAA6F68D78A5}"/>
          </ac:spMkLst>
        </pc:spChg>
        <pc:spChg chg="add mod">
          <ac:chgData name="Matt Kennedy" userId="1c42adb8-e8da-4ed0-965b-4d7e0172c01f" providerId="ADAL" clId="{31E453AA-45EE-47F5-B753-80DD7311D63F}" dt="2024-02-27T21:34:31.858" v="1581" actId="1076"/>
          <ac:spMkLst>
            <pc:docMk/>
            <pc:sldMk cId="197814879" sldId="434"/>
            <ac:spMk id="10" creationId="{5DB5BBE6-032D-84AE-DCC4-301B92994FB8}"/>
          </ac:spMkLst>
        </pc:spChg>
        <pc:picChg chg="add mod">
          <ac:chgData name="Matt Kennedy" userId="1c42adb8-e8da-4ed0-965b-4d7e0172c01f" providerId="ADAL" clId="{31E453AA-45EE-47F5-B753-80DD7311D63F}" dt="2024-02-27T20:57:51.626" v="1490" actId="1076"/>
          <ac:picMkLst>
            <pc:docMk/>
            <pc:sldMk cId="197814879" sldId="434"/>
            <ac:picMk id="9" creationId="{C3B2FF43-27A2-EE29-859B-9B32BDF368FB}"/>
          </ac:picMkLst>
        </pc:picChg>
        <pc:picChg chg="add mod">
          <ac:chgData name="Matt Kennedy" userId="1c42adb8-e8da-4ed0-965b-4d7e0172c01f" providerId="ADAL" clId="{31E453AA-45EE-47F5-B753-80DD7311D63F}" dt="2024-02-27T21:35:10.326" v="1589" actId="1076"/>
          <ac:picMkLst>
            <pc:docMk/>
            <pc:sldMk cId="197814879" sldId="434"/>
            <ac:picMk id="12" creationId="{97D0D6A5-DFFC-62A2-A7F9-AA43B25796DF}"/>
          </ac:picMkLst>
        </pc:picChg>
      </pc:sldChg>
      <pc:sldChg chg="add mod modShow">
        <pc:chgData name="Matt Kennedy" userId="1c42adb8-e8da-4ed0-965b-4d7e0172c01f" providerId="ADAL" clId="{31E453AA-45EE-47F5-B753-80DD7311D63F}" dt="2024-02-27T21:41:32.013" v="1628" actId="729"/>
        <pc:sldMkLst>
          <pc:docMk/>
          <pc:sldMk cId="891204514" sldId="435"/>
        </pc:sldMkLst>
      </pc:sldChg>
      <pc:sldChg chg="addSp delSp modSp add mod addAnim delAnim modAnim">
        <pc:chgData name="Matt Kennedy" userId="1c42adb8-e8da-4ed0-965b-4d7e0172c01f" providerId="ADAL" clId="{31E453AA-45EE-47F5-B753-80DD7311D63F}" dt="2024-02-27T21:40:54.026" v="1627"/>
        <pc:sldMkLst>
          <pc:docMk/>
          <pc:sldMk cId="1787249657" sldId="438"/>
        </pc:sldMkLst>
        <pc:spChg chg="del mod">
          <ac:chgData name="Matt Kennedy" userId="1c42adb8-e8da-4ed0-965b-4d7e0172c01f" providerId="ADAL" clId="{31E453AA-45EE-47F5-B753-80DD7311D63F}" dt="2024-02-27T19:28:52.083" v="1297" actId="478"/>
          <ac:spMkLst>
            <pc:docMk/>
            <pc:sldMk cId="1787249657" sldId="438"/>
            <ac:spMk id="2" creationId="{AD651426-45B1-56DF-757E-42BDF976A1C7}"/>
          </ac:spMkLst>
        </pc:spChg>
        <pc:spChg chg="mod">
          <ac:chgData name="Matt Kennedy" userId="1c42adb8-e8da-4ed0-965b-4d7e0172c01f" providerId="ADAL" clId="{31E453AA-45EE-47F5-B753-80DD7311D63F}" dt="2024-02-27T19:37:19.305" v="1359" actId="1076"/>
          <ac:spMkLst>
            <pc:docMk/>
            <pc:sldMk cId="1787249657" sldId="438"/>
            <ac:spMk id="7" creationId="{084D8957-CC5F-181E-8084-DDC5FD33ACE5}"/>
          </ac:spMkLst>
        </pc:spChg>
        <pc:spChg chg="mod">
          <ac:chgData name="Matt Kennedy" userId="1c42adb8-e8da-4ed0-965b-4d7e0172c01f" providerId="ADAL" clId="{31E453AA-45EE-47F5-B753-80DD7311D63F}" dt="2024-02-27T19:31:27.644" v="1324" actId="14100"/>
          <ac:spMkLst>
            <pc:docMk/>
            <pc:sldMk cId="1787249657" sldId="438"/>
            <ac:spMk id="8" creationId="{31CD55D4-A0A2-F721-7834-DF2DBE948501}"/>
          </ac:spMkLst>
        </pc:spChg>
        <pc:spChg chg="mod ord">
          <ac:chgData name="Matt Kennedy" userId="1c42adb8-e8da-4ed0-965b-4d7e0172c01f" providerId="ADAL" clId="{31E453AA-45EE-47F5-B753-80DD7311D63F}" dt="2024-02-27T20:01:47.690" v="1473" actId="167"/>
          <ac:spMkLst>
            <pc:docMk/>
            <pc:sldMk cId="1787249657" sldId="438"/>
            <ac:spMk id="9" creationId="{63B4105E-D05D-7E90-ED76-16411CC28ECA}"/>
          </ac:spMkLst>
        </pc:spChg>
        <pc:spChg chg="mod ord">
          <ac:chgData name="Matt Kennedy" userId="1c42adb8-e8da-4ed0-965b-4d7e0172c01f" providerId="ADAL" clId="{31E453AA-45EE-47F5-B753-80DD7311D63F}" dt="2024-02-27T20:01:53.032" v="1475" actId="166"/>
          <ac:spMkLst>
            <pc:docMk/>
            <pc:sldMk cId="1787249657" sldId="438"/>
            <ac:spMk id="10" creationId="{366E88BC-FCCE-3041-B1D3-A9FF611764F5}"/>
          </ac:spMkLst>
        </pc:spChg>
        <pc:spChg chg="mod">
          <ac:chgData name="Matt Kennedy" userId="1c42adb8-e8da-4ed0-965b-4d7e0172c01f" providerId="ADAL" clId="{31E453AA-45EE-47F5-B753-80DD7311D63F}" dt="2024-02-27T20:54:25.274" v="1478" actId="1076"/>
          <ac:spMkLst>
            <pc:docMk/>
            <pc:sldMk cId="1787249657" sldId="438"/>
            <ac:spMk id="13" creationId="{98EE060F-F003-BE9A-8551-A048086F06F6}"/>
          </ac:spMkLst>
        </pc:spChg>
        <pc:spChg chg="add mod ord">
          <ac:chgData name="Matt Kennedy" userId="1c42adb8-e8da-4ed0-965b-4d7e0172c01f" providerId="ADAL" clId="{31E453AA-45EE-47F5-B753-80DD7311D63F}" dt="2024-02-27T20:01:48.139" v="1474" actId="167"/>
          <ac:spMkLst>
            <pc:docMk/>
            <pc:sldMk cId="1787249657" sldId="438"/>
            <ac:spMk id="18" creationId="{228D4F20-824A-1BA7-BFDA-4A36B23A4CFE}"/>
          </ac:spMkLst>
        </pc:spChg>
        <pc:picChg chg="add del mod">
          <ac:chgData name="Matt Kennedy" userId="1c42adb8-e8da-4ed0-965b-4d7e0172c01f" providerId="ADAL" clId="{31E453AA-45EE-47F5-B753-80DD7311D63F}" dt="2024-02-27T19:48:05.904" v="1387" actId="478"/>
          <ac:picMkLst>
            <pc:docMk/>
            <pc:sldMk cId="1787249657" sldId="438"/>
            <ac:picMk id="11" creationId="{9B1B7AA4-7563-7AB6-4ABD-0F9233F19A90}"/>
          </ac:picMkLst>
        </pc:picChg>
        <pc:picChg chg="mod">
          <ac:chgData name="Matt Kennedy" userId="1c42adb8-e8da-4ed0-965b-4d7e0172c01f" providerId="ADAL" clId="{31E453AA-45EE-47F5-B753-80DD7311D63F}" dt="2024-02-27T19:33:37.235" v="1341" actId="1076"/>
          <ac:picMkLst>
            <pc:docMk/>
            <pc:sldMk cId="1787249657" sldId="438"/>
            <ac:picMk id="12" creationId="{AAF2D313-AA55-16E7-DD12-30873E8D79A3}"/>
          </ac:picMkLst>
        </pc:picChg>
        <pc:picChg chg="add mod">
          <ac:chgData name="Matt Kennedy" userId="1c42adb8-e8da-4ed0-965b-4d7e0172c01f" providerId="ADAL" clId="{31E453AA-45EE-47F5-B753-80DD7311D63F}" dt="2024-02-27T19:34:18.447" v="1345" actId="1076"/>
          <ac:picMkLst>
            <pc:docMk/>
            <pc:sldMk cId="1787249657" sldId="438"/>
            <ac:picMk id="14" creationId="{8962EEE0-A85B-4E3C-67FC-3A3F83CBF607}"/>
          </ac:picMkLst>
        </pc:picChg>
        <pc:picChg chg="mod">
          <ac:chgData name="Matt Kennedy" userId="1c42adb8-e8da-4ed0-965b-4d7e0172c01f" providerId="ADAL" clId="{31E453AA-45EE-47F5-B753-80DD7311D63F}" dt="2024-02-27T20:54:31.508" v="1479" actId="1076"/>
          <ac:picMkLst>
            <pc:docMk/>
            <pc:sldMk cId="1787249657" sldId="438"/>
            <ac:picMk id="15" creationId="{4EC2A97E-4EDD-B7E3-157C-F8E74F59FD21}"/>
          </ac:picMkLst>
        </pc:picChg>
        <pc:picChg chg="add mod">
          <ac:chgData name="Matt Kennedy" userId="1c42adb8-e8da-4ed0-965b-4d7e0172c01f" providerId="ADAL" clId="{31E453AA-45EE-47F5-B753-80DD7311D63F}" dt="2024-02-27T19:52:33.617" v="1424" actId="1076"/>
          <ac:picMkLst>
            <pc:docMk/>
            <pc:sldMk cId="1787249657" sldId="438"/>
            <ac:picMk id="16" creationId="{87C23C1B-2492-5A4F-2B78-3C53BD4EA6C4}"/>
          </ac:picMkLst>
        </pc:picChg>
        <pc:picChg chg="add mod">
          <ac:chgData name="Matt Kennedy" userId="1c42adb8-e8da-4ed0-965b-4d7e0172c01f" providerId="ADAL" clId="{31E453AA-45EE-47F5-B753-80DD7311D63F}" dt="2024-02-27T19:51:23.708" v="1416" actId="1076"/>
          <ac:picMkLst>
            <pc:docMk/>
            <pc:sldMk cId="1787249657" sldId="438"/>
            <ac:picMk id="17" creationId="{AA9FC88D-404F-09E6-908F-BDD1D174C4F6}"/>
          </ac:picMkLst>
        </pc:picChg>
      </pc:sldChg>
      <pc:sldChg chg="addSp delSp modSp add mod">
        <pc:chgData name="Matt Kennedy" userId="1c42adb8-e8da-4ed0-965b-4d7e0172c01f" providerId="ADAL" clId="{31E453AA-45EE-47F5-B753-80DD7311D63F}" dt="2024-02-27T21:37:46.914" v="1612" actId="1076"/>
        <pc:sldMkLst>
          <pc:docMk/>
          <pc:sldMk cId="3996921962" sldId="439"/>
        </pc:sldMkLst>
        <pc:spChg chg="mod">
          <ac:chgData name="Matt Kennedy" userId="1c42adb8-e8da-4ed0-965b-4d7e0172c01f" providerId="ADAL" clId="{31E453AA-45EE-47F5-B753-80DD7311D63F}" dt="2024-02-27T21:35:36.813" v="1592" actId="5793"/>
          <ac:spMkLst>
            <pc:docMk/>
            <pc:sldMk cId="3996921962" sldId="439"/>
            <ac:spMk id="2" creationId="{2741C20C-1975-6F79-7CE7-A1BFCEB66078}"/>
          </ac:spMkLst>
        </pc:spChg>
        <pc:spChg chg="mod">
          <ac:chgData name="Matt Kennedy" userId="1c42adb8-e8da-4ed0-965b-4d7e0172c01f" providerId="ADAL" clId="{31E453AA-45EE-47F5-B753-80DD7311D63F}" dt="2024-02-27T21:36:11.097" v="1597" actId="1076"/>
          <ac:spMkLst>
            <pc:docMk/>
            <pc:sldMk cId="3996921962" sldId="439"/>
            <ac:spMk id="7" creationId="{4CFD2E25-1091-06CD-8F12-47D69A76E153}"/>
          </ac:spMkLst>
        </pc:spChg>
        <pc:spChg chg="del mod">
          <ac:chgData name="Matt Kennedy" userId="1c42adb8-e8da-4ed0-965b-4d7e0172c01f" providerId="ADAL" clId="{31E453AA-45EE-47F5-B753-80DD7311D63F}" dt="2024-02-27T21:37:04.850" v="1603" actId="478"/>
          <ac:spMkLst>
            <pc:docMk/>
            <pc:sldMk cId="3996921962" sldId="439"/>
            <ac:spMk id="10" creationId="{EAA09C9A-7FD6-AE87-513C-7A38B5EDBBB3}"/>
          </ac:spMkLst>
        </pc:spChg>
        <pc:spChg chg="add mod">
          <ac:chgData name="Matt Kennedy" userId="1c42adb8-e8da-4ed0-965b-4d7e0172c01f" providerId="ADAL" clId="{31E453AA-45EE-47F5-B753-80DD7311D63F}" dt="2024-02-27T21:37:17.334" v="1605" actId="1076"/>
          <ac:spMkLst>
            <pc:docMk/>
            <pc:sldMk cId="3996921962" sldId="439"/>
            <ac:spMk id="11" creationId="{78B261C1-8616-3C34-8281-789FD00BAB34}"/>
          </ac:spMkLst>
        </pc:spChg>
        <pc:picChg chg="add mod">
          <ac:chgData name="Matt Kennedy" userId="1c42adb8-e8da-4ed0-965b-4d7e0172c01f" providerId="ADAL" clId="{31E453AA-45EE-47F5-B753-80DD7311D63F}" dt="2024-02-27T21:36:59.038" v="1601" actId="1076"/>
          <ac:picMkLst>
            <pc:docMk/>
            <pc:sldMk cId="3996921962" sldId="439"/>
            <ac:picMk id="8" creationId="{4ADBEF64-041B-E73A-3A1F-F4C4C41D99F4}"/>
          </ac:picMkLst>
        </pc:picChg>
        <pc:picChg chg="del">
          <ac:chgData name="Matt Kennedy" userId="1c42adb8-e8da-4ed0-965b-4d7e0172c01f" providerId="ADAL" clId="{31E453AA-45EE-47F5-B753-80DD7311D63F}" dt="2024-02-27T21:35:56.929" v="1594" actId="21"/>
          <ac:picMkLst>
            <pc:docMk/>
            <pc:sldMk cId="3996921962" sldId="439"/>
            <ac:picMk id="9" creationId="{4ADBEF64-041B-E73A-3A1F-F4C4C41D99F4}"/>
          </ac:picMkLst>
        </pc:picChg>
        <pc:picChg chg="mod ord">
          <ac:chgData name="Matt Kennedy" userId="1c42adb8-e8da-4ed0-965b-4d7e0172c01f" providerId="ADAL" clId="{31E453AA-45EE-47F5-B753-80DD7311D63F}" dt="2024-02-27T21:37:46.914" v="1612" actId="1076"/>
          <ac:picMkLst>
            <pc:docMk/>
            <pc:sldMk cId="3996921962" sldId="439"/>
            <ac:picMk id="12" creationId="{E468EFE2-EE8E-EE9A-EB45-BA543BF1A0FB}"/>
          </ac:picMkLst>
        </pc:picChg>
      </pc:sldChg>
      <pc:sldChg chg="addSp delSp modSp add mod">
        <pc:chgData name="Matt Kennedy" userId="1c42adb8-e8da-4ed0-965b-4d7e0172c01f" providerId="ADAL" clId="{31E453AA-45EE-47F5-B753-80DD7311D63F}" dt="2024-02-27T22:48:01.612" v="1900" actId="20577"/>
        <pc:sldMkLst>
          <pc:docMk/>
          <pc:sldMk cId="2231172839" sldId="440"/>
        </pc:sldMkLst>
        <pc:spChg chg="mod">
          <ac:chgData name="Matt Kennedy" userId="1c42adb8-e8da-4ed0-965b-4d7e0172c01f" providerId="ADAL" clId="{31E453AA-45EE-47F5-B753-80DD7311D63F}" dt="2024-02-27T21:43:49.613" v="1714" actId="5793"/>
          <ac:spMkLst>
            <pc:docMk/>
            <pc:sldMk cId="2231172839" sldId="440"/>
            <ac:spMk id="2" creationId="{C5A7006B-24B1-1AD4-207B-213C9640E05F}"/>
          </ac:spMkLst>
        </pc:spChg>
        <pc:spChg chg="mod">
          <ac:chgData name="Matt Kennedy" userId="1c42adb8-e8da-4ed0-965b-4d7e0172c01f" providerId="ADAL" clId="{31E453AA-45EE-47F5-B753-80DD7311D63F}" dt="2024-02-27T21:45:29.615" v="1775" actId="20577"/>
          <ac:spMkLst>
            <pc:docMk/>
            <pc:sldMk cId="2231172839" sldId="440"/>
            <ac:spMk id="5" creationId="{DC5A3BF1-1A39-1430-E117-992413120C5D}"/>
          </ac:spMkLst>
        </pc:spChg>
        <pc:spChg chg="mod">
          <ac:chgData name="Matt Kennedy" userId="1c42adb8-e8da-4ed0-965b-4d7e0172c01f" providerId="ADAL" clId="{31E453AA-45EE-47F5-B753-80DD7311D63F}" dt="2024-02-27T21:44:33.483" v="1720" actId="1076"/>
          <ac:spMkLst>
            <pc:docMk/>
            <pc:sldMk cId="2231172839" sldId="440"/>
            <ac:spMk id="17" creationId="{83DE5056-BB87-5C3C-21C9-C7A723F4D464}"/>
          </ac:spMkLst>
        </pc:spChg>
        <pc:spChg chg="mod">
          <ac:chgData name="Matt Kennedy" userId="1c42adb8-e8da-4ed0-965b-4d7e0172c01f" providerId="ADAL" clId="{31E453AA-45EE-47F5-B753-80DD7311D63F}" dt="2024-02-27T21:44:33.483" v="1720" actId="1076"/>
          <ac:spMkLst>
            <pc:docMk/>
            <pc:sldMk cId="2231172839" sldId="440"/>
            <ac:spMk id="18" creationId="{CE024D55-E98A-6557-4F6A-5A46B9DB21C8}"/>
          </ac:spMkLst>
        </pc:spChg>
        <pc:spChg chg="mod">
          <ac:chgData name="Matt Kennedy" userId="1c42adb8-e8da-4ed0-965b-4d7e0172c01f" providerId="ADAL" clId="{31E453AA-45EE-47F5-B753-80DD7311D63F}" dt="2024-02-27T22:48:01.612" v="1900" actId="20577"/>
          <ac:spMkLst>
            <pc:docMk/>
            <pc:sldMk cId="2231172839" sldId="440"/>
            <ac:spMk id="19" creationId="{AD8AE3EE-FA7D-95B0-184D-8D7948AA9A16}"/>
          </ac:spMkLst>
        </pc:spChg>
        <pc:graphicFrameChg chg="add mod">
          <ac:chgData name="Matt Kennedy" userId="1c42adb8-e8da-4ed0-965b-4d7e0172c01f" providerId="ADAL" clId="{31E453AA-45EE-47F5-B753-80DD7311D63F}" dt="2024-02-27T22:42:51.877" v="1829"/>
          <ac:graphicFrameMkLst>
            <pc:docMk/>
            <pc:sldMk cId="2231172839" sldId="440"/>
            <ac:graphicFrameMk id="7" creationId="{77010AD5-0E7B-A21B-C897-0DE9ED90B542}"/>
          </ac:graphicFrameMkLst>
        </pc:graphicFrameChg>
        <pc:graphicFrameChg chg="del mod">
          <ac:chgData name="Matt Kennedy" userId="1c42adb8-e8da-4ed0-965b-4d7e0172c01f" providerId="ADAL" clId="{31E453AA-45EE-47F5-B753-80DD7311D63F}" dt="2024-02-27T22:36:45.126" v="1786" actId="478"/>
          <ac:graphicFrameMkLst>
            <pc:docMk/>
            <pc:sldMk cId="2231172839" sldId="440"/>
            <ac:graphicFrameMk id="16" creationId="{AAECFE72-2AE4-1880-BE51-BFE6A815BACD}"/>
          </ac:graphicFrameMkLst>
        </pc:graphicFrameChg>
      </pc:sldChg>
      <pc:sldChg chg="addSp delSp modSp add mod">
        <pc:chgData name="Matt Kennedy" userId="1c42adb8-e8da-4ed0-965b-4d7e0172c01f" providerId="ADAL" clId="{31E453AA-45EE-47F5-B753-80DD7311D63F}" dt="2024-02-27T22:43:45.593" v="1863" actId="1076"/>
        <pc:sldMkLst>
          <pc:docMk/>
          <pc:sldMk cId="385453591" sldId="441"/>
        </pc:sldMkLst>
        <pc:spChg chg="del mod">
          <ac:chgData name="Matt Kennedy" userId="1c42adb8-e8da-4ed0-965b-4d7e0172c01f" providerId="ADAL" clId="{31E453AA-45EE-47F5-B753-80DD7311D63F}" dt="2024-02-27T21:49:52.477" v="1778" actId="478"/>
          <ac:spMkLst>
            <pc:docMk/>
            <pc:sldMk cId="385453591" sldId="441"/>
            <ac:spMk id="2" creationId="{622DC27C-0DF4-4DFB-7472-8DD85CC90A21}"/>
          </ac:spMkLst>
        </pc:spChg>
        <pc:graphicFrameChg chg="del mod">
          <ac:chgData name="Matt Kennedy" userId="1c42adb8-e8da-4ed0-965b-4d7e0172c01f" providerId="ADAL" clId="{31E453AA-45EE-47F5-B753-80DD7311D63F}" dt="2024-02-27T22:37:46.055" v="1792" actId="478"/>
          <ac:graphicFrameMkLst>
            <pc:docMk/>
            <pc:sldMk cId="385453591" sldId="441"/>
            <ac:graphicFrameMk id="7" creationId="{ED8946E2-74FC-367E-4683-02018243ABC4}"/>
          </ac:graphicFrameMkLst>
        </pc:graphicFrameChg>
        <pc:graphicFrameChg chg="add mod">
          <ac:chgData name="Matt Kennedy" userId="1c42adb8-e8da-4ed0-965b-4d7e0172c01f" providerId="ADAL" clId="{31E453AA-45EE-47F5-B753-80DD7311D63F}" dt="2024-02-27T22:43:45.593" v="1863" actId="1076"/>
          <ac:graphicFrameMkLst>
            <pc:docMk/>
            <pc:sldMk cId="385453591" sldId="441"/>
            <ac:graphicFrameMk id="8" creationId="{5EBDCAD8-4E5E-4120-80C2-B74C1C7F2413}"/>
          </ac:graphicFrameMkLst>
        </pc:graphicFrameChg>
      </pc:sldChg>
    </pc:docChg>
  </pc:docChgLst>
  <pc:docChgLst>
    <pc:chgData name="Lily Thompson" userId="S::lat20d@fsu.edu::21a373b3-48de-483b-abb5-dc03349ece14" providerId="AD" clId="Web-{720F875D-F2CE-446A-B13A-AB1DEDCAF4C7}"/>
    <pc:docChg chg="modSld">
      <pc:chgData name="Lily Thompson" userId="S::lat20d@fsu.edu::21a373b3-48de-483b-abb5-dc03349ece14" providerId="AD" clId="Web-{720F875D-F2CE-446A-B13A-AB1DEDCAF4C7}" dt="2023-11-12T17:39:00.308" v="4" actId="20577"/>
      <pc:docMkLst>
        <pc:docMk/>
      </pc:docMkLst>
      <pc:sldChg chg="modSp">
        <pc:chgData name="Lily Thompson" userId="S::lat20d@fsu.edu::21a373b3-48de-483b-abb5-dc03349ece14" providerId="AD" clId="Web-{720F875D-F2CE-446A-B13A-AB1DEDCAF4C7}" dt="2023-11-12T17:39:00.308" v="4" actId="20577"/>
        <pc:sldMkLst>
          <pc:docMk/>
          <pc:sldMk cId="973350924" sldId="350"/>
        </pc:sldMkLst>
        <pc:spChg chg="mod">
          <ac:chgData name="Lily Thompson" userId="S::lat20d@fsu.edu::21a373b3-48de-483b-abb5-dc03349ece14" providerId="AD" clId="Web-{720F875D-F2CE-446A-B13A-AB1DEDCAF4C7}" dt="2023-11-12T17:39:00.308" v="4" actId="20577"/>
          <ac:spMkLst>
            <pc:docMk/>
            <pc:sldMk cId="973350924" sldId="350"/>
            <ac:spMk id="12" creationId="{5FF1CC38-0B99-0BDB-1F23-7DEB0BFF69F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su.sharepoint.com/sites/STUTeam504/Shared%20Documents/General/SD%20T504%20Bill%20of%20Materials%20231204.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fsu.sharepoint.com/sites/STUTeam504/Shared%20Documents/General/SD%20T504%20Bill%20of%20Materials%20231204.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a:t>Initial Budget Of $2,000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bg2"/>
              </a:solidFill>
              <a:ln w="19050">
                <a:solidFill>
                  <a:schemeClr val="lt1"/>
                </a:solidFill>
              </a:ln>
              <a:effectLst/>
            </c:spPr>
            <c:extLst>
              <c:ext xmlns:c16="http://schemas.microsoft.com/office/drawing/2014/chart" uri="{C3380CC4-5D6E-409C-BE32-E72D297353CC}">
                <c16:uniqueId val="{00000001-D360-4129-884B-2794193B69AF}"/>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D360-4129-884B-2794193B69AF}"/>
              </c:ext>
            </c:extLst>
          </c:dPt>
          <c:dLbls>
            <c:dLbl>
              <c:idx val="0"/>
              <c:layout>
                <c:manualLayout>
                  <c:x val="0.1077456222267264"/>
                  <c:y val="-0.26880934989043098"/>
                </c:manualLayout>
              </c:layout>
              <c:tx>
                <c:rich>
                  <a:bodyPr/>
                  <a:lstStyle/>
                  <a:p>
                    <a:fld id="{2C25C10F-A085-409C-A7DA-D8B14AD74648}" type="VALUE">
                      <a:rPr lang="en-US" sz="2000" b="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360-4129-884B-2794193B69AF}"/>
                </c:ext>
              </c:extLst>
            </c:dLbl>
            <c:dLbl>
              <c:idx val="1"/>
              <c:layout>
                <c:manualLayout>
                  <c:x val="-0.10970463353993963"/>
                  <c:y val="-0.2512783053323594"/>
                </c:manualLayout>
              </c:layout>
              <c:tx>
                <c:rich>
                  <a:bodyPr/>
                  <a:lstStyle/>
                  <a:p>
                    <a:fld id="{8910FB80-7EF1-4592-A627-0AB16826C5EA}" type="VALUE">
                      <a:rPr lang="en-US" sz="2000" b="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360-4129-884B-2794193B69A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Lit>
              <c:ptCount val="2"/>
              <c:pt idx="0">
                <c:v>1</c:v>
              </c:pt>
              <c:pt idx="1">
                <c:v>6</c:v>
              </c:pt>
              <c:extLst>
                <c:ext xmlns:c15="http://schemas.microsoft.com/office/drawing/2012/chart" uri="{02D57815-91ED-43cb-92C2-25804820EDAC}">
                  <c15:autoCat val="1"/>
                </c:ext>
              </c:extLst>
            </c:strLit>
          </c:cat>
          <c:val>
            <c:numRef>
              <c:f>'[SD T504 Bill of Materials 231204.xlsx]Purchase Order'!$H$18:$Q$18</c:f>
              <c:numCache>
                <c:formatCode>"$"#,##0.00_);[Red]\("$"#,##0.00\)</c:formatCode>
                <c:ptCount val="2"/>
                <c:pt idx="0" formatCode="&quot;$&quot;#,##0_);[Red]\(&quot;$&quot;#,##0\)">
                  <c:v>977.45</c:v>
                </c:pt>
                <c:pt idx="1">
                  <c:v>1022.55</c:v>
                </c:pt>
              </c:numCache>
              <c:extLst/>
            </c:numRef>
          </c:val>
          <c:extLst>
            <c:ext xmlns:c16="http://schemas.microsoft.com/office/drawing/2014/chart" uri="{C3380CC4-5D6E-409C-BE32-E72D297353CC}">
              <c16:uniqueId val="{00000004-D360-4129-884B-2794193B69AF}"/>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400"/>
              <a:t>Updated Budget Of $2,000</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bg2"/>
              </a:solidFill>
              <a:ln w="19050">
                <a:solidFill>
                  <a:schemeClr val="lt1"/>
                </a:solidFill>
              </a:ln>
              <a:effectLst/>
            </c:spPr>
            <c:extLst>
              <c:ext xmlns:c16="http://schemas.microsoft.com/office/drawing/2014/chart" uri="{C3380CC4-5D6E-409C-BE32-E72D297353CC}">
                <c16:uniqueId val="{00000001-E641-4FCD-B25A-A38D6B9FC9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641-4FCD-B25A-A38D6B9FC93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641-4FCD-B25A-A38D6B9FC93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641-4FCD-B25A-A38D6B9FC93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641-4FCD-B25A-A38D6B9FC939}"/>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E641-4FCD-B25A-A38D6B9FC93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641-4FCD-B25A-A38D6B9FC93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E641-4FCD-B25A-A38D6B9FC93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E641-4FCD-B25A-A38D6B9FC939}"/>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E641-4FCD-B25A-A38D6B9FC939}"/>
              </c:ext>
            </c:extLst>
          </c:dPt>
          <c:dLbls>
            <c:dLbl>
              <c:idx val="0"/>
              <c:layout>
                <c:manualLayout>
                  <c:x val="0.13333333333333322"/>
                  <c:y val="-0.19444444444444445"/>
                </c:manualLayout>
              </c:layout>
              <c:tx>
                <c:rich>
                  <a:bodyPr/>
                  <a:lstStyle/>
                  <a:p>
                    <a:fld id="{FC002668-674A-473F-B634-D9B48871DDF2}" type="VALUE">
                      <a:rPr lang="en-US" sz="24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641-4FCD-B25A-A38D6B9FC939}"/>
                </c:ext>
              </c:extLst>
            </c:dLbl>
            <c:dLbl>
              <c:idx val="5"/>
              <c:layout>
                <c:manualLayout>
                  <c:x val="-0.15320965482838858"/>
                  <c:y val="-0.193305054365846"/>
                </c:manualLayout>
              </c:layout>
              <c:tx>
                <c:rich>
                  <a:bodyPr/>
                  <a:lstStyle/>
                  <a:p>
                    <a:fld id="{B057DC66-DE26-4526-9557-B96493167D99}" type="VALUE">
                      <a:rPr lang="en-US" sz="240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E641-4FCD-B25A-A38D6B9FC939}"/>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'[SD T504 Bill of Materials 231204.xlsx]Purchase Order'!$H$19:$Q$19</c:f>
              <c:numCache>
                <c:formatCode>General</c:formatCode>
                <c:ptCount val="10"/>
                <c:pt idx="0" formatCode="&quot;$&quot;#,##0.00_);[Red]\(&quot;$&quot;#,##0.00\)">
                  <c:v>827.18000000000006</c:v>
                </c:pt>
                <c:pt idx="5" formatCode="&quot;$&quot;#,##0.00_);[Red]\(&quot;$&quot;#,##0.00\)">
                  <c:v>1172.82</c:v>
                </c:pt>
              </c:numCache>
            </c:numRef>
          </c:val>
          <c:extLst>
            <c:ext xmlns:c16="http://schemas.microsoft.com/office/drawing/2014/chart" uri="{C3380CC4-5D6E-409C-BE32-E72D297353CC}">
              <c16:uniqueId val="{00000014-E641-4FCD-B25A-A38D6B9FC939}"/>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_rels/data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736FD4-4B26-4EBB-AE19-BB451B808309}"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D4C3F67A-7F9A-467B-8743-B4A8B3FF2D95}">
      <dgm:prSet/>
      <dgm:spPr/>
      <dgm:t>
        <a:bodyPr/>
        <a:lstStyle/>
        <a:p>
          <a:pPr>
            <a:defRPr b="1"/>
          </a:pPr>
          <a:r>
            <a:rPr lang="en-US">
              <a:latin typeface="Arial" panose="020B0604020202020204" pitchFamily="34" charset="0"/>
              <a:cs typeface="Arial" panose="020B0604020202020204" pitchFamily="34" charset="0"/>
            </a:rPr>
            <a:t>Generator</a:t>
          </a:r>
        </a:p>
      </dgm:t>
    </dgm:pt>
    <dgm:pt modelId="{C836F5F5-117F-4467-AB9E-488673748DE1}" type="parTrans" cxnId="{A01E6D76-EC40-40B0-941D-34B80DD1C1DD}">
      <dgm:prSet/>
      <dgm:spPr/>
      <dgm:t>
        <a:bodyPr/>
        <a:lstStyle/>
        <a:p>
          <a:endParaRPr lang="en-US">
            <a:latin typeface="Arial" panose="020B0604020202020204" pitchFamily="34" charset="0"/>
            <a:cs typeface="Arial" panose="020B0604020202020204" pitchFamily="34" charset="0"/>
          </a:endParaRPr>
        </a:p>
      </dgm:t>
    </dgm:pt>
    <dgm:pt modelId="{F5067C04-B762-45C5-A734-E92A11F0E199}" type="sibTrans" cxnId="{A01E6D76-EC40-40B0-941D-34B80DD1C1DD}">
      <dgm:prSet/>
      <dgm:spPr/>
      <dgm:t>
        <a:bodyPr/>
        <a:lstStyle/>
        <a:p>
          <a:endParaRPr lang="en-US">
            <a:latin typeface="Arial" panose="020B0604020202020204" pitchFamily="34" charset="0"/>
            <a:cs typeface="Arial" panose="020B0604020202020204" pitchFamily="34" charset="0"/>
          </a:endParaRPr>
        </a:p>
      </dgm:t>
    </dgm:pt>
    <dgm:pt modelId="{7C87B996-006C-45E0-92C3-8D500111F0BC}">
      <dgm:prSet custT="1"/>
      <dgm:spPr/>
      <dgm:t>
        <a:bodyPr/>
        <a:lstStyle/>
        <a:p>
          <a:r>
            <a:rPr lang="en-US" sz="2400">
              <a:latin typeface="Arial" panose="020B0604020202020204" pitchFamily="34" charset="0"/>
              <a:cs typeface="Arial" panose="020B0604020202020204" pitchFamily="34" charset="0"/>
            </a:rPr>
            <a:t>Converts electrical power to electrical signal </a:t>
          </a:r>
        </a:p>
      </dgm:t>
    </dgm:pt>
    <dgm:pt modelId="{5FA3A3A7-F1CE-4C12-B9A4-ED2FC8FB5B2A}" type="parTrans" cxnId="{CB0FAD63-2A41-4291-94F2-5BEA28F7BEF5}">
      <dgm:prSet/>
      <dgm:spPr/>
      <dgm:t>
        <a:bodyPr/>
        <a:lstStyle/>
        <a:p>
          <a:endParaRPr lang="en-US">
            <a:latin typeface="Arial" panose="020B0604020202020204" pitchFamily="34" charset="0"/>
            <a:cs typeface="Arial" panose="020B0604020202020204" pitchFamily="34" charset="0"/>
          </a:endParaRPr>
        </a:p>
      </dgm:t>
    </dgm:pt>
    <dgm:pt modelId="{82A22769-F342-417A-B820-F5BF8A004DC0}" type="sibTrans" cxnId="{CB0FAD63-2A41-4291-94F2-5BEA28F7BEF5}">
      <dgm:prSet/>
      <dgm:spPr/>
      <dgm:t>
        <a:bodyPr/>
        <a:lstStyle/>
        <a:p>
          <a:endParaRPr lang="en-US">
            <a:latin typeface="Arial" panose="020B0604020202020204" pitchFamily="34" charset="0"/>
            <a:cs typeface="Arial" panose="020B0604020202020204" pitchFamily="34" charset="0"/>
          </a:endParaRPr>
        </a:p>
      </dgm:t>
    </dgm:pt>
    <dgm:pt modelId="{C37E303B-4433-4EA9-800C-B09B606E1B04}">
      <dgm:prSet/>
      <dgm:spPr/>
      <dgm:t>
        <a:bodyPr/>
        <a:lstStyle/>
        <a:p>
          <a:pPr>
            <a:defRPr b="1"/>
          </a:pPr>
          <a:r>
            <a:rPr lang="en-US">
              <a:latin typeface="Arial" panose="020B0604020202020204" pitchFamily="34" charset="0"/>
              <a:cs typeface="Arial" panose="020B0604020202020204" pitchFamily="34" charset="0"/>
            </a:rPr>
            <a:t>Transducer</a:t>
          </a:r>
        </a:p>
      </dgm:t>
    </dgm:pt>
    <dgm:pt modelId="{62E3A33E-632E-45A6-ADE6-A632E1C8EB02}" type="parTrans" cxnId="{64515074-32D9-4597-8815-C9B46C642628}">
      <dgm:prSet/>
      <dgm:spPr/>
      <dgm:t>
        <a:bodyPr/>
        <a:lstStyle/>
        <a:p>
          <a:endParaRPr lang="en-US">
            <a:latin typeface="Arial" panose="020B0604020202020204" pitchFamily="34" charset="0"/>
            <a:cs typeface="Arial" panose="020B0604020202020204" pitchFamily="34" charset="0"/>
          </a:endParaRPr>
        </a:p>
      </dgm:t>
    </dgm:pt>
    <dgm:pt modelId="{8C0CA123-3DCB-4FE6-88C2-E339734ECBBD}" type="sibTrans" cxnId="{64515074-32D9-4597-8815-C9B46C642628}">
      <dgm:prSet/>
      <dgm:spPr/>
      <dgm:t>
        <a:bodyPr/>
        <a:lstStyle/>
        <a:p>
          <a:endParaRPr lang="en-US">
            <a:latin typeface="Arial" panose="020B0604020202020204" pitchFamily="34" charset="0"/>
            <a:cs typeface="Arial" panose="020B0604020202020204" pitchFamily="34" charset="0"/>
          </a:endParaRPr>
        </a:p>
      </dgm:t>
    </dgm:pt>
    <dgm:pt modelId="{0D845388-102D-4B69-8317-E4B639035676}">
      <dgm:prSet/>
      <dgm:spPr/>
      <dgm:t>
        <a:bodyPr/>
        <a:lstStyle/>
        <a:p>
          <a:r>
            <a:rPr lang="en-US">
              <a:latin typeface="Arial" panose="020B0604020202020204" pitchFamily="34" charset="0"/>
              <a:cs typeface="Arial" panose="020B0604020202020204" pitchFamily="34" charset="0"/>
            </a:rPr>
            <a:t>Converts electrical signal into vibrations</a:t>
          </a:r>
        </a:p>
      </dgm:t>
    </dgm:pt>
    <dgm:pt modelId="{21056E63-16BB-420F-AA44-59236C97836F}" type="parTrans" cxnId="{F330EE5A-8427-425F-BD19-EBEBBF59C31F}">
      <dgm:prSet/>
      <dgm:spPr/>
      <dgm:t>
        <a:bodyPr/>
        <a:lstStyle/>
        <a:p>
          <a:endParaRPr lang="en-US">
            <a:latin typeface="Arial" panose="020B0604020202020204" pitchFamily="34" charset="0"/>
            <a:cs typeface="Arial" panose="020B0604020202020204" pitchFamily="34" charset="0"/>
          </a:endParaRPr>
        </a:p>
      </dgm:t>
    </dgm:pt>
    <dgm:pt modelId="{8B046C23-F9F6-43EC-8F3A-98A86D7C9088}" type="sibTrans" cxnId="{F330EE5A-8427-425F-BD19-EBEBBF59C31F}">
      <dgm:prSet/>
      <dgm:spPr/>
      <dgm:t>
        <a:bodyPr/>
        <a:lstStyle/>
        <a:p>
          <a:endParaRPr lang="en-US">
            <a:latin typeface="Arial" panose="020B0604020202020204" pitchFamily="34" charset="0"/>
            <a:cs typeface="Arial" panose="020B0604020202020204" pitchFamily="34" charset="0"/>
          </a:endParaRPr>
        </a:p>
      </dgm:t>
    </dgm:pt>
    <dgm:pt modelId="{C8055092-A64B-4317-AE17-3E4869B95D6B}">
      <dgm:prSet/>
      <dgm:spPr/>
      <dgm:t>
        <a:bodyPr/>
        <a:lstStyle/>
        <a:p>
          <a:pPr>
            <a:defRPr b="1"/>
          </a:pPr>
          <a:r>
            <a:rPr lang="en-US">
              <a:latin typeface="Arial" panose="020B0604020202020204" pitchFamily="34" charset="0"/>
              <a:cs typeface="Arial" panose="020B0604020202020204" pitchFamily="34" charset="0"/>
            </a:rPr>
            <a:t>Probe</a:t>
          </a:r>
        </a:p>
      </dgm:t>
    </dgm:pt>
    <dgm:pt modelId="{338DE971-5C77-49AD-BBD1-8DF1BD225735}" type="parTrans" cxnId="{EC2E5418-454D-421B-81CF-EA2FFC9DC8E2}">
      <dgm:prSet/>
      <dgm:spPr/>
      <dgm:t>
        <a:bodyPr/>
        <a:lstStyle/>
        <a:p>
          <a:endParaRPr lang="en-US">
            <a:latin typeface="Arial" panose="020B0604020202020204" pitchFamily="34" charset="0"/>
            <a:cs typeface="Arial" panose="020B0604020202020204" pitchFamily="34" charset="0"/>
          </a:endParaRPr>
        </a:p>
      </dgm:t>
    </dgm:pt>
    <dgm:pt modelId="{104AF46F-53EA-4843-8064-35FC1D393A30}" type="sibTrans" cxnId="{EC2E5418-454D-421B-81CF-EA2FFC9DC8E2}">
      <dgm:prSet/>
      <dgm:spPr/>
      <dgm:t>
        <a:bodyPr/>
        <a:lstStyle/>
        <a:p>
          <a:endParaRPr lang="en-US">
            <a:latin typeface="Arial" panose="020B0604020202020204" pitchFamily="34" charset="0"/>
            <a:cs typeface="Arial" panose="020B0604020202020204" pitchFamily="34" charset="0"/>
          </a:endParaRPr>
        </a:p>
      </dgm:t>
    </dgm:pt>
    <dgm:pt modelId="{D14BDE0D-631F-4064-86B5-2601DC56ABD1}">
      <dgm:prSet/>
      <dgm:spPr/>
      <dgm:t>
        <a:bodyPr/>
        <a:lstStyle/>
        <a:p>
          <a:r>
            <a:rPr lang="en-US">
              <a:latin typeface="Arial" panose="020B0604020202020204" pitchFamily="34" charset="0"/>
              <a:cs typeface="Arial" panose="020B0604020202020204" pitchFamily="34" charset="0"/>
            </a:rPr>
            <a:t>Takes vibrations and amplifies them to create disturbances</a:t>
          </a:r>
        </a:p>
      </dgm:t>
    </dgm:pt>
    <dgm:pt modelId="{72E5C174-C107-4E69-A6A0-4F5032792AE5}" type="parTrans" cxnId="{BB5E7CB8-1FD5-4BEC-8A71-C3A2BF06DA3D}">
      <dgm:prSet/>
      <dgm:spPr/>
      <dgm:t>
        <a:bodyPr/>
        <a:lstStyle/>
        <a:p>
          <a:endParaRPr lang="en-US">
            <a:latin typeface="Arial" panose="020B0604020202020204" pitchFamily="34" charset="0"/>
            <a:cs typeface="Arial" panose="020B0604020202020204" pitchFamily="34" charset="0"/>
          </a:endParaRPr>
        </a:p>
      </dgm:t>
    </dgm:pt>
    <dgm:pt modelId="{429A094F-B131-4084-BE3F-29E25A44E9FC}" type="sibTrans" cxnId="{BB5E7CB8-1FD5-4BEC-8A71-C3A2BF06DA3D}">
      <dgm:prSet/>
      <dgm:spPr/>
      <dgm:t>
        <a:bodyPr/>
        <a:lstStyle/>
        <a:p>
          <a:endParaRPr lang="en-US">
            <a:latin typeface="Arial" panose="020B0604020202020204" pitchFamily="34" charset="0"/>
            <a:cs typeface="Arial" panose="020B0604020202020204" pitchFamily="34" charset="0"/>
          </a:endParaRPr>
        </a:p>
      </dgm:t>
    </dgm:pt>
    <dgm:pt modelId="{53CE2433-F167-4DB9-89DA-24D1B97AD1FE}" type="pres">
      <dgm:prSet presAssocID="{B9736FD4-4B26-4EBB-AE19-BB451B808309}" presName="root" presStyleCnt="0">
        <dgm:presLayoutVars>
          <dgm:dir/>
          <dgm:resizeHandles val="exact"/>
        </dgm:presLayoutVars>
      </dgm:prSet>
      <dgm:spPr/>
    </dgm:pt>
    <dgm:pt modelId="{0F890F84-52FE-45B9-9311-3CEEF2D345D2}" type="pres">
      <dgm:prSet presAssocID="{D4C3F67A-7F9A-467B-8743-B4A8B3FF2D95}" presName="compNode" presStyleCnt="0"/>
      <dgm:spPr/>
    </dgm:pt>
    <dgm:pt modelId="{C67059BE-E1D4-4D03-8D2E-7FAB76E65606}" type="pres">
      <dgm:prSet presAssocID="{D4C3F67A-7F9A-467B-8743-B4A8B3FF2D9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gh Voltage"/>
        </a:ext>
      </dgm:extLst>
    </dgm:pt>
    <dgm:pt modelId="{129A1964-5A0D-48F9-ADFC-3B9747E9D87D}" type="pres">
      <dgm:prSet presAssocID="{D4C3F67A-7F9A-467B-8743-B4A8B3FF2D95}" presName="iconSpace" presStyleCnt="0"/>
      <dgm:spPr/>
    </dgm:pt>
    <dgm:pt modelId="{28200925-537A-4C64-8BCE-463F24E96980}" type="pres">
      <dgm:prSet presAssocID="{D4C3F67A-7F9A-467B-8743-B4A8B3FF2D95}" presName="parTx" presStyleLbl="revTx" presStyleIdx="0" presStyleCnt="6">
        <dgm:presLayoutVars>
          <dgm:chMax val="0"/>
          <dgm:chPref val="0"/>
        </dgm:presLayoutVars>
      </dgm:prSet>
      <dgm:spPr/>
    </dgm:pt>
    <dgm:pt modelId="{330ECC06-EDAB-4DB0-A236-56AA6C40AAD3}" type="pres">
      <dgm:prSet presAssocID="{D4C3F67A-7F9A-467B-8743-B4A8B3FF2D95}" presName="txSpace" presStyleCnt="0"/>
      <dgm:spPr/>
    </dgm:pt>
    <dgm:pt modelId="{40F00796-742B-4170-B027-2AE1AE672431}" type="pres">
      <dgm:prSet presAssocID="{D4C3F67A-7F9A-467B-8743-B4A8B3FF2D95}" presName="desTx" presStyleLbl="revTx" presStyleIdx="1" presStyleCnt="6">
        <dgm:presLayoutVars/>
      </dgm:prSet>
      <dgm:spPr/>
    </dgm:pt>
    <dgm:pt modelId="{3ECC9EEE-3985-4DEE-A5A7-C1527FF0DEB9}" type="pres">
      <dgm:prSet presAssocID="{F5067C04-B762-45C5-A734-E92A11F0E199}" presName="sibTrans" presStyleCnt="0"/>
      <dgm:spPr/>
    </dgm:pt>
    <dgm:pt modelId="{4658918A-3832-46D8-8193-F41B76D9FE80}" type="pres">
      <dgm:prSet presAssocID="{C37E303B-4433-4EA9-800C-B09B606E1B04}" presName="compNode" presStyleCnt="0"/>
      <dgm:spPr/>
    </dgm:pt>
    <dgm:pt modelId="{3A8A3EC1-BC10-41BE-A314-D31B0D7F7631}" type="pres">
      <dgm:prSet presAssocID="{C37E303B-4433-4EA9-800C-B09B606E1B0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reless router"/>
        </a:ext>
      </dgm:extLst>
    </dgm:pt>
    <dgm:pt modelId="{C4B3B9D5-E2F6-4935-939E-673EF45C6209}" type="pres">
      <dgm:prSet presAssocID="{C37E303B-4433-4EA9-800C-B09B606E1B04}" presName="iconSpace" presStyleCnt="0"/>
      <dgm:spPr/>
    </dgm:pt>
    <dgm:pt modelId="{E00E00DB-AEFA-4C0B-B108-EDF7F0123E0E}" type="pres">
      <dgm:prSet presAssocID="{C37E303B-4433-4EA9-800C-B09B606E1B04}" presName="parTx" presStyleLbl="revTx" presStyleIdx="2" presStyleCnt="6">
        <dgm:presLayoutVars>
          <dgm:chMax val="0"/>
          <dgm:chPref val="0"/>
        </dgm:presLayoutVars>
      </dgm:prSet>
      <dgm:spPr/>
    </dgm:pt>
    <dgm:pt modelId="{AE719674-4E59-42B2-8419-47C8DAF4CAA7}" type="pres">
      <dgm:prSet presAssocID="{C37E303B-4433-4EA9-800C-B09B606E1B04}" presName="txSpace" presStyleCnt="0"/>
      <dgm:spPr/>
    </dgm:pt>
    <dgm:pt modelId="{3ACCDBB5-9287-49E5-9BA4-501972127F94}" type="pres">
      <dgm:prSet presAssocID="{C37E303B-4433-4EA9-800C-B09B606E1B04}" presName="desTx" presStyleLbl="revTx" presStyleIdx="3" presStyleCnt="6">
        <dgm:presLayoutVars/>
      </dgm:prSet>
      <dgm:spPr/>
    </dgm:pt>
    <dgm:pt modelId="{6D131B2E-7211-4591-818B-18B81BDC1384}" type="pres">
      <dgm:prSet presAssocID="{8C0CA123-3DCB-4FE6-88C2-E339734ECBBD}" presName="sibTrans" presStyleCnt="0"/>
      <dgm:spPr/>
    </dgm:pt>
    <dgm:pt modelId="{AA4882FD-241F-47C4-A03E-7CBD8812ECC5}" type="pres">
      <dgm:prSet presAssocID="{C8055092-A64B-4317-AE17-3E4869B95D6B}" presName="compNode" presStyleCnt="0"/>
      <dgm:spPr/>
    </dgm:pt>
    <dgm:pt modelId="{9FEB343E-94F3-4037-ABC8-E5DDAC9B7ACE}" type="pres">
      <dgm:prSet presAssocID="{C8055092-A64B-4317-AE17-3E4869B95D6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oice"/>
        </a:ext>
      </dgm:extLst>
    </dgm:pt>
    <dgm:pt modelId="{5FA32460-6300-496A-83A8-857AD46A8A3E}" type="pres">
      <dgm:prSet presAssocID="{C8055092-A64B-4317-AE17-3E4869B95D6B}" presName="iconSpace" presStyleCnt="0"/>
      <dgm:spPr/>
    </dgm:pt>
    <dgm:pt modelId="{DA821E36-642F-4678-97FF-A486C436A195}" type="pres">
      <dgm:prSet presAssocID="{C8055092-A64B-4317-AE17-3E4869B95D6B}" presName="parTx" presStyleLbl="revTx" presStyleIdx="4" presStyleCnt="6">
        <dgm:presLayoutVars>
          <dgm:chMax val="0"/>
          <dgm:chPref val="0"/>
        </dgm:presLayoutVars>
      </dgm:prSet>
      <dgm:spPr/>
    </dgm:pt>
    <dgm:pt modelId="{249CE914-C6AC-4A41-A7DA-4F58D880BD84}" type="pres">
      <dgm:prSet presAssocID="{C8055092-A64B-4317-AE17-3E4869B95D6B}" presName="txSpace" presStyleCnt="0"/>
      <dgm:spPr/>
    </dgm:pt>
    <dgm:pt modelId="{D64D9498-A182-4E18-86E0-7B0A194C8486}" type="pres">
      <dgm:prSet presAssocID="{C8055092-A64B-4317-AE17-3E4869B95D6B}" presName="desTx" presStyleLbl="revTx" presStyleIdx="5" presStyleCnt="6">
        <dgm:presLayoutVars/>
      </dgm:prSet>
      <dgm:spPr/>
    </dgm:pt>
  </dgm:ptLst>
  <dgm:cxnLst>
    <dgm:cxn modelId="{EC2E5418-454D-421B-81CF-EA2FFC9DC8E2}" srcId="{B9736FD4-4B26-4EBB-AE19-BB451B808309}" destId="{C8055092-A64B-4317-AE17-3E4869B95D6B}" srcOrd="2" destOrd="0" parTransId="{338DE971-5C77-49AD-BBD1-8DF1BD225735}" sibTransId="{104AF46F-53EA-4843-8064-35FC1D393A30}"/>
    <dgm:cxn modelId="{CB0FAD63-2A41-4291-94F2-5BEA28F7BEF5}" srcId="{D4C3F67A-7F9A-467B-8743-B4A8B3FF2D95}" destId="{7C87B996-006C-45E0-92C3-8D500111F0BC}" srcOrd="0" destOrd="0" parTransId="{5FA3A3A7-F1CE-4C12-B9A4-ED2FC8FB5B2A}" sibTransId="{82A22769-F342-417A-B820-F5BF8A004DC0}"/>
    <dgm:cxn modelId="{C25F4365-0D86-4021-9896-E3B600B7B269}" type="presOf" srcId="{D4C3F67A-7F9A-467B-8743-B4A8B3FF2D95}" destId="{28200925-537A-4C64-8BCE-463F24E96980}" srcOrd="0" destOrd="0" presId="urn:microsoft.com/office/officeart/2018/5/layout/CenteredIconLabelDescriptionList"/>
    <dgm:cxn modelId="{08BA2746-ED54-471B-90D0-8D103A20EF5F}" type="presOf" srcId="{B9736FD4-4B26-4EBB-AE19-BB451B808309}" destId="{53CE2433-F167-4DB9-89DA-24D1B97AD1FE}" srcOrd="0" destOrd="0" presId="urn:microsoft.com/office/officeart/2018/5/layout/CenteredIconLabelDescriptionList"/>
    <dgm:cxn modelId="{19C6FC68-49B9-47C4-84F3-001494820D6E}" type="presOf" srcId="{7C87B996-006C-45E0-92C3-8D500111F0BC}" destId="{40F00796-742B-4170-B027-2AE1AE672431}" srcOrd="0" destOrd="0" presId="urn:microsoft.com/office/officeart/2018/5/layout/CenteredIconLabelDescriptionList"/>
    <dgm:cxn modelId="{64515074-32D9-4597-8815-C9B46C642628}" srcId="{B9736FD4-4B26-4EBB-AE19-BB451B808309}" destId="{C37E303B-4433-4EA9-800C-B09B606E1B04}" srcOrd="1" destOrd="0" parTransId="{62E3A33E-632E-45A6-ADE6-A632E1C8EB02}" sibTransId="{8C0CA123-3DCB-4FE6-88C2-E339734ECBBD}"/>
    <dgm:cxn modelId="{A01E6D76-EC40-40B0-941D-34B80DD1C1DD}" srcId="{B9736FD4-4B26-4EBB-AE19-BB451B808309}" destId="{D4C3F67A-7F9A-467B-8743-B4A8B3FF2D95}" srcOrd="0" destOrd="0" parTransId="{C836F5F5-117F-4467-AB9E-488673748DE1}" sibTransId="{F5067C04-B762-45C5-A734-E92A11F0E199}"/>
    <dgm:cxn modelId="{F330EE5A-8427-425F-BD19-EBEBBF59C31F}" srcId="{C37E303B-4433-4EA9-800C-B09B606E1B04}" destId="{0D845388-102D-4B69-8317-E4B639035676}" srcOrd="0" destOrd="0" parTransId="{21056E63-16BB-420F-AA44-59236C97836F}" sibTransId="{8B046C23-F9F6-43EC-8F3A-98A86D7C9088}"/>
    <dgm:cxn modelId="{AFA50D8A-7FBE-4FCB-A653-08CDF16D7FFF}" type="presOf" srcId="{D14BDE0D-631F-4064-86B5-2601DC56ABD1}" destId="{D64D9498-A182-4E18-86E0-7B0A194C8486}" srcOrd="0" destOrd="0" presId="urn:microsoft.com/office/officeart/2018/5/layout/CenteredIconLabelDescriptionList"/>
    <dgm:cxn modelId="{DA71C392-4417-4B46-B1AB-55946D2912D0}" type="presOf" srcId="{0D845388-102D-4B69-8317-E4B639035676}" destId="{3ACCDBB5-9287-49E5-9BA4-501972127F94}" srcOrd="0" destOrd="0" presId="urn:microsoft.com/office/officeart/2018/5/layout/CenteredIconLabelDescriptionList"/>
    <dgm:cxn modelId="{BB5E7CB8-1FD5-4BEC-8A71-C3A2BF06DA3D}" srcId="{C8055092-A64B-4317-AE17-3E4869B95D6B}" destId="{D14BDE0D-631F-4064-86B5-2601DC56ABD1}" srcOrd="0" destOrd="0" parTransId="{72E5C174-C107-4E69-A6A0-4F5032792AE5}" sibTransId="{429A094F-B131-4084-BE3F-29E25A44E9FC}"/>
    <dgm:cxn modelId="{5ED4DAE4-91C8-438D-93A2-D99B687CF0DF}" type="presOf" srcId="{C37E303B-4433-4EA9-800C-B09B606E1B04}" destId="{E00E00DB-AEFA-4C0B-B108-EDF7F0123E0E}" srcOrd="0" destOrd="0" presId="urn:microsoft.com/office/officeart/2018/5/layout/CenteredIconLabelDescriptionList"/>
    <dgm:cxn modelId="{93F0FEEB-BD4D-4813-A1C9-F72FF8965B97}" type="presOf" srcId="{C8055092-A64B-4317-AE17-3E4869B95D6B}" destId="{DA821E36-642F-4678-97FF-A486C436A195}" srcOrd="0" destOrd="0" presId="urn:microsoft.com/office/officeart/2018/5/layout/CenteredIconLabelDescriptionList"/>
    <dgm:cxn modelId="{54788E84-3048-45E5-BA09-4A17F1DB43B7}" type="presParOf" srcId="{53CE2433-F167-4DB9-89DA-24D1B97AD1FE}" destId="{0F890F84-52FE-45B9-9311-3CEEF2D345D2}" srcOrd="0" destOrd="0" presId="urn:microsoft.com/office/officeart/2018/5/layout/CenteredIconLabelDescriptionList"/>
    <dgm:cxn modelId="{20BE77F3-C181-404A-9F3F-BB3245C31DE4}" type="presParOf" srcId="{0F890F84-52FE-45B9-9311-3CEEF2D345D2}" destId="{C67059BE-E1D4-4D03-8D2E-7FAB76E65606}" srcOrd="0" destOrd="0" presId="urn:microsoft.com/office/officeart/2018/5/layout/CenteredIconLabelDescriptionList"/>
    <dgm:cxn modelId="{1689C5A9-62A6-4AB9-8B6C-145E945CBB0F}" type="presParOf" srcId="{0F890F84-52FE-45B9-9311-3CEEF2D345D2}" destId="{129A1964-5A0D-48F9-ADFC-3B9747E9D87D}" srcOrd="1" destOrd="0" presId="urn:microsoft.com/office/officeart/2018/5/layout/CenteredIconLabelDescriptionList"/>
    <dgm:cxn modelId="{E4ED9950-F32B-4B7B-8797-3977266AD174}" type="presParOf" srcId="{0F890F84-52FE-45B9-9311-3CEEF2D345D2}" destId="{28200925-537A-4C64-8BCE-463F24E96980}" srcOrd="2" destOrd="0" presId="urn:microsoft.com/office/officeart/2018/5/layout/CenteredIconLabelDescriptionList"/>
    <dgm:cxn modelId="{85FCBFE7-CD29-4A98-BCB1-7E6E01558AB1}" type="presParOf" srcId="{0F890F84-52FE-45B9-9311-3CEEF2D345D2}" destId="{330ECC06-EDAB-4DB0-A236-56AA6C40AAD3}" srcOrd="3" destOrd="0" presId="urn:microsoft.com/office/officeart/2018/5/layout/CenteredIconLabelDescriptionList"/>
    <dgm:cxn modelId="{205FB26D-AE3F-40E5-A67B-61539CBBB53A}" type="presParOf" srcId="{0F890F84-52FE-45B9-9311-3CEEF2D345D2}" destId="{40F00796-742B-4170-B027-2AE1AE672431}" srcOrd="4" destOrd="0" presId="urn:microsoft.com/office/officeart/2018/5/layout/CenteredIconLabelDescriptionList"/>
    <dgm:cxn modelId="{15733852-77A8-4745-8079-319A5B9218BF}" type="presParOf" srcId="{53CE2433-F167-4DB9-89DA-24D1B97AD1FE}" destId="{3ECC9EEE-3985-4DEE-A5A7-C1527FF0DEB9}" srcOrd="1" destOrd="0" presId="urn:microsoft.com/office/officeart/2018/5/layout/CenteredIconLabelDescriptionList"/>
    <dgm:cxn modelId="{4400958E-FFDB-4D27-91CD-30BFAD1EE1B9}" type="presParOf" srcId="{53CE2433-F167-4DB9-89DA-24D1B97AD1FE}" destId="{4658918A-3832-46D8-8193-F41B76D9FE80}" srcOrd="2" destOrd="0" presId="urn:microsoft.com/office/officeart/2018/5/layout/CenteredIconLabelDescriptionList"/>
    <dgm:cxn modelId="{98B2A451-3006-4C68-BDAB-46310AD9B765}" type="presParOf" srcId="{4658918A-3832-46D8-8193-F41B76D9FE80}" destId="{3A8A3EC1-BC10-41BE-A314-D31B0D7F7631}" srcOrd="0" destOrd="0" presId="urn:microsoft.com/office/officeart/2018/5/layout/CenteredIconLabelDescriptionList"/>
    <dgm:cxn modelId="{4D2D565B-CE88-45FC-8CD4-5174A7FC2C87}" type="presParOf" srcId="{4658918A-3832-46D8-8193-F41B76D9FE80}" destId="{C4B3B9D5-E2F6-4935-939E-673EF45C6209}" srcOrd="1" destOrd="0" presId="urn:microsoft.com/office/officeart/2018/5/layout/CenteredIconLabelDescriptionList"/>
    <dgm:cxn modelId="{5C9C4F53-9B5C-437D-AD5E-F5C91A876599}" type="presParOf" srcId="{4658918A-3832-46D8-8193-F41B76D9FE80}" destId="{E00E00DB-AEFA-4C0B-B108-EDF7F0123E0E}" srcOrd="2" destOrd="0" presId="urn:microsoft.com/office/officeart/2018/5/layout/CenteredIconLabelDescriptionList"/>
    <dgm:cxn modelId="{0FE21A1F-88E3-41EF-8F91-44CD69D06BAB}" type="presParOf" srcId="{4658918A-3832-46D8-8193-F41B76D9FE80}" destId="{AE719674-4E59-42B2-8419-47C8DAF4CAA7}" srcOrd="3" destOrd="0" presId="urn:microsoft.com/office/officeart/2018/5/layout/CenteredIconLabelDescriptionList"/>
    <dgm:cxn modelId="{A8BC4329-E715-47C6-B56E-FD9F0176E214}" type="presParOf" srcId="{4658918A-3832-46D8-8193-F41B76D9FE80}" destId="{3ACCDBB5-9287-49E5-9BA4-501972127F94}" srcOrd="4" destOrd="0" presId="urn:microsoft.com/office/officeart/2018/5/layout/CenteredIconLabelDescriptionList"/>
    <dgm:cxn modelId="{5EA3EBBF-D8B9-432F-AB39-93ADC2DAB22B}" type="presParOf" srcId="{53CE2433-F167-4DB9-89DA-24D1B97AD1FE}" destId="{6D131B2E-7211-4591-818B-18B81BDC1384}" srcOrd="3" destOrd="0" presId="urn:microsoft.com/office/officeart/2018/5/layout/CenteredIconLabelDescriptionList"/>
    <dgm:cxn modelId="{0C5541C6-7A82-4749-AF71-DD763EEB3DAD}" type="presParOf" srcId="{53CE2433-F167-4DB9-89DA-24D1B97AD1FE}" destId="{AA4882FD-241F-47C4-A03E-7CBD8812ECC5}" srcOrd="4" destOrd="0" presId="urn:microsoft.com/office/officeart/2018/5/layout/CenteredIconLabelDescriptionList"/>
    <dgm:cxn modelId="{83ED6233-2BCE-497B-9DAE-FCD0D0A13F1F}" type="presParOf" srcId="{AA4882FD-241F-47C4-A03E-7CBD8812ECC5}" destId="{9FEB343E-94F3-4037-ABC8-E5DDAC9B7ACE}" srcOrd="0" destOrd="0" presId="urn:microsoft.com/office/officeart/2018/5/layout/CenteredIconLabelDescriptionList"/>
    <dgm:cxn modelId="{DE6025CE-40CA-4D1A-AF76-A20827799A06}" type="presParOf" srcId="{AA4882FD-241F-47C4-A03E-7CBD8812ECC5}" destId="{5FA32460-6300-496A-83A8-857AD46A8A3E}" srcOrd="1" destOrd="0" presId="urn:microsoft.com/office/officeart/2018/5/layout/CenteredIconLabelDescriptionList"/>
    <dgm:cxn modelId="{4B2CB994-6AF7-446E-BE91-0066CD6F9903}" type="presParOf" srcId="{AA4882FD-241F-47C4-A03E-7CBD8812ECC5}" destId="{DA821E36-642F-4678-97FF-A486C436A195}" srcOrd="2" destOrd="0" presId="urn:microsoft.com/office/officeart/2018/5/layout/CenteredIconLabelDescriptionList"/>
    <dgm:cxn modelId="{1D9E5E2B-5765-416E-97AD-FA21F34A5F01}" type="presParOf" srcId="{AA4882FD-241F-47C4-A03E-7CBD8812ECC5}" destId="{249CE914-C6AC-4A41-A7DA-4F58D880BD84}" srcOrd="3" destOrd="0" presId="urn:microsoft.com/office/officeart/2018/5/layout/CenteredIconLabelDescriptionList"/>
    <dgm:cxn modelId="{9C574D4A-852E-4EFE-9765-F01C3D9D5B44}" type="presParOf" srcId="{AA4882FD-241F-47C4-A03E-7CBD8812ECC5}" destId="{D64D9498-A182-4E18-86E0-7B0A194C8486}"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9072E9-DA3A-4520-BDD1-F9F65815A78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37F2C98-8EB1-4B63-99FC-CBAEC64BED65}">
      <dgm:prSet/>
      <dgm:spPr/>
      <dgm:t>
        <a:bodyPr/>
        <a:lstStyle/>
        <a:p>
          <a:r>
            <a:rPr lang="en-US" b="1"/>
            <a:t>Hemodialysis</a:t>
          </a:r>
          <a:r>
            <a:rPr lang="en-US"/>
            <a:t> is ongoing dialysis (3 to 5 times a week) that cleans your blood, usually in a dialysis center. The hemodialysis access is in your arm.</a:t>
          </a:r>
        </a:p>
      </dgm:t>
    </dgm:pt>
    <dgm:pt modelId="{7BAC4787-6B6C-46D3-8967-F428EF2BB5F0}" type="parTrans" cxnId="{10D67B23-3FD7-436B-8E08-9C4EC6AB4E9A}">
      <dgm:prSet/>
      <dgm:spPr/>
      <dgm:t>
        <a:bodyPr/>
        <a:lstStyle/>
        <a:p>
          <a:endParaRPr lang="en-US"/>
        </a:p>
      </dgm:t>
    </dgm:pt>
    <dgm:pt modelId="{AFF768B9-D5E6-4B62-93EC-EA8F7354A625}" type="sibTrans" cxnId="{10D67B23-3FD7-436B-8E08-9C4EC6AB4E9A}">
      <dgm:prSet/>
      <dgm:spPr/>
      <dgm:t>
        <a:bodyPr/>
        <a:lstStyle/>
        <a:p>
          <a:endParaRPr lang="en-US"/>
        </a:p>
      </dgm:t>
    </dgm:pt>
    <dgm:pt modelId="{86745ED7-3479-42D2-8C36-DAB84AABA892}">
      <dgm:prSet/>
      <dgm:spPr/>
      <dgm:t>
        <a:bodyPr/>
        <a:lstStyle/>
        <a:p>
          <a:r>
            <a:rPr lang="en-US" b="1"/>
            <a:t>Peritoneal dialysis</a:t>
          </a:r>
          <a:r>
            <a:rPr lang="en-US"/>
            <a:t> is ongoing dialysis (daily) that collects waste from the blood by washing the empty space in the abdomen (peritoneal cavity). It can be done from home. The access for this is in your abdomen.</a:t>
          </a:r>
        </a:p>
      </dgm:t>
    </dgm:pt>
    <dgm:pt modelId="{D8885346-5DDD-4E10-91D7-E475D70DAABD}" type="parTrans" cxnId="{7C3D7E06-0BE2-4EEA-8FFC-C79261E1C5EE}">
      <dgm:prSet/>
      <dgm:spPr/>
      <dgm:t>
        <a:bodyPr/>
        <a:lstStyle/>
        <a:p>
          <a:endParaRPr lang="en-US"/>
        </a:p>
      </dgm:t>
    </dgm:pt>
    <dgm:pt modelId="{C51992E9-07AA-4344-A95B-B720502FEACB}" type="sibTrans" cxnId="{7C3D7E06-0BE2-4EEA-8FFC-C79261E1C5EE}">
      <dgm:prSet/>
      <dgm:spPr/>
      <dgm:t>
        <a:bodyPr/>
        <a:lstStyle/>
        <a:p>
          <a:endParaRPr lang="en-US"/>
        </a:p>
      </dgm:t>
    </dgm:pt>
    <dgm:pt modelId="{270A6356-5BD0-4048-94AB-D871372A2CCA}" type="pres">
      <dgm:prSet presAssocID="{2E9072E9-DA3A-4520-BDD1-F9F65815A782}" presName="linear" presStyleCnt="0">
        <dgm:presLayoutVars>
          <dgm:animLvl val="lvl"/>
          <dgm:resizeHandles val="exact"/>
        </dgm:presLayoutVars>
      </dgm:prSet>
      <dgm:spPr/>
    </dgm:pt>
    <dgm:pt modelId="{876532A2-C329-47C5-B35C-6ED474574EAF}" type="pres">
      <dgm:prSet presAssocID="{437F2C98-8EB1-4B63-99FC-CBAEC64BED65}" presName="parentText" presStyleLbl="node1" presStyleIdx="0" presStyleCnt="2">
        <dgm:presLayoutVars>
          <dgm:chMax val="0"/>
          <dgm:bulletEnabled val="1"/>
        </dgm:presLayoutVars>
      </dgm:prSet>
      <dgm:spPr/>
    </dgm:pt>
    <dgm:pt modelId="{FC891302-4AEA-4059-926C-5F75CF9B39C0}" type="pres">
      <dgm:prSet presAssocID="{AFF768B9-D5E6-4B62-93EC-EA8F7354A625}" presName="spacer" presStyleCnt="0"/>
      <dgm:spPr/>
    </dgm:pt>
    <dgm:pt modelId="{96B42C15-122F-4AE5-863F-4CA2D794AEA2}" type="pres">
      <dgm:prSet presAssocID="{86745ED7-3479-42D2-8C36-DAB84AABA892}" presName="parentText" presStyleLbl="node1" presStyleIdx="1" presStyleCnt="2">
        <dgm:presLayoutVars>
          <dgm:chMax val="0"/>
          <dgm:bulletEnabled val="1"/>
        </dgm:presLayoutVars>
      </dgm:prSet>
      <dgm:spPr/>
    </dgm:pt>
  </dgm:ptLst>
  <dgm:cxnLst>
    <dgm:cxn modelId="{7C3D7E06-0BE2-4EEA-8FFC-C79261E1C5EE}" srcId="{2E9072E9-DA3A-4520-BDD1-F9F65815A782}" destId="{86745ED7-3479-42D2-8C36-DAB84AABA892}" srcOrd="1" destOrd="0" parTransId="{D8885346-5DDD-4E10-91D7-E475D70DAABD}" sibTransId="{C51992E9-07AA-4344-A95B-B720502FEACB}"/>
    <dgm:cxn modelId="{A16B6D1C-416E-4C26-886F-E98163FC6230}" type="presOf" srcId="{86745ED7-3479-42D2-8C36-DAB84AABA892}" destId="{96B42C15-122F-4AE5-863F-4CA2D794AEA2}" srcOrd="0" destOrd="0" presId="urn:microsoft.com/office/officeart/2005/8/layout/vList2"/>
    <dgm:cxn modelId="{10D67B23-3FD7-436B-8E08-9C4EC6AB4E9A}" srcId="{2E9072E9-DA3A-4520-BDD1-F9F65815A782}" destId="{437F2C98-8EB1-4B63-99FC-CBAEC64BED65}" srcOrd="0" destOrd="0" parTransId="{7BAC4787-6B6C-46D3-8967-F428EF2BB5F0}" sibTransId="{AFF768B9-D5E6-4B62-93EC-EA8F7354A625}"/>
    <dgm:cxn modelId="{12FE47D8-DB9B-41F2-AE8A-FCFFCAC65573}" type="presOf" srcId="{437F2C98-8EB1-4B63-99FC-CBAEC64BED65}" destId="{876532A2-C329-47C5-B35C-6ED474574EAF}" srcOrd="0" destOrd="0" presId="urn:microsoft.com/office/officeart/2005/8/layout/vList2"/>
    <dgm:cxn modelId="{BBA3EBF8-24A2-411C-A646-49502ADF05E0}" type="presOf" srcId="{2E9072E9-DA3A-4520-BDD1-F9F65815A782}" destId="{270A6356-5BD0-4048-94AB-D871372A2CCA}" srcOrd="0" destOrd="0" presId="urn:microsoft.com/office/officeart/2005/8/layout/vList2"/>
    <dgm:cxn modelId="{CC6B4F32-E2FE-40EC-A6C5-2F650F2664CC}" type="presParOf" srcId="{270A6356-5BD0-4048-94AB-D871372A2CCA}" destId="{876532A2-C329-47C5-B35C-6ED474574EAF}" srcOrd="0" destOrd="0" presId="urn:microsoft.com/office/officeart/2005/8/layout/vList2"/>
    <dgm:cxn modelId="{B791DA40-D8CD-4E7C-AC30-D35D2FA31651}" type="presParOf" srcId="{270A6356-5BD0-4048-94AB-D871372A2CCA}" destId="{FC891302-4AEA-4059-926C-5F75CF9B39C0}" srcOrd="1" destOrd="0" presId="urn:microsoft.com/office/officeart/2005/8/layout/vList2"/>
    <dgm:cxn modelId="{DFF3A677-ED43-4C38-9BCE-4CE8635AE5D7}" type="presParOf" srcId="{270A6356-5BD0-4048-94AB-D871372A2CCA}" destId="{96B42C15-122F-4AE5-863F-4CA2D794AEA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5D3A5A-3A6F-422E-8F8E-D7EB0FE06713}" type="doc">
      <dgm:prSet loTypeId="urn:microsoft.com/office/officeart/2005/8/layout/vProcess5" loCatId="process" qsTypeId="urn:microsoft.com/office/officeart/2005/8/quickstyle/simple4" qsCatId="simple" csTypeId="urn:microsoft.com/office/officeart/2005/8/colors/accent3_2" csCatId="accent3" phldr="1"/>
      <dgm:spPr/>
      <dgm:t>
        <a:bodyPr/>
        <a:lstStyle/>
        <a:p>
          <a:endParaRPr lang="en-US"/>
        </a:p>
      </dgm:t>
    </dgm:pt>
    <dgm:pt modelId="{CBC0826D-8F8E-4379-829C-C5052B8B4D05}">
      <dgm:prSet/>
      <dgm:spPr/>
      <dgm:t>
        <a:bodyPr/>
        <a:lstStyle/>
        <a:p>
          <a:r>
            <a:rPr lang="en-US"/>
            <a:t>The spent dialysate is a highly saline liquid consisting of urea, creatinine, uric acid, phosphate, etc. </a:t>
          </a:r>
        </a:p>
      </dgm:t>
    </dgm:pt>
    <dgm:pt modelId="{82256C0D-4D1A-4313-87EE-D68425ACAB6B}" type="parTrans" cxnId="{AA2521AE-6CF6-42F0-9418-B8CC6480128C}">
      <dgm:prSet/>
      <dgm:spPr/>
      <dgm:t>
        <a:bodyPr/>
        <a:lstStyle/>
        <a:p>
          <a:endParaRPr lang="en-US"/>
        </a:p>
      </dgm:t>
    </dgm:pt>
    <dgm:pt modelId="{C3164531-10F7-4EC6-90E7-BD4345D5AD89}" type="sibTrans" cxnId="{AA2521AE-6CF6-42F0-9418-B8CC6480128C}">
      <dgm:prSet/>
      <dgm:spPr/>
      <dgm:t>
        <a:bodyPr/>
        <a:lstStyle/>
        <a:p>
          <a:endParaRPr lang="en-US"/>
        </a:p>
      </dgm:t>
    </dgm:pt>
    <dgm:pt modelId="{2BD0F1D7-CEBF-4D4D-B305-59C56A2F1CE4}">
      <dgm:prSet/>
      <dgm:spPr/>
      <dgm:t>
        <a:bodyPr/>
        <a:lstStyle/>
        <a:p>
          <a:r>
            <a:rPr lang="en-US"/>
            <a:t>A major challenge for the reuse of spent dialysate is removal of urea, the main nitrogenous waste product. </a:t>
          </a:r>
        </a:p>
      </dgm:t>
    </dgm:pt>
    <dgm:pt modelId="{9FBBCCEE-B9CD-4021-BAFE-972E5330CA46}" type="parTrans" cxnId="{3EB9AABB-03A3-4DA6-88E5-6C555F5E39FD}">
      <dgm:prSet/>
      <dgm:spPr/>
      <dgm:t>
        <a:bodyPr/>
        <a:lstStyle/>
        <a:p>
          <a:endParaRPr lang="en-US"/>
        </a:p>
      </dgm:t>
    </dgm:pt>
    <dgm:pt modelId="{A1FEE1A5-B110-44CA-AC1B-2F0D49CFC538}" type="sibTrans" cxnId="{3EB9AABB-03A3-4DA6-88E5-6C555F5E39FD}">
      <dgm:prSet/>
      <dgm:spPr/>
      <dgm:t>
        <a:bodyPr/>
        <a:lstStyle/>
        <a:p>
          <a:endParaRPr lang="en-US"/>
        </a:p>
      </dgm:t>
    </dgm:pt>
    <dgm:pt modelId="{D854DA44-BB63-4835-9600-A330520CFE49}">
      <dgm:prSet/>
      <dgm:spPr/>
      <dgm:t>
        <a:bodyPr/>
        <a:lstStyle/>
        <a:p>
          <a:r>
            <a:rPr lang="en-US"/>
            <a:t>Due to its small molecular weight (60 Da) and electroneutral nature, it is difficult to be removed by sorbents.</a:t>
          </a:r>
        </a:p>
      </dgm:t>
    </dgm:pt>
    <dgm:pt modelId="{64653031-2016-4D7C-9E8C-E69EA948262B}" type="parTrans" cxnId="{43A59552-E08F-4FEB-90FA-EBBB2D774F3A}">
      <dgm:prSet/>
      <dgm:spPr/>
      <dgm:t>
        <a:bodyPr/>
        <a:lstStyle/>
        <a:p>
          <a:endParaRPr lang="en-US"/>
        </a:p>
      </dgm:t>
    </dgm:pt>
    <dgm:pt modelId="{B1459612-FBFC-4CD1-B9D0-041A270922F5}" type="sibTrans" cxnId="{43A59552-E08F-4FEB-90FA-EBBB2D774F3A}">
      <dgm:prSet/>
      <dgm:spPr/>
      <dgm:t>
        <a:bodyPr/>
        <a:lstStyle/>
        <a:p>
          <a:endParaRPr lang="en-US"/>
        </a:p>
      </dgm:t>
    </dgm:pt>
    <dgm:pt modelId="{5AFC9C30-61A3-48B6-9806-F1542A213B66}" type="pres">
      <dgm:prSet presAssocID="{1F5D3A5A-3A6F-422E-8F8E-D7EB0FE06713}" presName="outerComposite" presStyleCnt="0">
        <dgm:presLayoutVars>
          <dgm:chMax val="5"/>
          <dgm:dir/>
          <dgm:resizeHandles val="exact"/>
        </dgm:presLayoutVars>
      </dgm:prSet>
      <dgm:spPr/>
    </dgm:pt>
    <dgm:pt modelId="{DDA17E43-2BF1-4B1F-BF48-CAF0BF989D6A}" type="pres">
      <dgm:prSet presAssocID="{1F5D3A5A-3A6F-422E-8F8E-D7EB0FE06713}" presName="dummyMaxCanvas" presStyleCnt="0">
        <dgm:presLayoutVars/>
      </dgm:prSet>
      <dgm:spPr/>
    </dgm:pt>
    <dgm:pt modelId="{851A4352-64F4-410B-A2E1-18057B53523C}" type="pres">
      <dgm:prSet presAssocID="{1F5D3A5A-3A6F-422E-8F8E-D7EB0FE06713}" presName="ThreeNodes_1" presStyleLbl="node1" presStyleIdx="0" presStyleCnt="3">
        <dgm:presLayoutVars>
          <dgm:bulletEnabled val="1"/>
        </dgm:presLayoutVars>
      </dgm:prSet>
      <dgm:spPr/>
    </dgm:pt>
    <dgm:pt modelId="{3371E542-BDCE-4338-9575-0056E10EB487}" type="pres">
      <dgm:prSet presAssocID="{1F5D3A5A-3A6F-422E-8F8E-D7EB0FE06713}" presName="ThreeNodes_2" presStyleLbl="node1" presStyleIdx="1" presStyleCnt="3">
        <dgm:presLayoutVars>
          <dgm:bulletEnabled val="1"/>
        </dgm:presLayoutVars>
      </dgm:prSet>
      <dgm:spPr/>
    </dgm:pt>
    <dgm:pt modelId="{509E1AF9-E7C2-419E-A55D-73926E6619A4}" type="pres">
      <dgm:prSet presAssocID="{1F5D3A5A-3A6F-422E-8F8E-D7EB0FE06713}" presName="ThreeNodes_3" presStyleLbl="node1" presStyleIdx="2" presStyleCnt="3">
        <dgm:presLayoutVars>
          <dgm:bulletEnabled val="1"/>
        </dgm:presLayoutVars>
      </dgm:prSet>
      <dgm:spPr/>
    </dgm:pt>
    <dgm:pt modelId="{9D58F842-9610-4A13-9EF6-23CFC1593460}" type="pres">
      <dgm:prSet presAssocID="{1F5D3A5A-3A6F-422E-8F8E-D7EB0FE06713}" presName="ThreeConn_1-2" presStyleLbl="fgAccFollowNode1" presStyleIdx="0" presStyleCnt="2">
        <dgm:presLayoutVars>
          <dgm:bulletEnabled val="1"/>
        </dgm:presLayoutVars>
      </dgm:prSet>
      <dgm:spPr/>
    </dgm:pt>
    <dgm:pt modelId="{AF7C5DAA-0908-4B51-9D7B-E594D58B82C0}" type="pres">
      <dgm:prSet presAssocID="{1F5D3A5A-3A6F-422E-8F8E-D7EB0FE06713}" presName="ThreeConn_2-3" presStyleLbl="fgAccFollowNode1" presStyleIdx="1" presStyleCnt="2">
        <dgm:presLayoutVars>
          <dgm:bulletEnabled val="1"/>
        </dgm:presLayoutVars>
      </dgm:prSet>
      <dgm:spPr/>
    </dgm:pt>
    <dgm:pt modelId="{145E3795-41B8-43F7-923E-FAFACC8E750F}" type="pres">
      <dgm:prSet presAssocID="{1F5D3A5A-3A6F-422E-8F8E-D7EB0FE06713}" presName="ThreeNodes_1_text" presStyleLbl="node1" presStyleIdx="2" presStyleCnt="3">
        <dgm:presLayoutVars>
          <dgm:bulletEnabled val="1"/>
        </dgm:presLayoutVars>
      </dgm:prSet>
      <dgm:spPr/>
    </dgm:pt>
    <dgm:pt modelId="{9898CE8B-C6D0-4B02-BE4A-7448B11070CD}" type="pres">
      <dgm:prSet presAssocID="{1F5D3A5A-3A6F-422E-8F8E-D7EB0FE06713}" presName="ThreeNodes_2_text" presStyleLbl="node1" presStyleIdx="2" presStyleCnt="3">
        <dgm:presLayoutVars>
          <dgm:bulletEnabled val="1"/>
        </dgm:presLayoutVars>
      </dgm:prSet>
      <dgm:spPr/>
    </dgm:pt>
    <dgm:pt modelId="{CB4C7C1C-CD58-4BCF-BB45-236F8B2D779E}" type="pres">
      <dgm:prSet presAssocID="{1F5D3A5A-3A6F-422E-8F8E-D7EB0FE06713}" presName="ThreeNodes_3_text" presStyleLbl="node1" presStyleIdx="2" presStyleCnt="3">
        <dgm:presLayoutVars>
          <dgm:bulletEnabled val="1"/>
        </dgm:presLayoutVars>
      </dgm:prSet>
      <dgm:spPr/>
    </dgm:pt>
  </dgm:ptLst>
  <dgm:cxnLst>
    <dgm:cxn modelId="{39C7E71C-F0F7-48E4-B28E-2E2D528894ED}" type="presOf" srcId="{D854DA44-BB63-4835-9600-A330520CFE49}" destId="{509E1AF9-E7C2-419E-A55D-73926E6619A4}" srcOrd="0" destOrd="0" presId="urn:microsoft.com/office/officeart/2005/8/layout/vProcess5"/>
    <dgm:cxn modelId="{3BABAF28-2464-4BC4-A661-FFD45A809525}" type="presOf" srcId="{2BD0F1D7-CEBF-4D4D-B305-59C56A2F1CE4}" destId="{9898CE8B-C6D0-4B02-BE4A-7448B11070CD}" srcOrd="1" destOrd="0" presId="urn:microsoft.com/office/officeart/2005/8/layout/vProcess5"/>
    <dgm:cxn modelId="{7B35924D-03C8-4D6A-9F36-74006641B088}" type="presOf" srcId="{CBC0826D-8F8E-4379-829C-C5052B8B4D05}" destId="{851A4352-64F4-410B-A2E1-18057B53523C}" srcOrd="0" destOrd="0" presId="urn:microsoft.com/office/officeart/2005/8/layout/vProcess5"/>
    <dgm:cxn modelId="{B69D2052-6877-46C2-A64D-10BC0632F190}" type="presOf" srcId="{CBC0826D-8F8E-4379-829C-C5052B8B4D05}" destId="{145E3795-41B8-43F7-923E-FAFACC8E750F}" srcOrd="1" destOrd="0" presId="urn:microsoft.com/office/officeart/2005/8/layout/vProcess5"/>
    <dgm:cxn modelId="{43A59552-E08F-4FEB-90FA-EBBB2D774F3A}" srcId="{1F5D3A5A-3A6F-422E-8F8E-D7EB0FE06713}" destId="{D854DA44-BB63-4835-9600-A330520CFE49}" srcOrd="2" destOrd="0" parTransId="{64653031-2016-4D7C-9E8C-E69EA948262B}" sibTransId="{B1459612-FBFC-4CD1-B9D0-041A270922F5}"/>
    <dgm:cxn modelId="{8A292075-47E9-4BD1-BFED-8627ECF02614}" type="presOf" srcId="{1F5D3A5A-3A6F-422E-8F8E-D7EB0FE06713}" destId="{5AFC9C30-61A3-48B6-9806-F1542A213B66}" srcOrd="0" destOrd="0" presId="urn:microsoft.com/office/officeart/2005/8/layout/vProcess5"/>
    <dgm:cxn modelId="{C8613058-6C12-471E-8FA8-65A70C63FA53}" type="presOf" srcId="{A1FEE1A5-B110-44CA-AC1B-2F0D49CFC538}" destId="{AF7C5DAA-0908-4B51-9D7B-E594D58B82C0}" srcOrd="0" destOrd="0" presId="urn:microsoft.com/office/officeart/2005/8/layout/vProcess5"/>
    <dgm:cxn modelId="{AA2521AE-6CF6-42F0-9418-B8CC6480128C}" srcId="{1F5D3A5A-3A6F-422E-8F8E-D7EB0FE06713}" destId="{CBC0826D-8F8E-4379-829C-C5052B8B4D05}" srcOrd="0" destOrd="0" parTransId="{82256C0D-4D1A-4313-87EE-D68425ACAB6B}" sibTransId="{C3164531-10F7-4EC6-90E7-BD4345D5AD89}"/>
    <dgm:cxn modelId="{3EB9AABB-03A3-4DA6-88E5-6C555F5E39FD}" srcId="{1F5D3A5A-3A6F-422E-8F8E-D7EB0FE06713}" destId="{2BD0F1D7-CEBF-4D4D-B305-59C56A2F1CE4}" srcOrd="1" destOrd="0" parTransId="{9FBBCCEE-B9CD-4021-BAFE-972E5330CA46}" sibTransId="{A1FEE1A5-B110-44CA-AC1B-2F0D49CFC538}"/>
    <dgm:cxn modelId="{9E7116C8-A894-4434-A911-10E5877D619B}" type="presOf" srcId="{D854DA44-BB63-4835-9600-A330520CFE49}" destId="{CB4C7C1C-CD58-4BCF-BB45-236F8B2D779E}" srcOrd="1" destOrd="0" presId="urn:microsoft.com/office/officeart/2005/8/layout/vProcess5"/>
    <dgm:cxn modelId="{9BD447D7-4D66-4707-AF5F-5179E00EC669}" type="presOf" srcId="{2BD0F1D7-CEBF-4D4D-B305-59C56A2F1CE4}" destId="{3371E542-BDCE-4338-9575-0056E10EB487}" srcOrd="0" destOrd="0" presId="urn:microsoft.com/office/officeart/2005/8/layout/vProcess5"/>
    <dgm:cxn modelId="{6E73C5E9-6D69-4E7B-8261-A0EEF650B335}" type="presOf" srcId="{C3164531-10F7-4EC6-90E7-BD4345D5AD89}" destId="{9D58F842-9610-4A13-9EF6-23CFC1593460}" srcOrd="0" destOrd="0" presId="urn:microsoft.com/office/officeart/2005/8/layout/vProcess5"/>
    <dgm:cxn modelId="{5589FD46-0B17-45FB-90D9-3DF3E92B9EF0}" type="presParOf" srcId="{5AFC9C30-61A3-48B6-9806-F1542A213B66}" destId="{DDA17E43-2BF1-4B1F-BF48-CAF0BF989D6A}" srcOrd="0" destOrd="0" presId="urn:microsoft.com/office/officeart/2005/8/layout/vProcess5"/>
    <dgm:cxn modelId="{DCD519EB-80FB-43D2-A14E-EE5699AFD3BD}" type="presParOf" srcId="{5AFC9C30-61A3-48B6-9806-F1542A213B66}" destId="{851A4352-64F4-410B-A2E1-18057B53523C}" srcOrd="1" destOrd="0" presId="urn:microsoft.com/office/officeart/2005/8/layout/vProcess5"/>
    <dgm:cxn modelId="{F91287E4-48E2-4937-9413-3820E3690CC1}" type="presParOf" srcId="{5AFC9C30-61A3-48B6-9806-F1542A213B66}" destId="{3371E542-BDCE-4338-9575-0056E10EB487}" srcOrd="2" destOrd="0" presId="urn:microsoft.com/office/officeart/2005/8/layout/vProcess5"/>
    <dgm:cxn modelId="{9738AF66-8ABB-441C-A87E-080EED0F908A}" type="presParOf" srcId="{5AFC9C30-61A3-48B6-9806-F1542A213B66}" destId="{509E1AF9-E7C2-419E-A55D-73926E6619A4}" srcOrd="3" destOrd="0" presId="urn:microsoft.com/office/officeart/2005/8/layout/vProcess5"/>
    <dgm:cxn modelId="{BDC7D37C-ABCA-402A-8329-FB9C665094A5}" type="presParOf" srcId="{5AFC9C30-61A3-48B6-9806-F1542A213B66}" destId="{9D58F842-9610-4A13-9EF6-23CFC1593460}" srcOrd="4" destOrd="0" presId="urn:microsoft.com/office/officeart/2005/8/layout/vProcess5"/>
    <dgm:cxn modelId="{48E95B60-EA0A-4D30-8650-184F151625D0}" type="presParOf" srcId="{5AFC9C30-61A3-48B6-9806-F1542A213B66}" destId="{AF7C5DAA-0908-4B51-9D7B-E594D58B82C0}" srcOrd="5" destOrd="0" presId="urn:microsoft.com/office/officeart/2005/8/layout/vProcess5"/>
    <dgm:cxn modelId="{E773E3DC-3C25-4B68-8598-7574DA5395B0}" type="presParOf" srcId="{5AFC9C30-61A3-48B6-9806-F1542A213B66}" destId="{145E3795-41B8-43F7-923E-FAFACC8E750F}" srcOrd="6" destOrd="0" presId="urn:microsoft.com/office/officeart/2005/8/layout/vProcess5"/>
    <dgm:cxn modelId="{9D5DEBB8-F9F8-40AD-BA35-DC4E0D1C8B8E}" type="presParOf" srcId="{5AFC9C30-61A3-48B6-9806-F1542A213B66}" destId="{9898CE8B-C6D0-4B02-BE4A-7448B11070CD}" srcOrd="7" destOrd="0" presId="urn:microsoft.com/office/officeart/2005/8/layout/vProcess5"/>
    <dgm:cxn modelId="{E667B306-573E-4FEF-87DF-B6B33439039F}" type="presParOf" srcId="{5AFC9C30-61A3-48B6-9806-F1542A213B66}" destId="{CB4C7C1C-CD58-4BCF-BB45-236F8B2D779E}"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1B1BB7-198E-429B-AFB5-3F82E291E65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196158A-AC41-40BF-B95E-78F977865CDA}">
      <dgm:prSet/>
      <dgm:spPr/>
      <dgm:t>
        <a:bodyPr/>
        <a:lstStyle/>
        <a:p>
          <a:pPr>
            <a:lnSpc>
              <a:spcPct val="100000"/>
            </a:lnSpc>
          </a:pPr>
          <a:r>
            <a:rPr lang="en-US">
              <a:latin typeface="Arial" panose="020B0604020202020204" pitchFamily="34" charset="0"/>
              <a:cs typeface="Arial" panose="020B0604020202020204" pitchFamily="34" charset="0"/>
            </a:rPr>
            <a:t>Hemodialysis and peritoneal will be the main medical processes the system is used for</a:t>
          </a:r>
        </a:p>
      </dgm:t>
    </dgm:pt>
    <dgm:pt modelId="{1BAE08AF-39F2-48B7-A0DF-7B2C6FC73B52}" type="parTrans" cxnId="{9CD9A4C9-FE0E-43DA-8F2A-7EF5412CBABB}">
      <dgm:prSet/>
      <dgm:spPr/>
      <dgm:t>
        <a:bodyPr/>
        <a:lstStyle/>
        <a:p>
          <a:endParaRPr lang="en-US"/>
        </a:p>
      </dgm:t>
    </dgm:pt>
    <dgm:pt modelId="{F2F9D58D-74C2-4425-BD6D-4BF9140E9604}" type="sibTrans" cxnId="{9CD9A4C9-FE0E-43DA-8F2A-7EF5412CBABB}">
      <dgm:prSet/>
      <dgm:spPr/>
      <dgm:t>
        <a:bodyPr/>
        <a:lstStyle/>
        <a:p>
          <a:endParaRPr lang="en-US"/>
        </a:p>
      </dgm:t>
    </dgm:pt>
    <dgm:pt modelId="{3BD62916-0603-4572-889C-62D7ABD73498}">
      <dgm:prSet/>
      <dgm:spPr/>
      <dgm:t>
        <a:bodyPr/>
        <a:lstStyle/>
        <a:p>
          <a:pPr>
            <a:lnSpc>
              <a:spcPct val="100000"/>
            </a:lnSpc>
          </a:pPr>
          <a:r>
            <a:rPr lang="en-US">
              <a:latin typeface="Arial" panose="020B0604020202020204" pitchFamily="34" charset="0"/>
              <a:cs typeface="Arial" panose="020B0604020202020204" pitchFamily="34" charset="0"/>
            </a:rPr>
            <a:t>The system will only be used by one patient at a time</a:t>
          </a:r>
        </a:p>
      </dgm:t>
    </dgm:pt>
    <dgm:pt modelId="{87A111F9-C2C6-49B1-B10E-14184D7FCF72}" type="parTrans" cxnId="{32D5FC06-5BF0-49AF-A132-A8D963B4EECD}">
      <dgm:prSet/>
      <dgm:spPr/>
      <dgm:t>
        <a:bodyPr/>
        <a:lstStyle/>
        <a:p>
          <a:endParaRPr lang="en-US"/>
        </a:p>
      </dgm:t>
    </dgm:pt>
    <dgm:pt modelId="{3393A8AB-A19B-4FCD-95DA-6E1FA5B3BFC4}" type="sibTrans" cxnId="{32D5FC06-5BF0-49AF-A132-A8D963B4EECD}">
      <dgm:prSet/>
      <dgm:spPr/>
      <dgm:t>
        <a:bodyPr/>
        <a:lstStyle/>
        <a:p>
          <a:endParaRPr lang="en-US"/>
        </a:p>
      </dgm:t>
    </dgm:pt>
    <dgm:pt modelId="{8C28B07D-D474-48B0-ABC8-FC2A6DED8E27}">
      <dgm:prSet/>
      <dgm:spPr/>
      <dgm:t>
        <a:bodyPr/>
        <a:lstStyle/>
        <a:p>
          <a:pPr>
            <a:lnSpc>
              <a:spcPct val="100000"/>
            </a:lnSpc>
          </a:pPr>
          <a:r>
            <a:rPr lang="en-US">
              <a:latin typeface="Arial" panose="020B0604020202020204" pitchFamily="34" charset="0"/>
              <a:cs typeface="Arial" panose="020B0604020202020204" pitchFamily="34" charset="0"/>
            </a:rPr>
            <a:t>The incoming flow is laminar</a:t>
          </a:r>
        </a:p>
      </dgm:t>
    </dgm:pt>
    <dgm:pt modelId="{970606F8-384F-4D79-A1DC-48FECAC7EAF4}" type="parTrans" cxnId="{A9180CBF-E9DD-4BDB-BC27-D5E95EE4EB75}">
      <dgm:prSet/>
      <dgm:spPr/>
      <dgm:t>
        <a:bodyPr/>
        <a:lstStyle/>
        <a:p>
          <a:endParaRPr lang="en-US"/>
        </a:p>
      </dgm:t>
    </dgm:pt>
    <dgm:pt modelId="{47F7229D-5F5F-4ED5-8744-3760985A9CC7}" type="sibTrans" cxnId="{A9180CBF-E9DD-4BDB-BC27-D5E95EE4EB75}">
      <dgm:prSet/>
      <dgm:spPr/>
      <dgm:t>
        <a:bodyPr/>
        <a:lstStyle/>
        <a:p>
          <a:endParaRPr lang="en-US"/>
        </a:p>
      </dgm:t>
    </dgm:pt>
    <dgm:pt modelId="{0E134495-53CD-4950-9209-8CC403E4B16D}" type="pres">
      <dgm:prSet presAssocID="{E31B1BB7-198E-429B-AFB5-3F82E291E65D}" presName="root" presStyleCnt="0">
        <dgm:presLayoutVars>
          <dgm:dir/>
          <dgm:resizeHandles val="exact"/>
        </dgm:presLayoutVars>
      </dgm:prSet>
      <dgm:spPr/>
    </dgm:pt>
    <dgm:pt modelId="{449468CC-0EEA-4A39-BB3F-A5228CD068AE}" type="pres">
      <dgm:prSet presAssocID="{5196158A-AC41-40BF-B95E-78F977865CDA}" presName="compNode" presStyleCnt="0"/>
      <dgm:spPr/>
    </dgm:pt>
    <dgm:pt modelId="{4B49112C-ACF5-4D37-B0AE-6DA0743588CF}" type="pres">
      <dgm:prSet presAssocID="{5196158A-AC41-40BF-B95E-78F977865CDA}" presName="bgRect" presStyleLbl="bgShp" presStyleIdx="0" presStyleCnt="3"/>
      <dgm:spPr>
        <a:solidFill>
          <a:schemeClr val="accent6"/>
        </a:solidFill>
      </dgm:spPr>
    </dgm:pt>
    <dgm:pt modelId="{C4650D56-50EF-43F2-B52E-766167F56E32}" type="pres">
      <dgm:prSet presAssocID="{5196158A-AC41-40BF-B95E-78F977865CD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Kidneys with solid fill"/>
        </a:ext>
      </dgm:extLst>
    </dgm:pt>
    <dgm:pt modelId="{43C7CAE1-EEBD-4FB4-9A47-E762EF5BB62A}" type="pres">
      <dgm:prSet presAssocID="{5196158A-AC41-40BF-B95E-78F977865CDA}" presName="spaceRect" presStyleCnt="0"/>
      <dgm:spPr/>
    </dgm:pt>
    <dgm:pt modelId="{E415AEB5-5ADC-4F23-A47C-BA370A867498}" type="pres">
      <dgm:prSet presAssocID="{5196158A-AC41-40BF-B95E-78F977865CDA}" presName="parTx" presStyleLbl="revTx" presStyleIdx="0" presStyleCnt="3">
        <dgm:presLayoutVars>
          <dgm:chMax val="0"/>
          <dgm:chPref val="0"/>
        </dgm:presLayoutVars>
      </dgm:prSet>
      <dgm:spPr/>
    </dgm:pt>
    <dgm:pt modelId="{80E068B4-3291-412D-AA3F-099AE625E74E}" type="pres">
      <dgm:prSet presAssocID="{F2F9D58D-74C2-4425-BD6D-4BF9140E9604}" presName="sibTrans" presStyleCnt="0"/>
      <dgm:spPr/>
    </dgm:pt>
    <dgm:pt modelId="{44B3D9FF-66C6-4BDB-AFED-6CE03C07C81B}" type="pres">
      <dgm:prSet presAssocID="{3BD62916-0603-4572-889C-62D7ABD73498}" presName="compNode" presStyleCnt="0"/>
      <dgm:spPr/>
    </dgm:pt>
    <dgm:pt modelId="{0CCC051D-C3ED-44C1-803F-6FF37A06495D}" type="pres">
      <dgm:prSet presAssocID="{3BD62916-0603-4572-889C-62D7ABD73498}" presName="bgRect" presStyleLbl="bgShp" presStyleIdx="1" presStyleCnt="3" custLinFactNeighborY="-2540"/>
      <dgm:spPr>
        <a:solidFill>
          <a:schemeClr val="accent6"/>
        </a:solidFill>
      </dgm:spPr>
    </dgm:pt>
    <dgm:pt modelId="{746BD3C2-B34A-44F0-AC34-41341DEA322D}" type="pres">
      <dgm:prSet presAssocID="{3BD62916-0603-4572-889C-62D7ABD7349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ling with solid fill"/>
        </a:ext>
      </dgm:extLst>
    </dgm:pt>
    <dgm:pt modelId="{46985168-F6E0-4E2F-909E-3726E03720C0}" type="pres">
      <dgm:prSet presAssocID="{3BD62916-0603-4572-889C-62D7ABD73498}" presName="spaceRect" presStyleCnt="0"/>
      <dgm:spPr/>
    </dgm:pt>
    <dgm:pt modelId="{7B65C68A-5F68-4F0F-BAAF-717D45D0BDE1}" type="pres">
      <dgm:prSet presAssocID="{3BD62916-0603-4572-889C-62D7ABD73498}" presName="parTx" presStyleLbl="revTx" presStyleIdx="1" presStyleCnt="3">
        <dgm:presLayoutVars>
          <dgm:chMax val="0"/>
          <dgm:chPref val="0"/>
        </dgm:presLayoutVars>
      </dgm:prSet>
      <dgm:spPr/>
    </dgm:pt>
    <dgm:pt modelId="{B1C367BA-CFF9-42F1-9A34-9EFFE45BE310}" type="pres">
      <dgm:prSet presAssocID="{3393A8AB-A19B-4FCD-95DA-6E1FA5B3BFC4}" presName="sibTrans" presStyleCnt="0"/>
      <dgm:spPr/>
    </dgm:pt>
    <dgm:pt modelId="{2A186AF8-D94B-40E9-8B69-0A4FE4920958}" type="pres">
      <dgm:prSet presAssocID="{8C28B07D-D474-48B0-ABC8-FC2A6DED8E27}" presName="compNode" presStyleCnt="0"/>
      <dgm:spPr/>
    </dgm:pt>
    <dgm:pt modelId="{2276735A-C37F-4AF0-AA3B-AB63D41341B1}" type="pres">
      <dgm:prSet presAssocID="{8C28B07D-D474-48B0-ABC8-FC2A6DED8E27}" presName="bgRect" presStyleLbl="bgShp" presStyleIdx="2" presStyleCnt="3"/>
      <dgm:spPr>
        <a:solidFill>
          <a:schemeClr val="accent6"/>
        </a:solidFill>
      </dgm:spPr>
    </dgm:pt>
    <dgm:pt modelId="{0704899E-780B-4CAE-BE13-2B07971007BD}" type="pres">
      <dgm:prSet presAssocID="{8C28B07D-D474-48B0-ABC8-FC2A6DED8E2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ink"/>
        </a:ext>
      </dgm:extLst>
    </dgm:pt>
    <dgm:pt modelId="{48B51219-C1E2-4F92-86F0-AD4D60952024}" type="pres">
      <dgm:prSet presAssocID="{8C28B07D-D474-48B0-ABC8-FC2A6DED8E27}" presName="spaceRect" presStyleCnt="0"/>
      <dgm:spPr/>
    </dgm:pt>
    <dgm:pt modelId="{B81AB2F6-A844-439D-9D39-BA3D30B1CA3E}" type="pres">
      <dgm:prSet presAssocID="{8C28B07D-D474-48B0-ABC8-FC2A6DED8E27}" presName="parTx" presStyleLbl="revTx" presStyleIdx="2" presStyleCnt="3">
        <dgm:presLayoutVars>
          <dgm:chMax val="0"/>
          <dgm:chPref val="0"/>
        </dgm:presLayoutVars>
      </dgm:prSet>
      <dgm:spPr/>
    </dgm:pt>
  </dgm:ptLst>
  <dgm:cxnLst>
    <dgm:cxn modelId="{32D5FC06-5BF0-49AF-A132-A8D963B4EECD}" srcId="{E31B1BB7-198E-429B-AFB5-3F82E291E65D}" destId="{3BD62916-0603-4572-889C-62D7ABD73498}" srcOrd="1" destOrd="0" parTransId="{87A111F9-C2C6-49B1-B10E-14184D7FCF72}" sibTransId="{3393A8AB-A19B-4FCD-95DA-6E1FA5B3BFC4}"/>
    <dgm:cxn modelId="{04F1AD5B-C641-46BA-BA8E-DE12B7481F69}" type="presOf" srcId="{E31B1BB7-198E-429B-AFB5-3F82E291E65D}" destId="{0E134495-53CD-4950-9209-8CC403E4B16D}" srcOrd="0" destOrd="0" presId="urn:microsoft.com/office/officeart/2018/2/layout/IconVerticalSolidList"/>
    <dgm:cxn modelId="{FF41C452-9E6F-4B48-855E-9668E0F106C6}" type="presOf" srcId="{3BD62916-0603-4572-889C-62D7ABD73498}" destId="{7B65C68A-5F68-4F0F-BAAF-717D45D0BDE1}" srcOrd="0" destOrd="0" presId="urn:microsoft.com/office/officeart/2018/2/layout/IconVerticalSolidList"/>
    <dgm:cxn modelId="{A9180CBF-E9DD-4BDB-BC27-D5E95EE4EB75}" srcId="{E31B1BB7-198E-429B-AFB5-3F82E291E65D}" destId="{8C28B07D-D474-48B0-ABC8-FC2A6DED8E27}" srcOrd="2" destOrd="0" parTransId="{970606F8-384F-4D79-A1DC-48FECAC7EAF4}" sibTransId="{47F7229D-5F5F-4ED5-8744-3760985A9CC7}"/>
    <dgm:cxn modelId="{9CD9A4C9-FE0E-43DA-8F2A-7EF5412CBABB}" srcId="{E31B1BB7-198E-429B-AFB5-3F82E291E65D}" destId="{5196158A-AC41-40BF-B95E-78F977865CDA}" srcOrd="0" destOrd="0" parTransId="{1BAE08AF-39F2-48B7-A0DF-7B2C6FC73B52}" sibTransId="{F2F9D58D-74C2-4425-BD6D-4BF9140E9604}"/>
    <dgm:cxn modelId="{55FB8BDC-18EC-4458-9C64-76F7ACBC339D}" type="presOf" srcId="{5196158A-AC41-40BF-B95E-78F977865CDA}" destId="{E415AEB5-5ADC-4F23-A47C-BA370A867498}" srcOrd="0" destOrd="0" presId="urn:microsoft.com/office/officeart/2018/2/layout/IconVerticalSolidList"/>
    <dgm:cxn modelId="{3C48C4E8-A4B0-4370-A359-9D12481F56E4}" type="presOf" srcId="{8C28B07D-D474-48B0-ABC8-FC2A6DED8E27}" destId="{B81AB2F6-A844-439D-9D39-BA3D30B1CA3E}" srcOrd="0" destOrd="0" presId="urn:microsoft.com/office/officeart/2018/2/layout/IconVerticalSolidList"/>
    <dgm:cxn modelId="{CFAC3EC3-9B00-4FDF-A7E6-F3EBA99C131C}" type="presParOf" srcId="{0E134495-53CD-4950-9209-8CC403E4B16D}" destId="{449468CC-0EEA-4A39-BB3F-A5228CD068AE}" srcOrd="0" destOrd="0" presId="urn:microsoft.com/office/officeart/2018/2/layout/IconVerticalSolidList"/>
    <dgm:cxn modelId="{A0F04F8C-7753-4133-B66F-5EFBFE911372}" type="presParOf" srcId="{449468CC-0EEA-4A39-BB3F-A5228CD068AE}" destId="{4B49112C-ACF5-4D37-B0AE-6DA0743588CF}" srcOrd="0" destOrd="0" presId="urn:microsoft.com/office/officeart/2018/2/layout/IconVerticalSolidList"/>
    <dgm:cxn modelId="{B1D618D9-8509-4DCC-BFF9-1FDB96D61F5F}" type="presParOf" srcId="{449468CC-0EEA-4A39-BB3F-A5228CD068AE}" destId="{C4650D56-50EF-43F2-B52E-766167F56E32}" srcOrd="1" destOrd="0" presId="urn:microsoft.com/office/officeart/2018/2/layout/IconVerticalSolidList"/>
    <dgm:cxn modelId="{D281D522-129C-432F-950B-648B9293BF69}" type="presParOf" srcId="{449468CC-0EEA-4A39-BB3F-A5228CD068AE}" destId="{43C7CAE1-EEBD-4FB4-9A47-E762EF5BB62A}" srcOrd="2" destOrd="0" presId="urn:microsoft.com/office/officeart/2018/2/layout/IconVerticalSolidList"/>
    <dgm:cxn modelId="{220719B9-C6C0-4DB5-B7FA-FFFA9ABDA4E8}" type="presParOf" srcId="{449468CC-0EEA-4A39-BB3F-A5228CD068AE}" destId="{E415AEB5-5ADC-4F23-A47C-BA370A867498}" srcOrd="3" destOrd="0" presId="urn:microsoft.com/office/officeart/2018/2/layout/IconVerticalSolidList"/>
    <dgm:cxn modelId="{7FEA45FF-0320-4BF1-A914-9E4D0E43383E}" type="presParOf" srcId="{0E134495-53CD-4950-9209-8CC403E4B16D}" destId="{80E068B4-3291-412D-AA3F-099AE625E74E}" srcOrd="1" destOrd="0" presId="urn:microsoft.com/office/officeart/2018/2/layout/IconVerticalSolidList"/>
    <dgm:cxn modelId="{1F1B2463-C518-4A56-A10A-338A185E3B2D}" type="presParOf" srcId="{0E134495-53CD-4950-9209-8CC403E4B16D}" destId="{44B3D9FF-66C6-4BDB-AFED-6CE03C07C81B}" srcOrd="2" destOrd="0" presId="urn:microsoft.com/office/officeart/2018/2/layout/IconVerticalSolidList"/>
    <dgm:cxn modelId="{28D81578-4DDC-4132-9078-B7B6FF745926}" type="presParOf" srcId="{44B3D9FF-66C6-4BDB-AFED-6CE03C07C81B}" destId="{0CCC051D-C3ED-44C1-803F-6FF37A06495D}" srcOrd="0" destOrd="0" presId="urn:microsoft.com/office/officeart/2018/2/layout/IconVerticalSolidList"/>
    <dgm:cxn modelId="{88244AD1-068C-4899-98A6-12865506F86B}" type="presParOf" srcId="{44B3D9FF-66C6-4BDB-AFED-6CE03C07C81B}" destId="{746BD3C2-B34A-44F0-AC34-41341DEA322D}" srcOrd="1" destOrd="0" presId="urn:microsoft.com/office/officeart/2018/2/layout/IconVerticalSolidList"/>
    <dgm:cxn modelId="{D7C68199-9BBB-4CB4-B904-52D075DEA78B}" type="presParOf" srcId="{44B3D9FF-66C6-4BDB-AFED-6CE03C07C81B}" destId="{46985168-F6E0-4E2F-909E-3726E03720C0}" srcOrd="2" destOrd="0" presId="urn:microsoft.com/office/officeart/2018/2/layout/IconVerticalSolidList"/>
    <dgm:cxn modelId="{FAE081F4-34D4-4158-BC96-B495E48B8452}" type="presParOf" srcId="{44B3D9FF-66C6-4BDB-AFED-6CE03C07C81B}" destId="{7B65C68A-5F68-4F0F-BAAF-717D45D0BDE1}" srcOrd="3" destOrd="0" presId="urn:microsoft.com/office/officeart/2018/2/layout/IconVerticalSolidList"/>
    <dgm:cxn modelId="{46CF397C-50C9-4F30-8FC3-28D536E20F6C}" type="presParOf" srcId="{0E134495-53CD-4950-9209-8CC403E4B16D}" destId="{B1C367BA-CFF9-42F1-9A34-9EFFE45BE310}" srcOrd="3" destOrd="0" presId="urn:microsoft.com/office/officeart/2018/2/layout/IconVerticalSolidList"/>
    <dgm:cxn modelId="{5916EA03-F77B-4BC4-A103-C0B4A5C7E8CF}" type="presParOf" srcId="{0E134495-53CD-4950-9209-8CC403E4B16D}" destId="{2A186AF8-D94B-40E9-8B69-0A4FE4920958}" srcOrd="4" destOrd="0" presId="urn:microsoft.com/office/officeart/2018/2/layout/IconVerticalSolidList"/>
    <dgm:cxn modelId="{045F359B-A4FB-49E3-A72E-7F779A248EB3}" type="presParOf" srcId="{2A186AF8-D94B-40E9-8B69-0A4FE4920958}" destId="{2276735A-C37F-4AF0-AA3B-AB63D41341B1}" srcOrd="0" destOrd="0" presId="urn:microsoft.com/office/officeart/2018/2/layout/IconVerticalSolidList"/>
    <dgm:cxn modelId="{1BE94CE1-CD44-43FD-BFF3-7548564D0D16}" type="presParOf" srcId="{2A186AF8-D94B-40E9-8B69-0A4FE4920958}" destId="{0704899E-780B-4CAE-BE13-2B07971007BD}" srcOrd="1" destOrd="0" presId="urn:microsoft.com/office/officeart/2018/2/layout/IconVerticalSolidList"/>
    <dgm:cxn modelId="{4D9F1228-EDAF-4656-96E7-232C66814E90}" type="presParOf" srcId="{2A186AF8-D94B-40E9-8B69-0A4FE4920958}" destId="{48B51219-C1E2-4F92-86F0-AD4D60952024}" srcOrd="2" destOrd="0" presId="urn:microsoft.com/office/officeart/2018/2/layout/IconVerticalSolidList"/>
    <dgm:cxn modelId="{C456DC9A-843A-43C7-B144-24EFD6050D39}" type="presParOf" srcId="{2A186AF8-D94B-40E9-8B69-0A4FE4920958}" destId="{B81AB2F6-A844-439D-9D39-BA3D30B1CA3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1B1BB7-198E-429B-AFB5-3F82E291E65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196158A-AC41-40BF-B95E-78F977865CDA}">
      <dgm:prSet/>
      <dgm:spPr/>
      <dgm:t>
        <a:bodyPr/>
        <a:lstStyle/>
        <a:p>
          <a:pPr>
            <a:lnSpc>
              <a:spcPct val="100000"/>
            </a:lnSpc>
          </a:pPr>
          <a:r>
            <a:rPr lang="en-US">
              <a:latin typeface="Arial" panose="020B0604020202020204" pitchFamily="34" charset="0"/>
              <a:cs typeface="Arial" panose="020B0604020202020204" pitchFamily="34" charset="0"/>
            </a:rPr>
            <a:t>Hemodialysis and peritoneal will be the main medical processes the system is used for</a:t>
          </a:r>
        </a:p>
      </dgm:t>
    </dgm:pt>
    <dgm:pt modelId="{1BAE08AF-39F2-48B7-A0DF-7B2C6FC73B52}" type="parTrans" cxnId="{9CD9A4C9-FE0E-43DA-8F2A-7EF5412CBABB}">
      <dgm:prSet/>
      <dgm:spPr/>
      <dgm:t>
        <a:bodyPr/>
        <a:lstStyle/>
        <a:p>
          <a:endParaRPr lang="en-US"/>
        </a:p>
      </dgm:t>
    </dgm:pt>
    <dgm:pt modelId="{F2F9D58D-74C2-4425-BD6D-4BF9140E9604}" type="sibTrans" cxnId="{9CD9A4C9-FE0E-43DA-8F2A-7EF5412CBABB}">
      <dgm:prSet/>
      <dgm:spPr/>
      <dgm:t>
        <a:bodyPr/>
        <a:lstStyle/>
        <a:p>
          <a:endParaRPr lang="en-US"/>
        </a:p>
      </dgm:t>
    </dgm:pt>
    <dgm:pt modelId="{3BD62916-0603-4572-889C-62D7ABD73498}">
      <dgm:prSet/>
      <dgm:spPr/>
      <dgm:t>
        <a:bodyPr/>
        <a:lstStyle/>
        <a:p>
          <a:pPr>
            <a:lnSpc>
              <a:spcPct val="100000"/>
            </a:lnSpc>
          </a:pPr>
          <a:r>
            <a:rPr lang="en-US">
              <a:latin typeface="Arial" panose="020B0604020202020204" pitchFamily="34" charset="0"/>
              <a:cs typeface="Arial" panose="020B0604020202020204" pitchFamily="34" charset="0"/>
            </a:rPr>
            <a:t>The system will only be used by one patient at a time</a:t>
          </a:r>
        </a:p>
      </dgm:t>
    </dgm:pt>
    <dgm:pt modelId="{87A111F9-C2C6-49B1-B10E-14184D7FCF72}" type="parTrans" cxnId="{32D5FC06-5BF0-49AF-A132-A8D963B4EECD}">
      <dgm:prSet/>
      <dgm:spPr/>
      <dgm:t>
        <a:bodyPr/>
        <a:lstStyle/>
        <a:p>
          <a:endParaRPr lang="en-US"/>
        </a:p>
      </dgm:t>
    </dgm:pt>
    <dgm:pt modelId="{3393A8AB-A19B-4FCD-95DA-6E1FA5B3BFC4}" type="sibTrans" cxnId="{32D5FC06-5BF0-49AF-A132-A8D963B4EECD}">
      <dgm:prSet/>
      <dgm:spPr/>
      <dgm:t>
        <a:bodyPr/>
        <a:lstStyle/>
        <a:p>
          <a:endParaRPr lang="en-US"/>
        </a:p>
      </dgm:t>
    </dgm:pt>
    <dgm:pt modelId="{8C28B07D-D474-48B0-ABC8-FC2A6DED8E27}">
      <dgm:prSet/>
      <dgm:spPr/>
      <dgm:t>
        <a:bodyPr/>
        <a:lstStyle/>
        <a:p>
          <a:pPr>
            <a:lnSpc>
              <a:spcPct val="100000"/>
            </a:lnSpc>
          </a:pPr>
          <a:r>
            <a:rPr lang="en-US">
              <a:latin typeface="Arial" panose="020B0604020202020204" pitchFamily="34" charset="0"/>
              <a:cs typeface="Arial" panose="020B0604020202020204" pitchFamily="34" charset="0"/>
            </a:rPr>
            <a:t>The incoming flow is laminar</a:t>
          </a:r>
        </a:p>
      </dgm:t>
    </dgm:pt>
    <dgm:pt modelId="{970606F8-384F-4D79-A1DC-48FECAC7EAF4}" type="parTrans" cxnId="{A9180CBF-E9DD-4BDB-BC27-D5E95EE4EB75}">
      <dgm:prSet/>
      <dgm:spPr/>
      <dgm:t>
        <a:bodyPr/>
        <a:lstStyle/>
        <a:p>
          <a:endParaRPr lang="en-US"/>
        </a:p>
      </dgm:t>
    </dgm:pt>
    <dgm:pt modelId="{47F7229D-5F5F-4ED5-8744-3760985A9CC7}" type="sibTrans" cxnId="{A9180CBF-E9DD-4BDB-BC27-D5E95EE4EB75}">
      <dgm:prSet/>
      <dgm:spPr/>
      <dgm:t>
        <a:bodyPr/>
        <a:lstStyle/>
        <a:p>
          <a:endParaRPr lang="en-US"/>
        </a:p>
      </dgm:t>
    </dgm:pt>
    <dgm:pt modelId="{0E134495-53CD-4950-9209-8CC403E4B16D}" type="pres">
      <dgm:prSet presAssocID="{E31B1BB7-198E-429B-AFB5-3F82E291E65D}" presName="root" presStyleCnt="0">
        <dgm:presLayoutVars>
          <dgm:dir/>
          <dgm:resizeHandles val="exact"/>
        </dgm:presLayoutVars>
      </dgm:prSet>
      <dgm:spPr/>
    </dgm:pt>
    <dgm:pt modelId="{449468CC-0EEA-4A39-BB3F-A5228CD068AE}" type="pres">
      <dgm:prSet presAssocID="{5196158A-AC41-40BF-B95E-78F977865CDA}" presName="compNode" presStyleCnt="0"/>
      <dgm:spPr/>
    </dgm:pt>
    <dgm:pt modelId="{4B49112C-ACF5-4D37-B0AE-6DA0743588CF}" type="pres">
      <dgm:prSet presAssocID="{5196158A-AC41-40BF-B95E-78F977865CDA}" presName="bgRect" presStyleLbl="bgShp" presStyleIdx="0" presStyleCnt="3"/>
      <dgm:spPr>
        <a:solidFill>
          <a:schemeClr val="accent6"/>
        </a:solidFill>
      </dgm:spPr>
    </dgm:pt>
    <dgm:pt modelId="{C4650D56-50EF-43F2-B52E-766167F56E32}" type="pres">
      <dgm:prSet presAssocID="{5196158A-AC41-40BF-B95E-78F977865CD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Kidneys with solid fill"/>
        </a:ext>
      </dgm:extLst>
    </dgm:pt>
    <dgm:pt modelId="{43C7CAE1-EEBD-4FB4-9A47-E762EF5BB62A}" type="pres">
      <dgm:prSet presAssocID="{5196158A-AC41-40BF-B95E-78F977865CDA}" presName="spaceRect" presStyleCnt="0"/>
      <dgm:spPr/>
    </dgm:pt>
    <dgm:pt modelId="{E415AEB5-5ADC-4F23-A47C-BA370A867498}" type="pres">
      <dgm:prSet presAssocID="{5196158A-AC41-40BF-B95E-78F977865CDA}" presName="parTx" presStyleLbl="revTx" presStyleIdx="0" presStyleCnt="3">
        <dgm:presLayoutVars>
          <dgm:chMax val="0"/>
          <dgm:chPref val="0"/>
        </dgm:presLayoutVars>
      </dgm:prSet>
      <dgm:spPr/>
    </dgm:pt>
    <dgm:pt modelId="{80E068B4-3291-412D-AA3F-099AE625E74E}" type="pres">
      <dgm:prSet presAssocID="{F2F9D58D-74C2-4425-BD6D-4BF9140E9604}" presName="sibTrans" presStyleCnt="0"/>
      <dgm:spPr/>
    </dgm:pt>
    <dgm:pt modelId="{44B3D9FF-66C6-4BDB-AFED-6CE03C07C81B}" type="pres">
      <dgm:prSet presAssocID="{3BD62916-0603-4572-889C-62D7ABD73498}" presName="compNode" presStyleCnt="0"/>
      <dgm:spPr/>
    </dgm:pt>
    <dgm:pt modelId="{0CCC051D-C3ED-44C1-803F-6FF37A06495D}" type="pres">
      <dgm:prSet presAssocID="{3BD62916-0603-4572-889C-62D7ABD73498}" presName="bgRect" presStyleLbl="bgShp" presStyleIdx="1" presStyleCnt="3" custLinFactNeighborY="-2540"/>
      <dgm:spPr>
        <a:solidFill>
          <a:schemeClr val="accent6"/>
        </a:solidFill>
      </dgm:spPr>
    </dgm:pt>
    <dgm:pt modelId="{746BD3C2-B34A-44F0-AC34-41341DEA322D}" type="pres">
      <dgm:prSet presAssocID="{3BD62916-0603-4572-889C-62D7ABD7349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ling with solid fill"/>
        </a:ext>
      </dgm:extLst>
    </dgm:pt>
    <dgm:pt modelId="{46985168-F6E0-4E2F-909E-3726E03720C0}" type="pres">
      <dgm:prSet presAssocID="{3BD62916-0603-4572-889C-62D7ABD73498}" presName="spaceRect" presStyleCnt="0"/>
      <dgm:spPr/>
    </dgm:pt>
    <dgm:pt modelId="{7B65C68A-5F68-4F0F-BAAF-717D45D0BDE1}" type="pres">
      <dgm:prSet presAssocID="{3BD62916-0603-4572-889C-62D7ABD73498}" presName="parTx" presStyleLbl="revTx" presStyleIdx="1" presStyleCnt="3">
        <dgm:presLayoutVars>
          <dgm:chMax val="0"/>
          <dgm:chPref val="0"/>
        </dgm:presLayoutVars>
      </dgm:prSet>
      <dgm:spPr/>
    </dgm:pt>
    <dgm:pt modelId="{B1C367BA-CFF9-42F1-9A34-9EFFE45BE310}" type="pres">
      <dgm:prSet presAssocID="{3393A8AB-A19B-4FCD-95DA-6E1FA5B3BFC4}" presName="sibTrans" presStyleCnt="0"/>
      <dgm:spPr/>
    </dgm:pt>
    <dgm:pt modelId="{2A186AF8-D94B-40E9-8B69-0A4FE4920958}" type="pres">
      <dgm:prSet presAssocID="{8C28B07D-D474-48B0-ABC8-FC2A6DED8E27}" presName="compNode" presStyleCnt="0"/>
      <dgm:spPr/>
    </dgm:pt>
    <dgm:pt modelId="{2276735A-C37F-4AF0-AA3B-AB63D41341B1}" type="pres">
      <dgm:prSet presAssocID="{8C28B07D-D474-48B0-ABC8-FC2A6DED8E27}" presName="bgRect" presStyleLbl="bgShp" presStyleIdx="2" presStyleCnt="3"/>
      <dgm:spPr>
        <a:solidFill>
          <a:schemeClr val="accent6"/>
        </a:solidFill>
      </dgm:spPr>
    </dgm:pt>
    <dgm:pt modelId="{0704899E-780B-4CAE-BE13-2B07971007BD}" type="pres">
      <dgm:prSet presAssocID="{8C28B07D-D474-48B0-ABC8-FC2A6DED8E2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ink"/>
        </a:ext>
      </dgm:extLst>
    </dgm:pt>
    <dgm:pt modelId="{48B51219-C1E2-4F92-86F0-AD4D60952024}" type="pres">
      <dgm:prSet presAssocID="{8C28B07D-D474-48B0-ABC8-FC2A6DED8E27}" presName="spaceRect" presStyleCnt="0"/>
      <dgm:spPr/>
    </dgm:pt>
    <dgm:pt modelId="{B81AB2F6-A844-439D-9D39-BA3D30B1CA3E}" type="pres">
      <dgm:prSet presAssocID="{8C28B07D-D474-48B0-ABC8-FC2A6DED8E27}" presName="parTx" presStyleLbl="revTx" presStyleIdx="2" presStyleCnt="3">
        <dgm:presLayoutVars>
          <dgm:chMax val="0"/>
          <dgm:chPref val="0"/>
        </dgm:presLayoutVars>
      </dgm:prSet>
      <dgm:spPr/>
    </dgm:pt>
  </dgm:ptLst>
  <dgm:cxnLst>
    <dgm:cxn modelId="{32D5FC06-5BF0-49AF-A132-A8D963B4EECD}" srcId="{E31B1BB7-198E-429B-AFB5-3F82E291E65D}" destId="{3BD62916-0603-4572-889C-62D7ABD73498}" srcOrd="1" destOrd="0" parTransId="{87A111F9-C2C6-49B1-B10E-14184D7FCF72}" sibTransId="{3393A8AB-A19B-4FCD-95DA-6E1FA5B3BFC4}"/>
    <dgm:cxn modelId="{04F1AD5B-C641-46BA-BA8E-DE12B7481F69}" type="presOf" srcId="{E31B1BB7-198E-429B-AFB5-3F82E291E65D}" destId="{0E134495-53CD-4950-9209-8CC403E4B16D}" srcOrd="0" destOrd="0" presId="urn:microsoft.com/office/officeart/2018/2/layout/IconVerticalSolidList"/>
    <dgm:cxn modelId="{FF41C452-9E6F-4B48-855E-9668E0F106C6}" type="presOf" srcId="{3BD62916-0603-4572-889C-62D7ABD73498}" destId="{7B65C68A-5F68-4F0F-BAAF-717D45D0BDE1}" srcOrd="0" destOrd="0" presId="urn:microsoft.com/office/officeart/2018/2/layout/IconVerticalSolidList"/>
    <dgm:cxn modelId="{A9180CBF-E9DD-4BDB-BC27-D5E95EE4EB75}" srcId="{E31B1BB7-198E-429B-AFB5-3F82E291E65D}" destId="{8C28B07D-D474-48B0-ABC8-FC2A6DED8E27}" srcOrd="2" destOrd="0" parTransId="{970606F8-384F-4D79-A1DC-48FECAC7EAF4}" sibTransId="{47F7229D-5F5F-4ED5-8744-3760985A9CC7}"/>
    <dgm:cxn modelId="{9CD9A4C9-FE0E-43DA-8F2A-7EF5412CBABB}" srcId="{E31B1BB7-198E-429B-AFB5-3F82E291E65D}" destId="{5196158A-AC41-40BF-B95E-78F977865CDA}" srcOrd="0" destOrd="0" parTransId="{1BAE08AF-39F2-48B7-A0DF-7B2C6FC73B52}" sibTransId="{F2F9D58D-74C2-4425-BD6D-4BF9140E9604}"/>
    <dgm:cxn modelId="{55FB8BDC-18EC-4458-9C64-76F7ACBC339D}" type="presOf" srcId="{5196158A-AC41-40BF-B95E-78F977865CDA}" destId="{E415AEB5-5ADC-4F23-A47C-BA370A867498}" srcOrd="0" destOrd="0" presId="urn:microsoft.com/office/officeart/2018/2/layout/IconVerticalSolidList"/>
    <dgm:cxn modelId="{3C48C4E8-A4B0-4370-A359-9D12481F56E4}" type="presOf" srcId="{8C28B07D-D474-48B0-ABC8-FC2A6DED8E27}" destId="{B81AB2F6-A844-439D-9D39-BA3D30B1CA3E}" srcOrd="0" destOrd="0" presId="urn:microsoft.com/office/officeart/2018/2/layout/IconVerticalSolidList"/>
    <dgm:cxn modelId="{CFAC3EC3-9B00-4FDF-A7E6-F3EBA99C131C}" type="presParOf" srcId="{0E134495-53CD-4950-9209-8CC403E4B16D}" destId="{449468CC-0EEA-4A39-BB3F-A5228CD068AE}" srcOrd="0" destOrd="0" presId="urn:microsoft.com/office/officeart/2018/2/layout/IconVerticalSolidList"/>
    <dgm:cxn modelId="{A0F04F8C-7753-4133-B66F-5EFBFE911372}" type="presParOf" srcId="{449468CC-0EEA-4A39-BB3F-A5228CD068AE}" destId="{4B49112C-ACF5-4D37-B0AE-6DA0743588CF}" srcOrd="0" destOrd="0" presId="urn:microsoft.com/office/officeart/2018/2/layout/IconVerticalSolidList"/>
    <dgm:cxn modelId="{B1D618D9-8509-4DCC-BFF9-1FDB96D61F5F}" type="presParOf" srcId="{449468CC-0EEA-4A39-BB3F-A5228CD068AE}" destId="{C4650D56-50EF-43F2-B52E-766167F56E32}" srcOrd="1" destOrd="0" presId="urn:microsoft.com/office/officeart/2018/2/layout/IconVerticalSolidList"/>
    <dgm:cxn modelId="{D281D522-129C-432F-950B-648B9293BF69}" type="presParOf" srcId="{449468CC-0EEA-4A39-BB3F-A5228CD068AE}" destId="{43C7CAE1-EEBD-4FB4-9A47-E762EF5BB62A}" srcOrd="2" destOrd="0" presId="urn:microsoft.com/office/officeart/2018/2/layout/IconVerticalSolidList"/>
    <dgm:cxn modelId="{220719B9-C6C0-4DB5-B7FA-FFFA9ABDA4E8}" type="presParOf" srcId="{449468CC-0EEA-4A39-BB3F-A5228CD068AE}" destId="{E415AEB5-5ADC-4F23-A47C-BA370A867498}" srcOrd="3" destOrd="0" presId="urn:microsoft.com/office/officeart/2018/2/layout/IconVerticalSolidList"/>
    <dgm:cxn modelId="{7FEA45FF-0320-4BF1-A914-9E4D0E43383E}" type="presParOf" srcId="{0E134495-53CD-4950-9209-8CC403E4B16D}" destId="{80E068B4-3291-412D-AA3F-099AE625E74E}" srcOrd="1" destOrd="0" presId="urn:microsoft.com/office/officeart/2018/2/layout/IconVerticalSolidList"/>
    <dgm:cxn modelId="{1F1B2463-C518-4A56-A10A-338A185E3B2D}" type="presParOf" srcId="{0E134495-53CD-4950-9209-8CC403E4B16D}" destId="{44B3D9FF-66C6-4BDB-AFED-6CE03C07C81B}" srcOrd="2" destOrd="0" presId="urn:microsoft.com/office/officeart/2018/2/layout/IconVerticalSolidList"/>
    <dgm:cxn modelId="{28D81578-4DDC-4132-9078-B7B6FF745926}" type="presParOf" srcId="{44B3D9FF-66C6-4BDB-AFED-6CE03C07C81B}" destId="{0CCC051D-C3ED-44C1-803F-6FF37A06495D}" srcOrd="0" destOrd="0" presId="urn:microsoft.com/office/officeart/2018/2/layout/IconVerticalSolidList"/>
    <dgm:cxn modelId="{88244AD1-068C-4899-98A6-12865506F86B}" type="presParOf" srcId="{44B3D9FF-66C6-4BDB-AFED-6CE03C07C81B}" destId="{746BD3C2-B34A-44F0-AC34-41341DEA322D}" srcOrd="1" destOrd="0" presId="urn:microsoft.com/office/officeart/2018/2/layout/IconVerticalSolidList"/>
    <dgm:cxn modelId="{D7C68199-9BBB-4CB4-B904-52D075DEA78B}" type="presParOf" srcId="{44B3D9FF-66C6-4BDB-AFED-6CE03C07C81B}" destId="{46985168-F6E0-4E2F-909E-3726E03720C0}" srcOrd="2" destOrd="0" presId="urn:microsoft.com/office/officeart/2018/2/layout/IconVerticalSolidList"/>
    <dgm:cxn modelId="{FAE081F4-34D4-4158-BC96-B495E48B8452}" type="presParOf" srcId="{44B3D9FF-66C6-4BDB-AFED-6CE03C07C81B}" destId="{7B65C68A-5F68-4F0F-BAAF-717D45D0BDE1}" srcOrd="3" destOrd="0" presId="urn:microsoft.com/office/officeart/2018/2/layout/IconVerticalSolidList"/>
    <dgm:cxn modelId="{46CF397C-50C9-4F30-8FC3-28D536E20F6C}" type="presParOf" srcId="{0E134495-53CD-4950-9209-8CC403E4B16D}" destId="{B1C367BA-CFF9-42F1-9A34-9EFFE45BE310}" srcOrd="3" destOrd="0" presId="urn:microsoft.com/office/officeart/2018/2/layout/IconVerticalSolidList"/>
    <dgm:cxn modelId="{5916EA03-F77B-4BC4-A103-C0B4A5C7E8CF}" type="presParOf" srcId="{0E134495-53CD-4950-9209-8CC403E4B16D}" destId="{2A186AF8-D94B-40E9-8B69-0A4FE4920958}" srcOrd="4" destOrd="0" presId="urn:microsoft.com/office/officeart/2018/2/layout/IconVerticalSolidList"/>
    <dgm:cxn modelId="{045F359B-A4FB-49E3-A72E-7F779A248EB3}" type="presParOf" srcId="{2A186AF8-D94B-40E9-8B69-0A4FE4920958}" destId="{2276735A-C37F-4AF0-AA3B-AB63D41341B1}" srcOrd="0" destOrd="0" presId="urn:microsoft.com/office/officeart/2018/2/layout/IconVerticalSolidList"/>
    <dgm:cxn modelId="{1BE94CE1-CD44-43FD-BFF3-7548564D0D16}" type="presParOf" srcId="{2A186AF8-D94B-40E9-8B69-0A4FE4920958}" destId="{0704899E-780B-4CAE-BE13-2B07971007BD}" srcOrd="1" destOrd="0" presId="urn:microsoft.com/office/officeart/2018/2/layout/IconVerticalSolidList"/>
    <dgm:cxn modelId="{4D9F1228-EDAF-4656-96E7-232C66814E90}" type="presParOf" srcId="{2A186AF8-D94B-40E9-8B69-0A4FE4920958}" destId="{48B51219-C1E2-4F92-86F0-AD4D60952024}" srcOrd="2" destOrd="0" presId="urn:microsoft.com/office/officeart/2018/2/layout/IconVerticalSolidList"/>
    <dgm:cxn modelId="{C456DC9A-843A-43C7-B144-24EFD6050D39}" type="presParOf" srcId="{2A186AF8-D94B-40E9-8B69-0A4FE4920958}" destId="{B81AB2F6-A844-439D-9D39-BA3D30B1CA3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059BE-E1D4-4D03-8D2E-7FAB76E65606}">
      <dsp:nvSpPr>
        <dsp:cNvPr id="0" name=""/>
        <dsp:cNvSpPr/>
      </dsp:nvSpPr>
      <dsp:spPr>
        <a:xfrm>
          <a:off x="933482" y="914521"/>
          <a:ext cx="1002585" cy="10025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200925-537A-4C64-8BCE-463F24E96980}">
      <dsp:nvSpPr>
        <dsp:cNvPr id="0" name=""/>
        <dsp:cNvSpPr/>
      </dsp:nvSpPr>
      <dsp:spPr>
        <a:xfrm>
          <a:off x="2510" y="2025360"/>
          <a:ext cx="2864531" cy="429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defRPr b="1"/>
          </a:pPr>
          <a:r>
            <a:rPr lang="en-US" sz="3300" kern="1200">
              <a:latin typeface="Arial" panose="020B0604020202020204" pitchFamily="34" charset="0"/>
              <a:cs typeface="Arial" panose="020B0604020202020204" pitchFamily="34" charset="0"/>
            </a:rPr>
            <a:t>Generator</a:t>
          </a:r>
        </a:p>
      </dsp:txBody>
      <dsp:txXfrm>
        <a:off x="2510" y="2025360"/>
        <a:ext cx="2864531" cy="429679"/>
      </dsp:txXfrm>
    </dsp:sp>
    <dsp:sp modelId="{40F00796-742B-4170-B027-2AE1AE672431}">
      <dsp:nvSpPr>
        <dsp:cNvPr id="0" name=""/>
        <dsp:cNvSpPr/>
      </dsp:nvSpPr>
      <dsp:spPr>
        <a:xfrm>
          <a:off x="2510" y="2505391"/>
          <a:ext cx="2864531" cy="926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Converts electrical power to electrical signal </a:t>
          </a:r>
        </a:p>
      </dsp:txBody>
      <dsp:txXfrm>
        <a:off x="2510" y="2505391"/>
        <a:ext cx="2864531" cy="926662"/>
      </dsp:txXfrm>
    </dsp:sp>
    <dsp:sp modelId="{3A8A3EC1-BC10-41BE-A314-D31B0D7F7631}">
      <dsp:nvSpPr>
        <dsp:cNvPr id="0" name=""/>
        <dsp:cNvSpPr/>
      </dsp:nvSpPr>
      <dsp:spPr>
        <a:xfrm>
          <a:off x="4299307" y="914521"/>
          <a:ext cx="1002585" cy="10025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0E00DB-AEFA-4C0B-B108-EDF7F0123E0E}">
      <dsp:nvSpPr>
        <dsp:cNvPr id="0" name=""/>
        <dsp:cNvSpPr/>
      </dsp:nvSpPr>
      <dsp:spPr>
        <a:xfrm>
          <a:off x="3368334" y="2025360"/>
          <a:ext cx="2864531" cy="429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defRPr b="1"/>
          </a:pPr>
          <a:r>
            <a:rPr lang="en-US" sz="3300" kern="1200">
              <a:latin typeface="Arial" panose="020B0604020202020204" pitchFamily="34" charset="0"/>
              <a:cs typeface="Arial" panose="020B0604020202020204" pitchFamily="34" charset="0"/>
            </a:rPr>
            <a:t>Transducer</a:t>
          </a:r>
        </a:p>
      </dsp:txBody>
      <dsp:txXfrm>
        <a:off x="3368334" y="2025360"/>
        <a:ext cx="2864531" cy="429679"/>
      </dsp:txXfrm>
    </dsp:sp>
    <dsp:sp modelId="{3ACCDBB5-9287-49E5-9BA4-501972127F94}">
      <dsp:nvSpPr>
        <dsp:cNvPr id="0" name=""/>
        <dsp:cNvSpPr/>
      </dsp:nvSpPr>
      <dsp:spPr>
        <a:xfrm>
          <a:off x="3368334" y="2505391"/>
          <a:ext cx="2864531" cy="926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Converts electrical signal into vibrations</a:t>
          </a:r>
        </a:p>
      </dsp:txBody>
      <dsp:txXfrm>
        <a:off x="3368334" y="2505391"/>
        <a:ext cx="2864531" cy="926662"/>
      </dsp:txXfrm>
    </dsp:sp>
    <dsp:sp modelId="{9FEB343E-94F3-4037-ABC8-E5DDAC9B7ACE}">
      <dsp:nvSpPr>
        <dsp:cNvPr id="0" name=""/>
        <dsp:cNvSpPr/>
      </dsp:nvSpPr>
      <dsp:spPr>
        <a:xfrm>
          <a:off x="7665131" y="914521"/>
          <a:ext cx="1002585" cy="10025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821E36-642F-4678-97FF-A486C436A195}">
      <dsp:nvSpPr>
        <dsp:cNvPr id="0" name=""/>
        <dsp:cNvSpPr/>
      </dsp:nvSpPr>
      <dsp:spPr>
        <a:xfrm>
          <a:off x="6734158" y="2025360"/>
          <a:ext cx="2864531" cy="429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defRPr b="1"/>
          </a:pPr>
          <a:r>
            <a:rPr lang="en-US" sz="3300" kern="1200">
              <a:latin typeface="Arial" panose="020B0604020202020204" pitchFamily="34" charset="0"/>
              <a:cs typeface="Arial" panose="020B0604020202020204" pitchFamily="34" charset="0"/>
            </a:rPr>
            <a:t>Probe</a:t>
          </a:r>
        </a:p>
      </dsp:txBody>
      <dsp:txXfrm>
        <a:off x="6734158" y="2025360"/>
        <a:ext cx="2864531" cy="429679"/>
      </dsp:txXfrm>
    </dsp:sp>
    <dsp:sp modelId="{D64D9498-A182-4E18-86E0-7B0A194C8486}">
      <dsp:nvSpPr>
        <dsp:cNvPr id="0" name=""/>
        <dsp:cNvSpPr/>
      </dsp:nvSpPr>
      <dsp:spPr>
        <a:xfrm>
          <a:off x="6734158" y="2505391"/>
          <a:ext cx="2864531" cy="926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Takes vibrations and amplifies them to create disturbances</a:t>
          </a:r>
        </a:p>
      </dsp:txBody>
      <dsp:txXfrm>
        <a:off x="6734158" y="2505391"/>
        <a:ext cx="2864531" cy="9266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532A2-C329-47C5-B35C-6ED474574EAF}">
      <dsp:nvSpPr>
        <dsp:cNvPr id="0" name=""/>
        <dsp:cNvSpPr/>
      </dsp:nvSpPr>
      <dsp:spPr>
        <a:xfrm>
          <a:off x="0" y="16409"/>
          <a:ext cx="9601200" cy="21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Hemodialysis</a:t>
          </a:r>
          <a:r>
            <a:rPr lang="en-US" sz="3000" kern="1200"/>
            <a:t> is ongoing dialysis (3 to 5 times a week) that cleans your blood, usually in a dialysis center. The hemodialysis access is in your arm.</a:t>
          </a:r>
        </a:p>
      </dsp:txBody>
      <dsp:txXfrm>
        <a:off x="103181" y="119590"/>
        <a:ext cx="9394838" cy="1907316"/>
      </dsp:txXfrm>
    </dsp:sp>
    <dsp:sp modelId="{96B42C15-122F-4AE5-863F-4CA2D794AEA2}">
      <dsp:nvSpPr>
        <dsp:cNvPr id="0" name=""/>
        <dsp:cNvSpPr/>
      </dsp:nvSpPr>
      <dsp:spPr>
        <a:xfrm>
          <a:off x="0" y="2216487"/>
          <a:ext cx="9601200" cy="21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Peritoneal dialysis</a:t>
          </a:r>
          <a:r>
            <a:rPr lang="en-US" sz="3000" kern="1200"/>
            <a:t> is ongoing dialysis (daily) that collects waste from the blood by washing the empty space in the abdomen (peritoneal cavity). It can be done from home. The access for this is in your abdomen.</a:t>
          </a:r>
        </a:p>
      </dsp:txBody>
      <dsp:txXfrm>
        <a:off x="103181" y="2319668"/>
        <a:ext cx="9394838" cy="19073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1A4352-64F4-410B-A2E1-18057B53523C}">
      <dsp:nvSpPr>
        <dsp:cNvPr id="0" name=""/>
        <dsp:cNvSpPr/>
      </dsp:nvSpPr>
      <dsp:spPr>
        <a:xfrm>
          <a:off x="0" y="0"/>
          <a:ext cx="5311139" cy="13057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 spent dialysate is a highly saline liquid consisting of urea, creatinine, uric acid, phosphate, etc. </a:t>
          </a:r>
        </a:p>
      </dsp:txBody>
      <dsp:txXfrm>
        <a:off x="38244" y="38244"/>
        <a:ext cx="3902119" cy="1229275"/>
      </dsp:txXfrm>
    </dsp:sp>
    <dsp:sp modelId="{3371E542-BDCE-4338-9575-0056E10EB487}">
      <dsp:nvSpPr>
        <dsp:cNvPr id="0" name=""/>
        <dsp:cNvSpPr/>
      </dsp:nvSpPr>
      <dsp:spPr>
        <a:xfrm>
          <a:off x="468629" y="1523390"/>
          <a:ext cx="5311139" cy="13057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 major challenge for the reuse of spent dialysate is removal of urea, the main nitrogenous waste product. </a:t>
          </a:r>
        </a:p>
      </dsp:txBody>
      <dsp:txXfrm>
        <a:off x="506873" y="1561634"/>
        <a:ext cx="3917275" cy="1229275"/>
      </dsp:txXfrm>
    </dsp:sp>
    <dsp:sp modelId="{509E1AF9-E7C2-419E-A55D-73926E6619A4}">
      <dsp:nvSpPr>
        <dsp:cNvPr id="0" name=""/>
        <dsp:cNvSpPr/>
      </dsp:nvSpPr>
      <dsp:spPr>
        <a:xfrm>
          <a:off x="937259" y="3046780"/>
          <a:ext cx="5311139" cy="130576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Due to its small molecular weight (60 Da) and electroneutral nature, it is difficult to be removed by sorbents.</a:t>
          </a:r>
        </a:p>
      </dsp:txBody>
      <dsp:txXfrm>
        <a:off x="975503" y="3085024"/>
        <a:ext cx="3917275" cy="1229275"/>
      </dsp:txXfrm>
    </dsp:sp>
    <dsp:sp modelId="{9D58F842-9610-4A13-9EF6-23CFC1593460}">
      <dsp:nvSpPr>
        <dsp:cNvPr id="0" name=""/>
        <dsp:cNvSpPr/>
      </dsp:nvSpPr>
      <dsp:spPr>
        <a:xfrm>
          <a:off x="4462393" y="990203"/>
          <a:ext cx="848746" cy="848746"/>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653361" y="990203"/>
        <a:ext cx="466810" cy="638681"/>
      </dsp:txXfrm>
    </dsp:sp>
    <dsp:sp modelId="{AF7C5DAA-0908-4B51-9D7B-E594D58B82C0}">
      <dsp:nvSpPr>
        <dsp:cNvPr id="0" name=""/>
        <dsp:cNvSpPr/>
      </dsp:nvSpPr>
      <dsp:spPr>
        <a:xfrm>
          <a:off x="4931022" y="2504889"/>
          <a:ext cx="848746" cy="848746"/>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121990" y="2504889"/>
        <a:ext cx="466810" cy="6386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9112C-ACF5-4D37-B0AE-6DA0743588CF}">
      <dsp:nvSpPr>
        <dsp:cNvPr id="0" name=""/>
        <dsp:cNvSpPr/>
      </dsp:nvSpPr>
      <dsp:spPr>
        <a:xfrm>
          <a:off x="0" y="530"/>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C4650D56-50EF-43F2-B52E-766167F56E32}">
      <dsp:nvSpPr>
        <dsp:cNvPr id="0" name=""/>
        <dsp:cNvSpPr/>
      </dsp:nvSpPr>
      <dsp:spPr>
        <a:xfrm>
          <a:off x="375576" y="279885"/>
          <a:ext cx="682866" cy="68286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15AEB5-5ADC-4F23-A47C-BA370A867498}">
      <dsp:nvSpPr>
        <dsp:cNvPr id="0" name=""/>
        <dsp:cNvSpPr/>
      </dsp:nvSpPr>
      <dsp:spPr>
        <a:xfrm>
          <a:off x="1434019" y="530"/>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Hemodialysis and peritoneal will be the main medical processes the system is used for</a:t>
          </a:r>
        </a:p>
      </dsp:txBody>
      <dsp:txXfrm>
        <a:off x="1434019" y="530"/>
        <a:ext cx="8167180" cy="1241575"/>
      </dsp:txXfrm>
    </dsp:sp>
    <dsp:sp modelId="{0CCC051D-C3ED-44C1-803F-6FF37A06495D}">
      <dsp:nvSpPr>
        <dsp:cNvPr id="0" name=""/>
        <dsp:cNvSpPr/>
      </dsp:nvSpPr>
      <dsp:spPr>
        <a:xfrm>
          <a:off x="0" y="1520963"/>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746BD3C2-B34A-44F0-AC34-41341DEA322D}">
      <dsp:nvSpPr>
        <dsp:cNvPr id="0" name=""/>
        <dsp:cNvSpPr/>
      </dsp:nvSpPr>
      <dsp:spPr>
        <a:xfrm>
          <a:off x="375576" y="1831854"/>
          <a:ext cx="682866" cy="6828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65C68A-5F68-4F0F-BAAF-717D45D0BDE1}">
      <dsp:nvSpPr>
        <dsp:cNvPr id="0" name=""/>
        <dsp:cNvSpPr/>
      </dsp:nvSpPr>
      <dsp:spPr>
        <a:xfrm>
          <a:off x="1434019" y="155249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The system will only be used by one patient at a time</a:t>
          </a:r>
        </a:p>
      </dsp:txBody>
      <dsp:txXfrm>
        <a:off x="1434019" y="1552499"/>
        <a:ext cx="8167180" cy="1241575"/>
      </dsp:txXfrm>
    </dsp:sp>
    <dsp:sp modelId="{2276735A-C37F-4AF0-AA3B-AB63D41341B1}">
      <dsp:nvSpPr>
        <dsp:cNvPr id="0" name=""/>
        <dsp:cNvSpPr/>
      </dsp:nvSpPr>
      <dsp:spPr>
        <a:xfrm>
          <a:off x="0" y="3104469"/>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0704899E-780B-4CAE-BE13-2B07971007BD}">
      <dsp:nvSpPr>
        <dsp:cNvPr id="0" name=""/>
        <dsp:cNvSpPr/>
      </dsp:nvSpPr>
      <dsp:spPr>
        <a:xfrm>
          <a:off x="375576" y="3383823"/>
          <a:ext cx="682866" cy="6828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1AB2F6-A844-439D-9D39-BA3D30B1CA3E}">
      <dsp:nvSpPr>
        <dsp:cNvPr id="0" name=""/>
        <dsp:cNvSpPr/>
      </dsp:nvSpPr>
      <dsp:spPr>
        <a:xfrm>
          <a:off x="1434019" y="310446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The incoming flow is laminar</a:t>
          </a:r>
        </a:p>
      </dsp:txBody>
      <dsp:txXfrm>
        <a:off x="1434019" y="3104469"/>
        <a:ext cx="8167180" cy="12415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9112C-ACF5-4D37-B0AE-6DA0743588CF}">
      <dsp:nvSpPr>
        <dsp:cNvPr id="0" name=""/>
        <dsp:cNvSpPr/>
      </dsp:nvSpPr>
      <dsp:spPr>
        <a:xfrm>
          <a:off x="0" y="530"/>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C4650D56-50EF-43F2-B52E-766167F56E32}">
      <dsp:nvSpPr>
        <dsp:cNvPr id="0" name=""/>
        <dsp:cNvSpPr/>
      </dsp:nvSpPr>
      <dsp:spPr>
        <a:xfrm>
          <a:off x="375576" y="279885"/>
          <a:ext cx="682866" cy="68286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15AEB5-5ADC-4F23-A47C-BA370A867498}">
      <dsp:nvSpPr>
        <dsp:cNvPr id="0" name=""/>
        <dsp:cNvSpPr/>
      </dsp:nvSpPr>
      <dsp:spPr>
        <a:xfrm>
          <a:off x="1434019" y="530"/>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Hemodialysis and peritoneal will be the main medical processes the system is used for</a:t>
          </a:r>
        </a:p>
      </dsp:txBody>
      <dsp:txXfrm>
        <a:off x="1434019" y="530"/>
        <a:ext cx="8167180" cy="1241575"/>
      </dsp:txXfrm>
    </dsp:sp>
    <dsp:sp modelId="{0CCC051D-C3ED-44C1-803F-6FF37A06495D}">
      <dsp:nvSpPr>
        <dsp:cNvPr id="0" name=""/>
        <dsp:cNvSpPr/>
      </dsp:nvSpPr>
      <dsp:spPr>
        <a:xfrm>
          <a:off x="0" y="1520963"/>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746BD3C2-B34A-44F0-AC34-41341DEA322D}">
      <dsp:nvSpPr>
        <dsp:cNvPr id="0" name=""/>
        <dsp:cNvSpPr/>
      </dsp:nvSpPr>
      <dsp:spPr>
        <a:xfrm>
          <a:off x="375576" y="1831854"/>
          <a:ext cx="682866" cy="6828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65C68A-5F68-4F0F-BAAF-717D45D0BDE1}">
      <dsp:nvSpPr>
        <dsp:cNvPr id="0" name=""/>
        <dsp:cNvSpPr/>
      </dsp:nvSpPr>
      <dsp:spPr>
        <a:xfrm>
          <a:off x="1434019" y="155249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The system will only be used by one patient at a time</a:t>
          </a:r>
        </a:p>
      </dsp:txBody>
      <dsp:txXfrm>
        <a:off x="1434019" y="1552499"/>
        <a:ext cx="8167180" cy="1241575"/>
      </dsp:txXfrm>
    </dsp:sp>
    <dsp:sp modelId="{2276735A-C37F-4AF0-AA3B-AB63D41341B1}">
      <dsp:nvSpPr>
        <dsp:cNvPr id="0" name=""/>
        <dsp:cNvSpPr/>
      </dsp:nvSpPr>
      <dsp:spPr>
        <a:xfrm>
          <a:off x="0" y="3104469"/>
          <a:ext cx="9601200" cy="1241575"/>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0704899E-780B-4CAE-BE13-2B07971007BD}">
      <dsp:nvSpPr>
        <dsp:cNvPr id="0" name=""/>
        <dsp:cNvSpPr/>
      </dsp:nvSpPr>
      <dsp:spPr>
        <a:xfrm>
          <a:off x="375576" y="3383823"/>
          <a:ext cx="682866" cy="6828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1AB2F6-A844-439D-9D39-BA3D30B1CA3E}">
      <dsp:nvSpPr>
        <dsp:cNvPr id="0" name=""/>
        <dsp:cNvSpPr/>
      </dsp:nvSpPr>
      <dsp:spPr>
        <a:xfrm>
          <a:off x="1434019" y="3104469"/>
          <a:ext cx="8167180" cy="124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00" tIns="131400" rIns="131400" bIns="131400" numCol="1" spcCol="1270" anchor="ctr" anchorCtr="0">
          <a:noAutofit/>
        </a:bodyPr>
        <a:lstStyle/>
        <a:p>
          <a:pPr marL="0" lvl="0" indent="0" algn="l" defTabSz="1111250">
            <a:lnSpc>
              <a:spcPct val="100000"/>
            </a:lnSpc>
            <a:spcBef>
              <a:spcPct val="0"/>
            </a:spcBef>
            <a:spcAft>
              <a:spcPct val="35000"/>
            </a:spcAft>
            <a:buNone/>
          </a:pPr>
          <a:r>
            <a:rPr lang="en-US" sz="2500" kern="1200">
              <a:latin typeface="Arial" panose="020B0604020202020204" pitchFamily="34" charset="0"/>
              <a:cs typeface="Arial" panose="020B0604020202020204" pitchFamily="34" charset="0"/>
            </a:rPr>
            <a:t>The incoming flow is laminar</a:t>
          </a:r>
        </a:p>
      </dsp:txBody>
      <dsp:txXfrm>
        <a:off x="1434019" y="3104469"/>
        <a:ext cx="8167180" cy="1241575"/>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0.74465</cdr:x>
      <cdr:y>0.30393</cdr:y>
    </cdr:from>
    <cdr:to>
      <cdr:x>0.95298</cdr:x>
      <cdr:y>0.37568</cdr:y>
    </cdr:to>
    <cdr:sp macro="" textlink="">
      <cdr:nvSpPr>
        <cdr:cNvPr id="2" name="TextBox 1">
          <a:extLst xmlns:a="http://schemas.openxmlformats.org/drawingml/2006/main">
            <a:ext uri="{FF2B5EF4-FFF2-40B4-BE49-F238E27FC236}">
              <a16:creationId xmlns:a16="http://schemas.microsoft.com/office/drawing/2014/main" id="{6A9D9A5C-8CB1-978E-AEB4-EC457FC257B8}"/>
            </a:ext>
          </a:extLst>
        </cdr:cNvPr>
        <cdr:cNvSpPr txBox="1"/>
      </cdr:nvSpPr>
      <cdr:spPr>
        <a:xfrm xmlns:a="http://schemas.openxmlformats.org/drawingml/2006/main">
          <a:off x="4827445" y="1321038"/>
          <a:ext cx="1350618" cy="3118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a:solidFill>
                <a:schemeClr val="tx1">
                  <a:lumMod val="75000"/>
                  <a:lumOff val="25000"/>
                </a:schemeClr>
              </a:solidFill>
            </a:rPr>
            <a:t>Remaining </a:t>
          </a:r>
        </a:p>
      </cdr:txBody>
    </cdr:sp>
  </cdr:relSizeAnchor>
</c:userShapes>
</file>

<file path=ppt/drawings/drawing2.xml><?xml version="1.0" encoding="utf-8"?>
<c:userShapes xmlns:c="http://schemas.openxmlformats.org/drawingml/2006/chart">
  <cdr:relSizeAnchor xmlns:cdr="http://schemas.openxmlformats.org/drawingml/2006/chartDrawing">
    <cdr:from>
      <cdr:x>0.12396</cdr:x>
      <cdr:y>0.45105</cdr:y>
    </cdr:from>
    <cdr:to>
      <cdr:x>0.27868</cdr:x>
      <cdr:y>0.56402</cdr:y>
    </cdr:to>
    <cdr:sp macro="" textlink="">
      <cdr:nvSpPr>
        <cdr:cNvPr id="2" name="TextBox 8">
          <a:extLst xmlns:a="http://schemas.openxmlformats.org/drawingml/2006/main">
            <a:ext uri="{FF2B5EF4-FFF2-40B4-BE49-F238E27FC236}">
              <a16:creationId xmlns:a16="http://schemas.microsoft.com/office/drawing/2014/main" id="{02B440F3-A29E-CB96-CDBA-40642610E8D1}"/>
            </a:ext>
          </a:extLst>
        </cdr:cNvPr>
        <cdr:cNvSpPr txBox="1"/>
      </cdr:nvSpPr>
      <cdr:spPr>
        <a:xfrm xmlns:a="http://schemas.openxmlformats.org/drawingml/2006/main">
          <a:off x="947778" y="1843277"/>
          <a:ext cx="1182949" cy="461665"/>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b="1" dirty="0">
              <a:solidFill>
                <a:schemeClr val="tx1">
                  <a:lumMod val="75000"/>
                  <a:lumOff val="25000"/>
                </a:schemeClr>
              </a:solidFill>
            </a:rPr>
            <a:t>Spent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a:t>
            </a:fld>
            <a:endParaRPr lang="en-US"/>
          </a:p>
        </p:txBody>
      </p:sp>
    </p:spTree>
    <p:extLst>
      <p:ext uri="{BB962C8B-B14F-4D97-AF65-F5344CB8AC3E}">
        <p14:creationId xmlns:p14="http://schemas.microsoft.com/office/powerpoint/2010/main" val="1158435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16</a:t>
            </a:fld>
            <a:endParaRPr lang="en-US"/>
          </a:p>
        </p:txBody>
      </p:sp>
    </p:spTree>
    <p:extLst>
      <p:ext uri="{BB962C8B-B14F-4D97-AF65-F5344CB8AC3E}">
        <p14:creationId xmlns:p14="http://schemas.microsoft.com/office/powerpoint/2010/main" val="2759491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24</a:t>
            </a:fld>
            <a:endParaRPr lang="en-US"/>
          </a:p>
        </p:txBody>
      </p:sp>
    </p:spTree>
    <p:extLst>
      <p:ext uri="{BB962C8B-B14F-4D97-AF65-F5344CB8AC3E}">
        <p14:creationId xmlns:p14="http://schemas.microsoft.com/office/powerpoint/2010/main" val="2769555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Should we go into the individual components?</a:t>
            </a:r>
          </a:p>
        </p:txBody>
      </p:sp>
      <p:sp>
        <p:nvSpPr>
          <p:cNvPr id="4" name="Slide Number Placeholder 3"/>
          <p:cNvSpPr>
            <a:spLocks noGrp="1"/>
          </p:cNvSpPr>
          <p:nvPr>
            <p:ph type="sldNum" sz="quarter" idx="5"/>
          </p:nvPr>
        </p:nvSpPr>
        <p:spPr/>
        <p:txBody>
          <a:bodyPr/>
          <a:lstStyle/>
          <a:p>
            <a:fld id="{41CCC1AB-48B7-0748-A812-2B7A531C5611}" type="slidenum">
              <a:rPr lang="en-US" smtClean="0"/>
              <a:t>26</a:t>
            </a:fld>
            <a:endParaRPr lang="en-US"/>
          </a:p>
        </p:txBody>
      </p:sp>
    </p:spTree>
    <p:extLst>
      <p:ext uri="{BB962C8B-B14F-4D97-AF65-F5344CB8AC3E}">
        <p14:creationId xmlns:p14="http://schemas.microsoft.com/office/powerpoint/2010/main" val="2283806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Should we go into the individual components?</a:t>
            </a:r>
          </a:p>
        </p:txBody>
      </p:sp>
      <p:sp>
        <p:nvSpPr>
          <p:cNvPr id="4" name="Slide Number Placeholder 3"/>
          <p:cNvSpPr>
            <a:spLocks noGrp="1"/>
          </p:cNvSpPr>
          <p:nvPr>
            <p:ph type="sldNum" sz="quarter" idx="5"/>
          </p:nvPr>
        </p:nvSpPr>
        <p:spPr/>
        <p:txBody>
          <a:bodyPr/>
          <a:lstStyle/>
          <a:p>
            <a:fld id="{41CCC1AB-48B7-0748-A812-2B7A531C5611}" type="slidenum">
              <a:rPr lang="en-US" smtClean="0"/>
              <a:t>27</a:t>
            </a:fld>
            <a:endParaRPr lang="en-US"/>
          </a:p>
        </p:txBody>
      </p:sp>
    </p:spTree>
    <p:extLst>
      <p:ext uri="{BB962C8B-B14F-4D97-AF65-F5344CB8AC3E}">
        <p14:creationId xmlns:p14="http://schemas.microsoft.com/office/powerpoint/2010/main" val="2294000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29</a:t>
            </a:fld>
            <a:endParaRPr lang="en-US"/>
          </a:p>
        </p:txBody>
      </p:sp>
    </p:spTree>
    <p:extLst>
      <p:ext uri="{BB962C8B-B14F-4D97-AF65-F5344CB8AC3E}">
        <p14:creationId xmlns:p14="http://schemas.microsoft.com/office/powerpoint/2010/main" val="554605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7F3E8-5743-936C-70DC-2BF39FA609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61939-D6EE-711F-814E-EA2CD4E9AA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5E43C-630C-FA42-FAFB-60EC5462D4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427112-92D8-B6C8-8D55-46041504C751}"/>
              </a:ext>
            </a:extLst>
          </p:cNvPr>
          <p:cNvSpPr>
            <a:spLocks noGrp="1"/>
          </p:cNvSpPr>
          <p:nvPr>
            <p:ph type="sldNum" sz="quarter" idx="5"/>
          </p:nvPr>
        </p:nvSpPr>
        <p:spPr/>
        <p:txBody>
          <a:bodyPr/>
          <a:lstStyle/>
          <a:p>
            <a:fld id="{41CCC1AB-48B7-0748-A812-2B7A531C5611}" type="slidenum">
              <a:rPr lang="en-US" smtClean="0"/>
              <a:t>30</a:t>
            </a:fld>
            <a:endParaRPr lang="en-US"/>
          </a:p>
        </p:txBody>
      </p:sp>
    </p:spTree>
    <p:extLst>
      <p:ext uri="{BB962C8B-B14F-4D97-AF65-F5344CB8AC3E}">
        <p14:creationId xmlns:p14="http://schemas.microsoft.com/office/powerpoint/2010/main" val="1646485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Ensuring the spent dialysate can’t leak around the CNT when placed into the housing. </a:t>
            </a:r>
          </a:p>
          <a:p>
            <a:r>
              <a:rPr lang="en-US"/>
              <a:t>FSU red flagging the Urea</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33</a:t>
            </a:fld>
            <a:endParaRPr lang="en-US"/>
          </a:p>
        </p:txBody>
      </p:sp>
    </p:spTree>
    <p:extLst>
      <p:ext uri="{BB962C8B-B14F-4D97-AF65-F5344CB8AC3E}">
        <p14:creationId xmlns:p14="http://schemas.microsoft.com/office/powerpoint/2010/main" val="3265324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Test to see whether the fluid is leaking around the CNT</a:t>
            </a:r>
          </a:p>
          <a:p>
            <a:pPr lvl="1"/>
            <a:r>
              <a:rPr lang="en-US"/>
              <a:t>If so, dive into how to press fit the CNT into the housing without causing any damage.</a:t>
            </a:r>
          </a:p>
          <a:p>
            <a:r>
              <a:rPr lang="en-US"/>
              <a:t>Filled out paperwork allowing the urea to be shipped to us. </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34</a:t>
            </a:fld>
            <a:endParaRPr lang="en-US"/>
          </a:p>
        </p:txBody>
      </p:sp>
    </p:spTree>
    <p:extLst>
      <p:ext uri="{BB962C8B-B14F-4D97-AF65-F5344CB8AC3E}">
        <p14:creationId xmlns:p14="http://schemas.microsoft.com/office/powerpoint/2010/main" val="2199529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*thoughts on needing to mention this in terms of simulating dialysate</a:t>
            </a:r>
          </a:p>
        </p:txBody>
      </p:sp>
      <p:sp>
        <p:nvSpPr>
          <p:cNvPr id="4" name="Slide Number Placeholder 3"/>
          <p:cNvSpPr>
            <a:spLocks noGrp="1"/>
          </p:cNvSpPr>
          <p:nvPr>
            <p:ph type="sldNum" sz="quarter" idx="5"/>
          </p:nvPr>
        </p:nvSpPr>
        <p:spPr/>
        <p:txBody>
          <a:bodyPr/>
          <a:lstStyle/>
          <a:p>
            <a:fld id="{41CCC1AB-48B7-0748-A812-2B7A531C5611}" type="slidenum">
              <a:rPr lang="en-US" smtClean="0"/>
              <a:t>35</a:t>
            </a:fld>
            <a:endParaRPr lang="en-US"/>
          </a:p>
        </p:txBody>
      </p:sp>
    </p:spTree>
    <p:extLst>
      <p:ext uri="{BB962C8B-B14F-4D97-AF65-F5344CB8AC3E}">
        <p14:creationId xmlns:p14="http://schemas.microsoft.com/office/powerpoint/2010/main" val="1376522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https://www.grainger.com/product/EXTECH-Conductivity-Meter-38W993</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36</a:t>
            </a:fld>
            <a:endParaRPr lang="en-US"/>
          </a:p>
        </p:txBody>
      </p:sp>
    </p:spTree>
    <p:extLst>
      <p:ext uri="{BB962C8B-B14F-4D97-AF65-F5344CB8AC3E}">
        <p14:creationId xmlns:p14="http://schemas.microsoft.com/office/powerpoint/2010/main" val="308009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a:t>
            </a:fld>
            <a:endParaRPr lang="en-US"/>
          </a:p>
        </p:txBody>
      </p:sp>
    </p:spTree>
    <p:extLst>
      <p:ext uri="{BB962C8B-B14F-4D97-AF65-F5344CB8AC3E}">
        <p14:creationId xmlns:p14="http://schemas.microsoft.com/office/powerpoint/2010/main" val="1655932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Urea raises the pH and </a:t>
            </a:r>
          </a:p>
        </p:txBody>
      </p:sp>
      <p:sp>
        <p:nvSpPr>
          <p:cNvPr id="4" name="Slide Number Placeholder 3"/>
          <p:cNvSpPr>
            <a:spLocks noGrp="1"/>
          </p:cNvSpPr>
          <p:nvPr>
            <p:ph type="sldNum" sz="quarter" idx="5"/>
          </p:nvPr>
        </p:nvSpPr>
        <p:spPr/>
        <p:txBody>
          <a:bodyPr/>
          <a:lstStyle/>
          <a:p>
            <a:fld id="{41CCC1AB-48B7-0748-A812-2B7A531C5611}" type="slidenum">
              <a:rPr lang="en-US" smtClean="0"/>
              <a:t>37</a:t>
            </a:fld>
            <a:endParaRPr lang="en-US"/>
          </a:p>
        </p:txBody>
      </p:sp>
    </p:spTree>
    <p:extLst>
      <p:ext uri="{BB962C8B-B14F-4D97-AF65-F5344CB8AC3E}">
        <p14:creationId xmlns:p14="http://schemas.microsoft.com/office/powerpoint/2010/main" val="1610134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38</a:t>
            </a:fld>
            <a:endParaRPr lang="en-US"/>
          </a:p>
        </p:txBody>
      </p:sp>
    </p:spTree>
    <p:extLst>
      <p:ext uri="{BB962C8B-B14F-4D97-AF65-F5344CB8AC3E}">
        <p14:creationId xmlns:p14="http://schemas.microsoft.com/office/powerpoint/2010/main" val="39094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groups linked in info in QR code</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39</a:t>
            </a:fld>
            <a:endParaRPr lang="en-US"/>
          </a:p>
        </p:txBody>
      </p:sp>
    </p:spTree>
    <p:extLst>
      <p:ext uri="{BB962C8B-B14F-4D97-AF65-F5344CB8AC3E}">
        <p14:creationId xmlns:p14="http://schemas.microsoft.com/office/powerpoint/2010/main" val="2037344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specific parts we’ve ordered</a:t>
            </a:r>
          </a:p>
          <a:p>
            <a:pPr marL="171450" indent="-171450">
              <a:buFont typeface="Arial" panose="020B0604020202020204" pitchFamily="34" charset="0"/>
              <a:buChar char="•"/>
            </a:pPr>
            <a:r>
              <a:rPr lang="en-US"/>
              <a:t>Water supply will need to include the RO system</a:t>
            </a:r>
          </a:p>
          <a:p>
            <a:pPr marL="171450" indent="-171450">
              <a:buFont typeface="Arial" panose="020B0604020202020204" pitchFamily="34" charset="0"/>
              <a:buChar char="•"/>
            </a:pPr>
            <a:r>
              <a:rPr lang="en-US"/>
              <a:t>Filter will need to </a:t>
            </a:r>
            <a:r>
              <a:rPr lang="en-US" err="1"/>
              <a:t>to</a:t>
            </a:r>
            <a:r>
              <a:rPr lang="en-US"/>
              <a:t> be the CNT membrane</a:t>
            </a:r>
          </a:p>
          <a:p>
            <a:pPr marL="171450" indent="-171450">
              <a:buFont typeface="Arial" panose="020B0604020202020204" pitchFamily="34" charset="0"/>
              <a:buChar char="•"/>
            </a:pPr>
            <a:r>
              <a:rPr lang="en-US"/>
              <a:t>Pumps and piping being used</a:t>
            </a:r>
          </a:p>
        </p:txBody>
      </p:sp>
      <p:sp>
        <p:nvSpPr>
          <p:cNvPr id="4" name="Slide Number Placeholder 3"/>
          <p:cNvSpPr>
            <a:spLocks noGrp="1"/>
          </p:cNvSpPr>
          <p:nvPr>
            <p:ph type="sldNum" sz="quarter" idx="5"/>
          </p:nvPr>
        </p:nvSpPr>
        <p:spPr/>
        <p:txBody>
          <a:bodyPr/>
          <a:lstStyle/>
          <a:p>
            <a:fld id="{41CCC1AB-48B7-0748-A812-2B7A531C5611}" type="slidenum">
              <a:rPr lang="en-US" smtClean="0"/>
              <a:t>57</a:t>
            </a:fld>
            <a:endParaRPr lang="en-US"/>
          </a:p>
        </p:txBody>
      </p:sp>
    </p:spTree>
    <p:extLst>
      <p:ext uri="{BB962C8B-B14F-4D97-AF65-F5344CB8AC3E}">
        <p14:creationId xmlns:p14="http://schemas.microsoft.com/office/powerpoint/2010/main" val="341936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62</a:t>
            </a:fld>
            <a:endParaRPr lang="en-US"/>
          </a:p>
        </p:txBody>
      </p:sp>
    </p:spTree>
    <p:extLst>
      <p:ext uri="{BB962C8B-B14F-4D97-AF65-F5344CB8AC3E}">
        <p14:creationId xmlns:p14="http://schemas.microsoft.com/office/powerpoint/2010/main" val="1197897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Filter process design</a:t>
            </a:r>
          </a:p>
        </p:txBody>
      </p:sp>
      <p:sp>
        <p:nvSpPr>
          <p:cNvPr id="4" name="Slide Number Placeholder 3"/>
          <p:cNvSpPr>
            <a:spLocks noGrp="1"/>
          </p:cNvSpPr>
          <p:nvPr>
            <p:ph type="sldNum" sz="quarter" idx="5"/>
          </p:nvPr>
        </p:nvSpPr>
        <p:spPr/>
        <p:txBody>
          <a:bodyPr/>
          <a:lstStyle/>
          <a:p>
            <a:fld id="{41CCC1AB-48B7-0748-A812-2B7A531C5611}" type="slidenum">
              <a:rPr lang="en-US" smtClean="0"/>
              <a:t>63</a:t>
            </a:fld>
            <a:endParaRPr lang="en-US"/>
          </a:p>
        </p:txBody>
      </p:sp>
    </p:spTree>
    <p:extLst>
      <p:ext uri="{BB962C8B-B14F-4D97-AF65-F5344CB8AC3E}">
        <p14:creationId xmlns:p14="http://schemas.microsoft.com/office/powerpoint/2010/main" val="3977167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70</a:t>
            </a:fld>
            <a:endParaRPr lang="en-US"/>
          </a:p>
        </p:txBody>
      </p:sp>
    </p:spTree>
    <p:extLst>
      <p:ext uri="{BB962C8B-B14F-4D97-AF65-F5344CB8AC3E}">
        <p14:creationId xmlns:p14="http://schemas.microsoft.com/office/powerpoint/2010/main" val="370603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l</a:t>
            </a:r>
          </a:p>
        </p:txBody>
      </p:sp>
      <p:sp>
        <p:nvSpPr>
          <p:cNvPr id="4" name="Slide Number Placeholder 3"/>
          <p:cNvSpPr>
            <a:spLocks noGrp="1"/>
          </p:cNvSpPr>
          <p:nvPr>
            <p:ph type="sldNum" sz="quarter" idx="5"/>
          </p:nvPr>
        </p:nvSpPr>
        <p:spPr/>
        <p:txBody>
          <a:bodyPr/>
          <a:lstStyle/>
          <a:p>
            <a:fld id="{41CCC1AB-48B7-0748-A812-2B7A531C5611}" type="slidenum">
              <a:rPr lang="en-US" smtClean="0"/>
              <a:t>4</a:t>
            </a:fld>
            <a:endParaRPr lang="en-US"/>
          </a:p>
        </p:txBody>
      </p:sp>
    </p:spTree>
    <p:extLst>
      <p:ext uri="{BB962C8B-B14F-4D97-AF65-F5344CB8AC3E}">
        <p14:creationId xmlns:p14="http://schemas.microsoft.com/office/powerpoint/2010/main" val="260523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2743104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7</a:t>
            </a:fld>
            <a:endParaRPr lang="en-US"/>
          </a:p>
        </p:txBody>
      </p:sp>
    </p:spTree>
    <p:extLst>
      <p:ext uri="{BB962C8B-B14F-4D97-AF65-F5344CB8AC3E}">
        <p14:creationId xmlns:p14="http://schemas.microsoft.com/office/powerpoint/2010/main" val="1916812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9</a:t>
            </a:fld>
            <a:endParaRPr lang="en-US"/>
          </a:p>
        </p:txBody>
      </p:sp>
    </p:spTree>
    <p:extLst>
      <p:ext uri="{BB962C8B-B14F-4D97-AF65-F5344CB8AC3E}">
        <p14:creationId xmlns:p14="http://schemas.microsoft.com/office/powerpoint/2010/main" val="4033226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Do we </a:t>
            </a:r>
            <a:r>
              <a:rPr lang="en-US" err="1"/>
              <a:t>wanna</a:t>
            </a:r>
            <a:r>
              <a:rPr lang="en-US"/>
              <a:t> include all of this???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10</a:t>
            </a:fld>
            <a:endParaRPr lang="en-US"/>
          </a:p>
        </p:txBody>
      </p:sp>
    </p:spTree>
    <p:extLst>
      <p:ext uri="{BB962C8B-B14F-4D97-AF65-F5344CB8AC3E}">
        <p14:creationId xmlns:p14="http://schemas.microsoft.com/office/powerpoint/2010/main" val="3994976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12</a:t>
            </a:fld>
            <a:endParaRPr lang="en-US"/>
          </a:p>
        </p:txBody>
      </p:sp>
    </p:spTree>
    <p:extLst>
      <p:ext uri="{BB962C8B-B14F-4D97-AF65-F5344CB8AC3E}">
        <p14:creationId xmlns:p14="http://schemas.microsoft.com/office/powerpoint/2010/main" val="3126567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13</a:t>
            </a:fld>
            <a:endParaRPr lang="en-US"/>
          </a:p>
        </p:txBody>
      </p:sp>
    </p:spTree>
    <p:extLst>
      <p:ext uri="{BB962C8B-B14F-4D97-AF65-F5344CB8AC3E}">
        <p14:creationId xmlns:p14="http://schemas.microsoft.com/office/powerpoint/2010/main" val="38152502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3/21/2024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3/21/2024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38795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3/21/2024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58537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3/21/2024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3/21/2024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3/21/2024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B3A6EF27-D8C2-8A9C-AF9B-FAE06CA3EB1F}"/>
              </a:ext>
            </a:extLst>
          </p:cNvPr>
          <p:cNvSpPr>
            <a:spLocks noGrp="1"/>
          </p:cNvSpPr>
          <p:nvPr>
            <p:ph type="body" sz="quarter" idx="13" hasCustomPrompt="1"/>
          </p:nvPr>
        </p:nvSpPr>
        <p:spPr>
          <a:xfrm>
            <a:off x="10739438" y="15619"/>
            <a:ext cx="1452562" cy="468312"/>
          </a:xfrm>
        </p:spPr>
        <p:txBody>
          <a:bodyPr/>
          <a:lstStyle>
            <a:lvl1pPr marL="0" indent="0">
              <a:buNone/>
              <a:defRPr sz="1800">
                <a:solidFill>
                  <a:schemeClr val="bg1"/>
                </a:solidFill>
              </a:defRPr>
            </a:lvl1pPr>
          </a:lstStyle>
          <a:p>
            <a:pPr lvl="0"/>
            <a:r>
              <a:rPr lang="en-US"/>
              <a:t>Your Name</a:t>
            </a:r>
          </a:p>
        </p:txBody>
      </p:sp>
    </p:spTree>
    <p:extLst>
      <p:ext uri="{BB962C8B-B14F-4D97-AF65-F5344CB8AC3E}">
        <p14:creationId xmlns:p14="http://schemas.microsoft.com/office/powerpoint/2010/main" val="1207710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3/21/2024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3/21/2024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C422CF1-6F19-204C-0488-5075591EC23F}"/>
              </a:ext>
            </a:extLst>
          </p:cNvPr>
          <p:cNvSpPr>
            <a:spLocks noGrp="1"/>
          </p:cNvSpPr>
          <p:nvPr>
            <p:ph type="body" sz="quarter" idx="13" hasCustomPrompt="1"/>
          </p:nvPr>
        </p:nvSpPr>
        <p:spPr>
          <a:xfrm>
            <a:off x="10704059" y="0"/>
            <a:ext cx="1414463" cy="523194"/>
          </a:xfrm>
        </p:spPr>
        <p:txBody>
          <a:bodyPr/>
          <a:lstStyle>
            <a:lvl1pPr marL="0" indent="0">
              <a:buNone/>
              <a:defRPr sz="2000">
                <a:solidFill>
                  <a:schemeClr val="bg1"/>
                </a:solidFill>
              </a:defRPr>
            </a:lvl1pPr>
          </a:lstStyle>
          <a:p>
            <a:pPr lvl="0"/>
            <a:r>
              <a:rPr lang="en-US"/>
              <a:t>Your Name</a:t>
            </a:r>
          </a:p>
        </p:txBody>
      </p:sp>
    </p:spTree>
    <p:extLst>
      <p:ext uri="{BB962C8B-B14F-4D97-AF65-F5344CB8AC3E}">
        <p14:creationId xmlns:p14="http://schemas.microsoft.com/office/powerpoint/2010/main" val="1322960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3/21/2024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3/21/2024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44789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3/21/2024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3/21/2024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3/21/2024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3/21/2024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3/21/2024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500245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3/21/2024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25119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3/21/2024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3/21/2024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3/21/2024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3/21/2024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323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3/21/2024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B3A6EF27-D8C2-8A9C-AF9B-FAE06CA3EB1F}"/>
              </a:ext>
            </a:extLst>
          </p:cNvPr>
          <p:cNvSpPr>
            <a:spLocks noGrp="1"/>
          </p:cNvSpPr>
          <p:nvPr>
            <p:ph type="body" sz="quarter" idx="13" hasCustomPrompt="1"/>
          </p:nvPr>
        </p:nvSpPr>
        <p:spPr>
          <a:xfrm>
            <a:off x="10739438" y="15619"/>
            <a:ext cx="1452562" cy="468312"/>
          </a:xfrm>
        </p:spPr>
        <p:txBody>
          <a:bodyPr/>
          <a:lstStyle>
            <a:lvl1pPr marL="0" indent="0">
              <a:buNone/>
              <a:defRPr sz="1800">
                <a:solidFill>
                  <a:schemeClr val="bg1"/>
                </a:solidFill>
              </a:defRPr>
            </a:lvl1pPr>
          </a:lstStyle>
          <a:p>
            <a:pPr lvl="0"/>
            <a:r>
              <a:rPr lang="en-US"/>
              <a:t>Your Name</a:t>
            </a:r>
          </a:p>
        </p:txBody>
      </p:sp>
    </p:spTree>
    <p:extLst>
      <p:ext uri="{BB962C8B-B14F-4D97-AF65-F5344CB8AC3E}">
        <p14:creationId xmlns:p14="http://schemas.microsoft.com/office/powerpoint/2010/main" val="1580264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3/21/2024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C422CF1-6F19-204C-0488-5075591EC23F}"/>
              </a:ext>
            </a:extLst>
          </p:cNvPr>
          <p:cNvSpPr>
            <a:spLocks noGrp="1"/>
          </p:cNvSpPr>
          <p:nvPr>
            <p:ph type="body" sz="quarter" idx="13" hasCustomPrompt="1"/>
          </p:nvPr>
        </p:nvSpPr>
        <p:spPr>
          <a:xfrm>
            <a:off x="10704059" y="0"/>
            <a:ext cx="1414463" cy="523194"/>
          </a:xfrm>
        </p:spPr>
        <p:txBody>
          <a:bodyPr/>
          <a:lstStyle>
            <a:lvl1pPr marL="0" indent="0">
              <a:buNone/>
              <a:defRPr sz="2000">
                <a:solidFill>
                  <a:schemeClr val="bg1"/>
                </a:solidFill>
              </a:defRPr>
            </a:lvl1pPr>
          </a:lstStyle>
          <a:p>
            <a:pPr lvl="0"/>
            <a:r>
              <a:rPr lang="en-US"/>
              <a:t>Your Name</a:t>
            </a:r>
          </a:p>
        </p:txBody>
      </p:sp>
    </p:spTree>
    <p:extLst>
      <p:ext uri="{BB962C8B-B14F-4D97-AF65-F5344CB8AC3E}">
        <p14:creationId xmlns:p14="http://schemas.microsoft.com/office/powerpoint/2010/main" val="1322960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3/21/2024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3/21/2024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3/21/2024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3/21/2024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3/21/2024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3/21/2024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500245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3/21/2024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25119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3/21/2024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3/21/2024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6">
            <a:extLst>
              <a:ext uri="{FF2B5EF4-FFF2-40B4-BE49-F238E27FC236}">
                <a16:creationId xmlns:a16="http://schemas.microsoft.com/office/drawing/2014/main" id="{31C80485-CEC9-83FA-25DE-D62574C186FB}"/>
              </a:ext>
            </a:extLst>
          </p:cNvPr>
          <p:cNvSpPr>
            <a:spLocks noGrp="1"/>
          </p:cNvSpPr>
          <p:nvPr>
            <p:ph type="body" sz="quarter" idx="13" hasCustomPrompt="1"/>
          </p:nvPr>
        </p:nvSpPr>
        <p:spPr>
          <a:xfrm>
            <a:off x="10983913" y="209550"/>
            <a:ext cx="914400" cy="914400"/>
          </a:xfrm>
        </p:spPr>
        <p:txBody>
          <a:bodyPr/>
          <a:lstStyle>
            <a:lvl1pPr>
              <a:defRPr>
                <a:ln>
                  <a:solidFill>
                    <a:schemeClr val="bg1"/>
                  </a:solidFill>
                </a:ln>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 </a:t>
            </a:r>
          </a:p>
        </p:txBody>
      </p:sp>
    </p:spTree>
    <p:extLst>
      <p:ext uri="{BB962C8B-B14F-4D97-AF65-F5344CB8AC3E}">
        <p14:creationId xmlns:p14="http://schemas.microsoft.com/office/powerpoint/2010/main" val="880258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3/21/2024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3/21/2024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A06A4705-6023-5C99-E28D-BB77B98007B5}"/>
              </a:ext>
            </a:extLst>
          </p:cNvPr>
          <p:cNvSpPr>
            <a:spLocks noGrp="1"/>
          </p:cNvSpPr>
          <p:nvPr>
            <p:ph type="body" sz="quarter" idx="15" hasCustomPrompt="1"/>
          </p:nvPr>
        </p:nvSpPr>
        <p:spPr>
          <a:xfrm>
            <a:off x="10815638" y="107950"/>
            <a:ext cx="1258887" cy="349250"/>
          </a:xfrm>
        </p:spPr>
        <p:txBody>
          <a:bodyPr/>
          <a:lstStyle>
            <a:lvl1pPr marL="0" indent="0">
              <a:buNone/>
              <a:defRPr sz="1800">
                <a:solidFill>
                  <a:schemeClr val="bg1"/>
                </a:solidFill>
              </a:defRPr>
            </a:lvl1pPr>
          </a:lstStyle>
          <a:p>
            <a:pPr lvl="0"/>
            <a:r>
              <a:rPr lang="en-US"/>
              <a:t>Your Name</a:t>
            </a:r>
          </a:p>
        </p:txBody>
      </p:sp>
    </p:spTree>
    <p:extLst>
      <p:ext uri="{BB962C8B-B14F-4D97-AF65-F5344CB8AC3E}">
        <p14:creationId xmlns:p14="http://schemas.microsoft.com/office/powerpoint/2010/main" val="1397874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3/21/2024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03681057-1BD8-7568-0255-706D80FC610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t>Tenter</a:t>
            </a:r>
            <a:r>
              <a:rPr lang="en-US"/>
              <a:t> First and Last Name</a:t>
            </a:r>
          </a:p>
        </p:txBody>
      </p:sp>
    </p:spTree>
    <p:extLst>
      <p:ext uri="{BB962C8B-B14F-4D97-AF65-F5344CB8AC3E}">
        <p14:creationId xmlns:p14="http://schemas.microsoft.com/office/powerpoint/2010/main" val="503071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3/21/2024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8">
            <a:extLst>
              <a:ext uri="{FF2B5EF4-FFF2-40B4-BE49-F238E27FC236}">
                <a16:creationId xmlns:a16="http://schemas.microsoft.com/office/drawing/2014/main" id="{5031B726-3AC9-1FE5-8F6E-D601254CCAE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923894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3/21/2024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A06A4705-6023-5C99-E28D-BB77B98007B5}"/>
              </a:ext>
            </a:extLst>
          </p:cNvPr>
          <p:cNvSpPr>
            <a:spLocks noGrp="1"/>
          </p:cNvSpPr>
          <p:nvPr>
            <p:ph type="body" sz="quarter" idx="15" hasCustomPrompt="1"/>
          </p:nvPr>
        </p:nvSpPr>
        <p:spPr>
          <a:xfrm>
            <a:off x="10815638" y="107950"/>
            <a:ext cx="1258887" cy="349250"/>
          </a:xfrm>
        </p:spPr>
        <p:txBody>
          <a:bodyPr/>
          <a:lstStyle>
            <a:lvl1pPr marL="0" indent="0">
              <a:buNone/>
              <a:defRPr sz="1800">
                <a:solidFill>
                  <a:schemeClr val="bg1"/>
                </a:solidFill>
              </a:defRPr>
            </a:lvl1pPr>
          </a:lstStyle>
          <a:p>
            <a:pPr lvl="0"/>
            <a:r>
              <a:rPr lang="en-US"/>
              <a:t>Your Name</a:t>
            </a:r>
          </a:p>
        </p:txBody>
      </p:sp>
    </p:spTree>
    <p:extLst>
      <p:ext uri="{BB962C8B-B14F-4D97-AF65-F5344CB8AC3E}">
        <p14:creationId xmlns:p14="http://schemas.microsoft.com/office/powerpoint/2010/main" val="1986248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3/21/2024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3/21/2024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3/21/2024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49" r:id="rId28"/>
    <p:sldLayoutId id="2147483650" r:id="rId29"/>
    <p:sldLayoutId id="2147483654" r:id="rId30"/>
    <p:sldLayoutId id="2147483655" r:id="rId31"/>
    <p:sldLayoutId id="2147483652" r:id="rId32"/>
    <p:sldLayoutId id="2147483662" r:id="rId33"/>
    <p:sldLayoutId id="2147483663" r:id="rId34"/>
    <p:sldLayoutId id="2147483660" r:id="rId35"/>
    <p:sldLayoutId id="2147483664" r:id="rId36"/>
    <p:sldLayoutId id="2147483656" r:id="rId37"/>
    <p:sldLayoutId id="2147483661" r:id="rId38"/>
    <p:sldLayoutId id="2147483658" r:id="rId39"/>
    <p:sldLayoutId id="2147483659" r:id="rId40"/>
    <p:sldLayoutId id="2147483693" r:id="rId4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3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hyperlink" Target="https://www.sydneysolvents.com.au/isopropyl-alcohol-ipa-isopropanol-100-5-litre" TargetMode="External"/><Relationship Id="rId2" Type="http://schemas.openxmlformats.org/officeDocument/2006/relationships/image" Target="../media/image46.jpeg"/><Relationship Id="rId1" Type="http://schemas.openxmlformats.org/officeDocument/2006/relationships/slideLayout" Target="../slideLayouts/slideLayout29.xml"/><Relationship Id="rId5" Type="http://schemas.openxmlformats.org/officeDocument/2006/relationships/image" Target="../media/image38.pn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svg"/><Relationship Id="rId3" Type="http://schemas.openxmlformats.org/officeDocument/2006/relationships/image" Target="../media/image50.png"/><Relationship Id="rId7" Type="http://schemas.openxmlformats.org/officeDocument/2006/relationships/image" Target="../media/image54.jpeg"/><Relationship Id="rId12"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3.pn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slide" Target="slide8.xml"/><Relationship Id="rId3" Type="http://schemas.openxmlformats.org/officeDocument/2006/relationships/image" Target="../media/image76.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slide" Target="slide31.xml"/><Relationship Id="rId2" Type="http://schemas.openxmlformats.org/officeDocument/2006/relationships/notesSlide" Target="../notesSlides/notesSlide22.xml"/><Relationship Id="rId16"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slide" Target="slide40.xml"/><Relationship Id="rId11" Type="http://schemas.openxmlformats.org/officeDocument/2006/relationships/image" Target="../media/image83.png"/><Relationship Id="rId5" Type="http://schemas.openxmlformats.org/officeDocument/2006/relationships/image" Target="../media/image78.png"/><Relationship Id="rId15" Type="http://schemas.openxmlformats.org/officeDocument/2006/relationships/slide" Target="slide14.xml"/><Relationship Id="rId10" Type="http://schemas.openxmlformats.org/officeDocument/2006/relationships/image" Target="../media/image82.png"/><Relationship Id="rId4" Type="http://schemas.openxmlformats.org/officeDocument/2006/relationships/image" Target="../media/image77.svg"/><Relationship Id="rId9" Type="http://schemas.openxmlformats.org/officeDocument/2006/relationships/image" Target="../media/image81.png"/><Relationship Id="rId14" Type="http://schemas.openxmlformats.org/officeDocument/2006/relationships/image" Target="../media/image8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11.jpeg"/><Relationship Id="rId7" Type="http://schemas.openxmlformats.org/officeDocument/2006/relationships/image" Target="../media/image112.jpe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115.png"/><Relationship Id="rId5" Type="http://schemas.openxmlformats.org/officeDocument/2006/relationships/image" Target="../media/image54.jpeg"/><Relationship Id="rId10" Type="http://schemas.openxmlformats.org/officeDocument/2006/relationships/image" Target="../media/image114.png"/><Relationship Id="rId4" Type="http://schemas.openxmlformats.org/officeDocument/2006/relationships/image" Target="../media/image55.jpeg"/><Relationship Id="rId9" Type="http://schemas.openxmlformats.org/officeDocument/2006/relationships/image" Target="../media/image113.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3" Type="http://schemas.openxmlformats.org/officeDocument/2006/relationships/image" Target="../media/image134.svg"/><Relationship Id="rId18" Type="http://schemas.openxmlformats.org/officeDocument/2006/relationships/image" Target="../media/image138.png"/><Relationship Id="rId26" Type="http://schemas.openxmlformats.org/officeDocument/2006/relationships/image" Target="../media/image146.png"/><Relationship Id="rId3" Type="http://schemas.openxmlformats.org/officeDocument/2006/relationships/image" Target="../media/image124.svg"/><Relationship Id="rId21" Type="http://schemas.openxmlformats.org/officeDocument/2006/relationships/image" Target="../media/image141.png"/><Relationship Id="rId34" Type="http://schemas.openxmlformats.org/officeDocument/2006/relationships/image" Target="../media/image152.png"/><Relationship Id="rId7" Type="http://schemas.openxmlformats.org/officeDocument/2006/relationships/image" Target="../media/image128.svg"/><Relationship Id="rId12" Type="http://schemas.openxmlformats.org/officeDocument/2006/relationships/image" Target="../media/image133.png"/><Relationship Id="rId17" Type="http://schemas.openxmlformats.org/officeDocument/2006/relationships/image" Target="../media/image137.png"/><Relationship Id="rId25" Type="http://schemas.openxmlformats.org/officeDocument/2006/relationships/image" Target="../media/image145.svg"/><Relationship Id="rId33" Type="http://schemas.openxmlformats.org/officeDocument/2006/relationships/image" Target="../media/image151.png"/><Relationship Id="rId2" Type="http://schemas.openxmlformats.org/officeDocument/2006/relationships/image" Target="../media/image123.png"/><Relationship Id="rId16" Type="http://schemas.openxmlformats.org/officeDocument/2006/relationships/image" Target="../media/image136.png"/><Relationship Id="rId20" Type="http://schemas.openxmlformats.org/officeDocument/2006/relationships/image" Target="../media/image140.svg"/><Relationship Id="rId29"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27.png"/><Relationship Id="rId11" Type="http://schemas.openxmlformats.org/officeDocument/2006/relationships/image" Target="../media/image132.svg"/><Relationship Id="rId24" Type="http://schemas.openxmlformats.org/officeDocument/2006/relationships/image" Target="../media/image144.png"/><Relationship Id="rId32" Type="http://schemas.openxmlformats.org/officeDocument/2006/relationships/image" Target="../media/image27.png"/><Relationship Id="rId5" Type="http://schemas.openxmlformats.org/officeDocument/2006/relationships/image" Target="../media/image126.svg"/><Relationship Id="rId15" Type="http://schemas.openxmlformats.org/officeDocument/2006/relationships/image" Target="../media/image135.png"/><Relationship Id="rId23" Type="http://schemas.openxmlformats.org/officeDocument/2006/relationships/image" Target="../media/image143.png"/><Relationship Id="rId28" Type="http://schemas.openxmlformats.org/officeDocument/2006/relationships/image" Target="../media/image148.png"/><Relationship Id="rId10" Type="http://schemas.openxmlformats.org/officeDocument/2006/relationships/image" Target="../media/image131.png"/><Relationship Id="rId19" Type="http://schemas.openxmlformats.org/officeDocument/2006/relationships/image" Target="../media/image139.png"/><Relationship Id="rId31" Type="http://schemas.openxmlformats.org/officeDocument/2006/relationships/image" Target="../media/image26.png"/><Relationship Id="rId4" Type="http://schemas.openxmlformats.org/officeDocument/2006/relationships/image" Target="../media/image125.png"/><Relationship Id="rId9" Type="http://schemas.openxmlformats.org/officeDocument/2006/relationships/image" Target="../media/image130.svg"/><Relationship Id="rId14" Type="http://schemas.openxmlformats.org/officeDocument/2006/relationships/image" Target="../media/image25.png"/><Relationship Id="rId22" Type="http://schemas.openxmlformats.org/officeDocument/2006/relationships/image" Target="../media/image142.png"/><Relationship Id="rId27" Type="http://schemas.openxmlformats.org/officeDocument/2006/relationships/image" Target="../media/image147.png"/><Relationship Id="rId30" Type="http://schemas.openxmlformats.org/officeDocument/2006/relationships/image" Target="../media/image150.png"/><Relationship Id="rId35" Type="http://schemas.openxmlformats.org/officeDocument/2006/relationships/image" Target="../media/image153.png"/><Relationship Id="rId8" Type="http://schemas.openxmlformats.org/officeDocument/2006/relationships/image" Target="../media/image12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sv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a:xfrm>
            <a:off x="841248" y="2340070"/>
            <a:ext cx="9144000" cy="768096"/>
          </a:xfrm>
        </p:spPr>
        <p:txBody>
          <a:bodyPr/>
          <a:lstStyle/>
          <a:p>
            <a:r>
              <a:rPr lang="en-US">
                <a:latin typeface="Arial"/>
                <a:cs typeface="Arial"/>
              </a:rPr>
              <a:t>Apollo Renal Therapeutics Water Filtration Project </a:t>
            </a:r>
            <a:endParaRPr lang="en-US"/>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a:xfrm>
            <a:off x="841248" y="3108166"/>
            <a:ext cx="9144000" cy="768096"/>
          </a:xfrm>
        </p:spPr>
        <p:txBody>
          <a:bodyPr vert="horz" lIns="0" tIns="0" rIns="0" bIns="0" rtlCol="0" anchor="t">
            <a:normAutofit/>
          </a:bodyPr>
          <a:lstStyle/>
          <a:p>
            <a:r>
              <a:rPr lang="en-US">
                <a:latin typeface="Arial Black"/>
              </a:rPr>
              <a:t>Team 504</a:t>
            </a:r>
            <a:endParaRPr lang="en-US"/>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0" y="4308027"/>
            <a:ext cx="9144000" cy="484632"/>
          </a:xfrm>
        </p:spPr>
        <p:txBody>
          <a:bodyPr anchor="ctr">
            <a:normAutofit fontScale="55000" lnSpcReduction="20000"/>
          </a:bodyPr>
          <a:lstStyle/>
          <a:p>
            <a:r>
              <a:rPr lang="en-US" sz="2900">
                <a:latin typeface="Arial"/>
                <a:cs typeface="Arial"/>
              </a:rPr>
              <a:t>  Kencin Autry, Matthew Kennedy, Timothy Norman, </a:t>
            </a:r>
          </a:p>
          <a:p>
            <a:r>
              <a:rPr lang="en-US" sz="2900">
                <a:latin typeface="Arial"/>
                <a:cs typeface="Arial"/>
              </a:rPr>
              <a:t>  </a:t>
            </a:r>
            <a:r>
              <a:rPr lang="en-US" sz="2900" err="1">
                <a:latin typeface="Arial"/>
                <a:cs typeface="Arial"/>
              </a:rPr>
              <a:t>Lapadre</a:t>
            </a:r>
            <a:r>
              <a:rPr lang="en-US" sz="2900">
                <a:latin typeface="Arial"/>
                <a:cs typeface="Arial"/>
              </a:rPr>
              <a:t> Proctor, Lily Thompson</a:t>
            </a:r>
          </a:p>
          <a:p>
            <a:endParaRPr lang="en-US"/>
          </a:p>
        </p:txBody>
      </p:sp>
    </p:spTree>
    <p:extLst>
      <p:ext uri="{BB962C8B-B14F-4D97-AF65-F5344CB8AC3E}">
        <p14:creationId xmlns:p14="http://schemas.microsoft.com/office/powerpoint/2010/main" val="2066863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D88B69-6D9C-6B1C-08CA-732AA0531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EE5B5E-ACC2-E81D-ED57-6A83692872EB}"/>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5" name="Title 4">
            <a:extLst>
              <a:ext uri="{FF2B5EF4-FFF2-40B4-BE49-F238E27FC236}">
                <a16:creationId xmlns:a16="http://schemas.microsoft.com/office/drawing/2014/main" id="{F9B8A90A-5E43-FB7F-D68B-FF393B8CC6CC}"/>
              </a:ext>
            </a:extLst>
          </p:cNvPr>
          <p:cNvSpPr>
            <a:spLocks noGrp="1"/>
          </p:cNvSpPr>
          <p:nvPr>
            <p:ph type="title"/>
          </p:nvPr>
        </p:nvSpPr>
        <p:spPr/>
        <p:txBody>
          <a:bodyPr/>
          <a:lstStyle/>
          <a:p>
            <a:r>
              <a:rPr lang="en-US"/>
              <a:t>Concept Generation </a:t>
            </a:r>
          </a:p>
        </p:txBody>
      </p:sp>
      <p:pic>
        <p:nvPicPr>
          <p:cNvPr id="7" name="Graphic 6" descr="Thought bubble with solid fill">
            <a:extLst>
              <a:ext uri="{FF2B5EF4-FFF2-40B4-BE49-F238E27FC236}">
                <a16:creationId xmlns:a16="http://schemas.microsoft.com/office/drawing/2014/main" id="{E4D9FF0D-8F03-EC0E-88C4-C7F2EA62C1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4869" y="1566711"/>
            <a:ext cx="4152657" cy="4152657"/>
          </a:xfrm>
          <a:prstGeom prst="rect">
            <a:avLst/>
          </a:prstGeom>
        </p:spPr>
      </p:pic>
      <p:sp>
        <p:nvSpPr>
          <p:cNvPr id="8" name="Oval 7">
            <a:extLst>
              <a:ext uri="{FF2B5EF4-FFF2-40B4-BE49-F238E27FC236}">
                <a16:creationId xmlns:a16="http://schemas.microsoft.com/office/drawing/2014/main" id="{668B7ECA-1018-25B4-9C3B-E895B2BEA5CD}"/>
              </a:ext>
            </a:extLst>
          </p:cNvPr>
          <p:cNvSpPr/>
          <p:nvPr/>
        </p:nvSpPr>
        <p:spPr>
          <a:xfrm>
            <a:off x="7286079" y="2514600"/>
            <a:ext cx="310896" cy="31013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53F9BCC-EC0E-4BD2-86C3-FE3CA70F22F0}"/>
              </a:ext>
            </a:extLst>
          </p:cNvPr>
          <p:cNvSpPr/>
          <p:nvPr/>
        </p:nvSpPr>
        <p:spPr>
          <a:xfrm>
            <a:off x="287653" y="1555486"/>
            <a:ext cx="5026288" cy="91440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Secondary Dialyzer</a:t>
            </a:r>
          </a:p>
        </p:txBody>
      </p:sp>
      <p:sp>
        <p:nvSpPr>
          <p:cNvPr id="11" name="Rectangle: Rounded Corners 10">
            <a:extLst>
              <a:ext uri="{FF2B5EF4-FFF2-40B4-BE49-F238E27FC236}">
                <a16:creationId xmlns:a16="http://schemas.microsoft.com/office/drawing/2014/main" id="{DDD3BAC7-4018-CEDC-5217-A7B7163B6CC7}"/>
              </a:ext>
            </a:extLst>
          </p:cNvPr>
          <p:cNvSpPr/>
          <p:nvPr/>
        </p:nvSpPr>
        <p:spPr>
          <a:xfrm>
            <a:off x="287653" y="2532499"/>
            <a:ext cx="5026288" cy="914400"/>
          </a:xfrm>
          <a:prstGeom prst="roundRect">
            <a:avLst/>
          </a:prstGeom>
          <a:solidFill>
            <a:srgbClr val="237860"/>
          </a:solidFill>
          <a:ln>
            <a:solidFill>
              <a:srgbClr val="2378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Lego Sorter</a:t>
            </a:r>
          </a:p>
        </p:txBody>
      </p:sp>
      <p:sp>
        <p:nvSpPr>
          <p:cNvPr id="12" name="Rectangle: Rounded Corners 11">
            <a:extLst>
              <a:ext uri="{FF2B5EF4-FFF2-40B4-BE49-F238E27FC236}">
                <a16:creationId xmlns:a16="http://schemas.microsoft.com/office/drawing/2014/main" id="{AE2FA8C2-1BF4-A38A-39BF-ECEEA4EC19EE}"/>
              </a:ext>
            </a:extLst>
          </p:cNvPr>
          <p:cNvSpPr/>
          <p:nvPr/>
        </p:nvSpPr>
        <p:spPr>
          <a:xfrm>
            <a:off x="287653" y="3509512"/>
            <a:ext cx="5026288" cy="91440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Nanofiltration and Reverse Osmosis</a:t>
            </a:r>
          </a:p>
        </p:txBody>
      </p:sp>
      <p:sp>
        <p:nvSpPr>
          <p:cNvPr id="15" name="Oval 14">
            <a:extLst>
              <a:ext uri="{FF2B5EF4-FFF2-40B4-BE49-F238E27FC236}">
                <a16:creationId xmlns:a16="http://schemas.microsoft.com/office/drawing/2014/main" id="{3F491231-4D66-35F2-E961-2EC7CE791043}"/>
              </a:ext>
            </a:extLst>
          </p:cNvPr>
          <p:cNvSpPr/>
          <p:nvPr/>
        </p:nvSpPr>
        <p:spPr>
          <a:xfrm>
            <a:off x="7670476" y="3487969"/>
            <a:ext cx="310896" cy="310139"/>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7E2C64A1-F3C9-68C2-9447-6356986755B7}"/>
              </a:ext>
            </a:extLst>
          </p:cNvPr>
          <p:cNvSpPr/>
          <p:nvPr/>
        </p:nvSpPr>
        <p:spPr>
          <a:xfrm>
            <a:off x="8875438" y="3074540"/>
            <a:ext cx="310896" cy="310139"/>
          </a:xfrm>
          <a:prstGeom prst="ellipse">
            <a:avLst/>
          </a:prstGeom>
          <a:solidFill>
            <a:srgbClr val="237860"/>
          </a:solidFill>
          <a:ln>
            <a:solidFill>
              <a:srgbClr val="2378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1F96854-B4A9-3234-5466-2983365A3636}"/>
              </a:ext>
            </a:extLst>
          </p:cNvPr>
          <p:cNvSpPr/>
          <p:nvPr/>
        </p:nvSpPr>
        <p:spPr>
          <a:xfrm>
            <a:off x="287653" y="4486525"/>
            <a:ext cx="5026288" cy="914400"/>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Chemical Coagulant</a:t>
            </a:r>
          </a:p>
        </p:txBody>
      </p:sp>
      <p:sp>
        <p:nvSpPr>
          <p:cNvPr id="10" name="Rectangle: Rounded Corners 9">
            <a:extLst>
              <a:ext uri="{FF2B5EF4-FFF2-40B4-BE49-F238E27FC236}">
                <a16:creationId xmlns:a16="http://schemas.microsoft.com/office/drawing/2014/main" id="{FAC3A90A-983A-9B98-E63E-348DF524F61D}"/>
              </a:ext>
            </a:extLst>
          </p:cNvPr>
          <p:cNvSpPr/>
          <p:nvPr/>
        </p:nvSpPr>
        <p:spPr>
          <a:xfrm>
            <a:off x="287653" y="5463540"/>
            <a:ext cx="5026288" cy="914400"/>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Nanofiltration</a:t>
            </a:r>
            <a:r>
              <a:rPr lang="en-US" sz="2800"/>
              <a:t> </a:t>
            </a:r>
          </a:p>
        </p:txBody>
      </p:sp>
      <p:sp>
        <p:nvSpPr>
          <p:cNvPr id="13" name="Oval 12">
            <a:extLst>
              <a:ext uri="{FF2B5EF4-FFF2-40B4-BE49-F238E27FC236}">
                <a16:creationId xmlns:a16="http://schemas.microsoft.com/office/drawing/2014/main" id="{4EACB0B1-B4F8-39A6-C99B-F5D96ED13BF3}"/>
              </a:ext>
            </a:extLst>
          </p:cNvPr>
          <p:cNvSpPr/>
          <p:nvPr/>
        </p:nvSpPr>
        <p:spPr>
          <a:xfrm>
            <a:off x="8551404" y="3587568"/>
            <a:ext cx="310896" cy="310139"/>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05EB360-1F66-0300-FD2F-CAB0AD6DCBBA}"/>
              </a:ext>
            </a:extLst>
          </p:cNvPr>
          <p:cNvSpPr/>
          <p:nvPr/>
        </p:nvSpPr>
        <p:spPr>
          <a:xfrm>
            <a:off x="8167007" y="2669669"/>
            <a:ext cx="310896" cy="31013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3E817142-4CE2-AB06-2EAB-9DF9CD2F54FD}"/>
              </a:ext>
            </a:extLst>
          </p:cNvPr>
          <p:cNvSpPr txBox="1">
            <a:spLocks/>
          </p:cNvSpPr>
          <p:nvPr/>
        </p:nvSpPr>
        <p:spPr>
          <a:xfrm>
            <a:off x="10599232" y="0"/>
            <a:ext cx="1717325" cy="6120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err="1">
                <a:solidFill>
                  <a:schemeClr val="bg1"/>
                </a:solidFill>
                <a:latin typeface="Arial"/>
                <a:cs typeface="Arial"/>
              </a:rPr>
              <a:t>Lapadre</a:t>
            </a:r>
            <a:r>
              <a:rPr lang="en-US" sz="1600">
                <a:solidFill>
                  <a:schemeClr val="bg1"/>
                </a:solidFill>
                <a:latin typeface="Arial"/>
                <a:cs typeface="Arial"/>
              </a:rPr>
              <a:t> Proctor</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97976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D88B69-6D9C-6B1C-08CA-732AA0531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EE5B5E-ACC2-E81D-ED57-6A83692872EB}"/>
              </a:ext>
            </a:extLst>
          </p:cNvPr>
          <p:cNvSpPr>
            <a:spLocks noGrp="1"/>
          </p:cNvSpPr>
          <p:nvPr>
            <p:ph type="sldNum" sz="quarter" idx="12"/>
          </p:nvPr>
        </p:nvSpPr>
        <p:spPr/>
        <p:txBody>
          <a:bodyPr/>
          <a:lstStyle/>
          <a:p>
            <a:fld id="{A5AEF524-62EC-C340-82A1-9F47B6C43E55}" type="slidenum">
              <a:rPr lang="en-US" dirty="0" smtClean="0"/>
              <a:t>11</a:t>
            </a:fld>
            <a:endParaRPr lang="en-US"/>
          </a:p>
        </p:txBody>
      </p:sp>
      <p:sp>
        <p:nvSpPr>
          <p:cNvPr id="5" name="Title 4">
            <a:extLst>
              <a:ext uri="{FF2B5EF4-FFF2-40B4-BE49-F238E27FC236}">
                <a16:creationId xmlns:a16="http://schemas.microsoft.com/office/drawing/2014/main" id="{F9B8A90A-5E43-FB7F-D68B-FF393B8CC6CC}"/>
              </a:ext>
            </a:extLst>
          </p:cNvPr>
          <p:cNvSpPr>
            <a:spLocks noGrp="1"/>
          </p:cNvSpPr>
          <p:nvPr>
            <p:ph type="title"/>
          </p:nvPr>
        </p:nvSpPr>
        <p:spPr/>
        <p:txBody>
          <a:bodyPr/>
          <a:lstStyle/>
          <a:p>
            <a:r>
              <a:rPr lang="en-US"/>
              <a:t>High-Fidelity  </a:t>
            </a:r>
          </a:p>
        </p:txBody>
      </p:sp>
      <p:pic>
        <p:nvPicPr>
          <p:cNvPr id="7" name="Graphic 6" descr="Thought bubble with solid fill">
            <a:extLst>
              <a:ext uri="{FF2B5EF4-FFF2-40B4-BE49-F238E27FC236}">
                <a16:creationId xmlns:a16="http://schemas.microsoft.com/office/drawing/2014/main" id="{E4D9FF0D-8F03-EC0E-88C4-C7F2EA62C1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94869" y="1566711"/>
            <a:ext cx="4152657" cy="4152657"/>
          </a:xfrm>
          <a:prstGeom prst="rect">
            <a:avLst/>
          </a:prstGeom>
        </p:spPr>
      </p:pic>
      <p:sp>
        <p:nvSpPr>
          <p:cNvPr id="8" name="Oval 7">
            <a:extLst>
              <a:ext uri="{FF2B5EF4-FFF2-40B4-BE49-F238E27FC236}">
                <a16:creationId xmlns:a16="http://schemas.microsoft.com/office/drawing/2014/main" id="{668B7ECA-1018-25B4-9C3B-E895B2BEA5CD}"/>
              </a:ext>
            </a:extLst>
          </p:cNvPr>
          <p:cNvSpPr/>
          <p:nvPr/>
        </p:nvSpPr>
        <p:spPr>
          <a:xfrm>
            <a:off x="7286079" y="2514600"/>
            <a:ext cx="310896" cy="31013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53F9BCC-EC0E-4BD2-86C3-FE3CA70F22F0}"/>
              </a:ext>
            </a:extLst>
          </p:cNvPr>
          <p:cNvSpPr/>
          <p:nvPr/>
        </p:nvSpPr>
        <p:spPr>
          <a:xfrm>
            <a:off x="384806" y="2315210"/>
            <a:ext cx="5026288" cy="9144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Carbon Nanotube (CNT) and Ultrasonics</a:t>
            </a:r>
          </a:p>
        </p:txBody>
      </p:sp>
      <p:sp>
        <p:nvSpPr>
          <p:cNvPr id="11" name="Rectangle: Rounded Corners 10">
            <a:extLst>
              <a:ext uri="{FF2B5EF4-FFF2-40B4-BE49-F238E27FC236}">
                <a16:creationId xmlns:a16="http://schemas.microsoft.com/office/drawing/2014/main" id="{DDD3BAC7-4018-CEDC-5217-A7B7163B6CC7}"/>
              </a:ext>
            </a:extLst>
          </p:cNvPr>
          <p:cNvSpPr/>
          <p:nvPr/>
        </p:nvSpPr>
        <p:spPr>
          <a:xfrm>
            <a:off x="384806" y="3554948"/>
            <a:ext cx="5026288" cy="914400"/>
          </a:xfrm>
          <a:prstGeom prst="round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Forward Osmosis</a:t>
            </a:r>
          </a:p>
        </p:txBody>
      </p:sp>
      <p:sp>
        <p:nvSpPr>
          <p:cNvPr id="12" name="Rectangle: Rounded Corners 11">
            <a:extLst>
              <a:ext uri="{FF2B5EF4-FFF2-40B4-BE49-F238E27FC236}">
                <a16:creationId xmlns:a16="http://schemas.microsoft.com/office/drawing/2014/main" id="{AE2FA8C2-1BF4-A38A-39BF-ECEEA4EC19EE}"/>
              </a:ext>
            </a:extLst>
          </p:cNvPr>
          <p:cNvSpPr/>
          <p:nvPr/>
        </p:nvSpPr>
        <p:spPr>
          <a:xfrm>
            <a:off x="384806" y="4794686"/>
            <a:ext cx="5026288" cy="914400"/>
          </a:xfrm>
          <a:prstGeom prst="roundRect">
            <a:avLst/>
          </a:prstGeom>
          <a:solidFill>
            <a:srgbClr val="FF5353"/>
          </a:solidFill>
          <a:ln>
            <a:solidFill>
              <a:srgbClr val="FF53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Gaseous Ozone</a:t>
            </a:r>
          </a:p>
        </p:txBody>
      </p:sp>
      <p:sp>
        <p:nvSpPr>
          <p:cNvPr id="15" name="Oval 14">
            <a:extLst>
              <a:ext uri="{FF2B5EF4-FFF2-40B4-BE49-F238E27FC236}">
                <a16:creationId xmlns:a16="http://schemas.microsoft.com/office/drawing/2014/main" id="{3F491231-4D66-35F2-E961-2EC7CE791043}"/>
              </a:ext>
            </a:extLst>
          </p:cNvPr>
          <p:cNvSpPr/>
          <p:nvPr/>
        </p:nvSpPr>
        <p:spPr>
          <a:xfrm>
            <a:off x="7670476" y="3487969"/>
            <a:ext cx="310896" cy="310139"/>
          </a:xfrm>
          <a:prstGeom prst="ellipse">
            <a:avLst/>
          </a:prstGeom>
          <a:solidFill>
            <a:srgbClr val="FF5353"/>
          </a:solidFill>
          <a:ln>
            <a:solidFill>
              <a:srgbClr val="FF53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7E2C64A1-F3C9-68C2-9447-6356986755B7}"/>
              </a:ext>
            </a:extLst>
          </p:cNvPr>
          <p:cNvSpPr/>
          <p:nvPr/>
        </p:nvSpPr>
        <p:spPr>
          <a:xfrm>
            <a:off x="8875438" y="3074540"/>
            <a:ext cx="310896" cy="310139"/>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4C1749B7-CF9E-3347-B0F2-E8F435F7CD4B}"/>
              </a:ext>
            </a:extLst>
          </p:cNvPr>
          <p:cNvSpPr txBox="1">
            <a:spLocks/>
          </p:cNvSpPr>
          <p:nvPr/>
        </p:nvSpPr>
        <p:spPr>
          <a:xfrm>
            <a:off x="10631213" y="0"/>
            <a:ext cx="1783353" cy="58634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err="1">
                <a:solidFill>
                  <a:schemeClr val="bg1"/>
                </a:solidFill>
                <a:latin typeface="Arial"/>
                <a:cs typeface="Arial"/>
              </a:rPr>
              <a:t>Lapadre</a:t>
            </a:r>
            <a:r>
              <a:rPr lang="en-US" sz="1600">
                <a:solidFill>
                  <a:schemeClr val="bg1"/>
                </a:solidFill>
                <a:latin typeface="Arial"/>
                <a:cs typeface="Arial"/>
              </a:rPr>
              <a:t> Proctor</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55865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D020E0-E455-2D25-B6EF-34B7C66DEA3A}"/>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E73F3938-C848-F098-3B75-39F801706EBD}"/>
              </a:ext>
            </a:extLst>
          </p:cNvPr>
          <p:cNvSpPr>
            <a:spLocks noGrp="1"/>
          </p:cNvSpPr>
          <p:nvPr>
            <p:ph type="title"/>
          </p:nvPr>
        </p:nvSpPr>
        <p:spPr>
          <a:xfrm>
            <a:off x="533400" y="457200"/>
            <a:ext cx="10927080" cy="960276"/>
          </a:xfrm>
        </p:spPr>
        <p:txBody>
          <a:bodyPr/>
          <a:lstStyle/>
          <a:p>
            <a:r>
              <a:rPr lang="en-US"/>
              <a:t>Carbon Nanotube (CNT) and Ultrasonics</a:t>
            </a:r>
          </a:p>
        </p:txBody>
      </p:sp>
      <p:sp>
        <p:nvSpPr>
          <p:cNvPr id="2" name="Text Placeholder 3">
            <a:extLst>
              <a:ext uri="{FF2B5EF4-FFF2-40B4-BE49-F238E27FC236}">
                <a16:creationId xmlns:a16="http://schemas.microsoft.com/office/drawing/2014/main" id="{1E98399E-B31A-AE2C-E621-9313F7A5456A}"/>
              </a:ext>
            </a:extLst>
          </p:cNvPr>
          <p:cNvSpPr txBox="1">
            <a:spLocks/>
          </p:cNvSpPr>
          <p:nvPr/>
        </p:nvSpPr>
        <p:spPr>
          <a:xfrm>
            <a:off x="10621213" y="0"/>
            <a:ext cx="1644056"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err="1">
                <a:solidFill>
                  <a:schemeClr val="bg1"/>
                </a:solidFill>
                <a:latin typeface="Arial"/>
                <a:cs typeface="Arial"/>
              </a:rPr>
              <a:t>Lapadre</a:t>
            </a:r>
            <a:r>
              <a:rPr lang="en-US" sz="1600">
                <a:solidFill>
                  <a:schemeClr val="bg1"/>
                </a:solidFill>
                <a:latin typeface="Arial"/>
                <a:cs typeface="Arial"/>
              </a:rPr>
              <a:t> Proctor</a:t>
            </a:r>
            <a:endParaRPr lang="en-US" sz="1600">
              <a:solidFill>
                <a:schemeClr val="bg1"/>
              </a:solidFill>
              <a:latin typeface="Arial" panose="020B0604020202020204" pitchFamily="34" charset="0"/>
              <a:cs typeface="Arial" panose="020B0604020202020204" pitchFamily="34" charset="0"/>
            </a:endParaRPr>
          </a:p>
        </p:txBody>
      </p:sp>
      <p:sp>
        <p:nvSpPr>
          <p:cNvPr id="3" name="Cube 2">
            <a:extLst>
              <a:ext uri="{FF2B5EF4-FFF2-40B4-BE49-F238E27FC236}">
                <a16:creationId xmlns:a16="http://schemas.microsoft.com/office/drawing/2014/main" id="{EBF3D8C5-F4B9-60DE-56C9-25DEF95F8AF5}"/>
              </a:ext>
            </a:extLst>
          </p:cNvPr>
          <p:cNvSpPr>
            <a:spLocks/>
          </p:cNvSpPr>
          <p:nvPr/>
        </p:nvSpPr>
        <p:spPr>
          <a:xfrm>
            <a:off x="2803452" y="3992050"/>
            <a:ext cx="4724400" cy="1604083"/>
          </a:xfrm>
          <a:prstGeom prst="cube">
            <a:avLst>
              <a:gd name="adj" fmla="val 54289"/>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B9049B39-E134-6038-3695-1A155AA306FD}"/>
              </a:ext>
            </a:extLst>
          </p:cNvPr>
          <p:cNvGrpSpPr/>
          <p:nvPr/>
        </p:nvGrpSpPr>
        <p:grpSpPr>
          <a:xfrm>
            <a:off x="4626476" y="3439590"/>
            <a:ext cx="246888" cy="228600"/>
            <a:chOff x="4050177" y="2888385"/>
            <a:chExt cx="317414" cy="290212"/>
          </a:xfrm>
        </p:grpSpPr>
        <p:sp>
          <p:nvSpPr>
            <p:cNvPr id="99" name="Flowchart: Connector 98">
              <a:extLst>
                <a:ext uri="{FF2B5EF4-FFF2-40B4-BE49-F238E27FC236}">
                  <a16:creationId xmlns:a16="http://schemas.microsoft.com/office/drawing/2014/main" id="{D74780F1-85EB-BF20-4284-993275863447}"/>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Connector 99">
              <a:extLst>
                <a:ext uri="{FF2B5EF4-FFF2-40B4-BE49-F238E27FC236}">
                  <a16:creationId xmlns:a16="http://schemas.microsoft.com/office/drawing/2014/main" id="{72B7BEC6-6126-126B-5727-3C33D3EC60CD}"/>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Connector 100">
              <a:extLst>
                <a:ext uri="{FF2B5EF4-FFF2-40B4-BE49-F238E27FC236}">
                  <a16:creationId xmlns:a16="http://schemas.microsoft.com/office/drawing/2014/main" id="{1A7B7529-9701-25A2-EF70-A0724467C7A2}"/>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BBB0FFA7-C7EE-8A01-4738-88C44EE6FBD5}"/>
              </a:ext>
            </a:extLst>
          </p:cNvPr>
          <p:cNvGrpSpPr/>
          <p:nvPr/>
        </p:nvGrpSpPr>
        <p:grpSpPr>
          <a:xfrm>
            <a:off x="4912378" y="2943974"/>
            <a:ext cx="228600" cy="228600"/>
            <a:chOff x="4050177" y="2888385"/>
            <a:chExt cx="317414" cy="290212"/>
          </a:xfrm>
        </p:grpSpPr>
        <p:sp>
          <p:nvSpPr>
            <p:cNvPr id="116" name="Flowchart: Connector 115">
              <a:extLst>
                <a:ext uri="{FF2B5EF4-FFF2-40B4-BE49-F238E27FC236}">
                  <a16:creationId xmlns:a16="http://schemas.microsoft.com/office/drawing/2014/main" id="{22CA773B-8763-EEDE-4D41-88F9E1414877}"/>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lowchart: Connector 116">
              <a:extLst>
                <a:ext uri="{FF2B5EF4-FFF2-40B4-BE49-F238E27FC236}">
                  <a16:creationId xmlns:a16="http://schemas.microsoft.com/office/drawing/2014/main" id="{1F38A6E7-1059-61F6-271D-2A4672B717DC}"/>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lowchart: Connector 117">
              <a:extLst>
                <a:ext uri="{FF2B5EF4-FFF2-40B4-BE49-F238E27FC236}">
                  <a16:creationId xmlns:a16="http://schemas.microsoft.com/office/drawing/2014/main" id="{559F3401-07A5-5249-40C7-33734B7AB72D}"/>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D22AA4F1-72BE-7500-1C5B-73CC9CFA1D47}"/>
              </a:ext>
            </a:extLst>
          </p:cNvPr>
          <p:cNvGrpSpPr/>
          <p:nvPr/>
        </p:nvGrpSpPr>
        <p:grpSpPr>
          <a:xfrm>
            <a:off x="5792951" y="3182194"/>
            <a:ext cx="246888" cy="228600"/>
            <a:chOff x="4050177" y="2888385"/>
            <a:chExt cx="317414" cy="290212"/>
          </a:xfrm>
        </p:grpSpPr>
        <p:sp>
          <p:nvSpPr>
            <p:cNvPr id="107" name="Flowchart: Connector 106">
              <a:extLst>
                <a:ext uri="{FF2B5EF4-FFF2-40B4-BE49-F238E27FC236}">
                  <a16:creationId xmlns:a16="http://schemas.microsoft.com/office/drawing/2014/main" id="{8A4C7ECD-68B0-1337-393D-2ED04BE44468}"/>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lowchart: Connector 107">
              <a:extLst>
                <a:ext uri="{FF2B5EF4-FFF2-40B4-BE49-F238E27FC236}">
                  <a16:creationId xmlns:a16="http://schemas.microsoft.com/office/drawing/2014/main" id="{7E0D8EF3-E110-EF96-5F5B-E752C919157D}"/>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Connector 108">
              <a:extLst>
                <a:ext uri="{FF2B5EF4-FFF2-40B4-BE49-F238E27FC236}">
                  <a16:creationId xmlns:a16="http://schemas.microsoft.com/office/drawing/2014/main" id="{625B19BB-5397-8EB8-FA3D-D2305463558C}"/>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647ACD66-4A7F-CBE2-896C-8E5778B26981}"/>
              </a:ext>
            </a:extLst>
          </p:cNvPr>
          <p:cNvGrpSpPr/>
          <p:nvPr/>
        </p:nvGrpSpPr>
        <p:grpSpPr>
          <a:xfrm>
            <a:off x="5283202" y="3025386"/>
            <a:ext cx="246888" cy="228600"/>
            <a:chOff x="4050177" y="2888386"/>
            <a:chExt cx="317414" cy="290221"/>
          </a:xfrm>
        </p:grpSpPr>
        <p:sp>
          <p:nvSpPr>
            <p:cNvPr id="111" name="Flowchart: Connector 110">
              <a:extLst>
                <a:ext uri="{FF2B5EF4-FFF2-40B4-BE49-F238E27FC236}">
                  <a16:creationId xmlns:a16="http://schemas.microsoft.com/office/drawing/2014/main" id="{438F7810-DE95-FF0A-EF4C-2BCF43B57FFD}"/>
                </a:ext>
              </a:extLst>
            </p:cNvPr>
            <p:cNvSpPr/>
            <p:nvPr/>
          </p:nvSpPr>
          <p:spPr>
            <a:xfrm rot="18974392">
              <a:off x="4091618" y="2927843"/>
              <a:ext cx="236406" cy="230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Connector 111">
              <a:extLst>
                <a:ext uri="{FF2B5EF4-FFF2-40B4-BE49-F238E27FC236}">
                  <a16:creationId xmlns:a16="http://schemas.microsoft.com/office/drawing/2014/main" id="{9D1A10BE-7646-E13E-4749-67AC4878F62E}"/>
                </a:ext>
              </a:extLst>
            </p:cNvPr>
            <p:cNvSpPr/>
            <p:nvPr/>
          </p:nvSpPr>
          <p:spPr>
            <a:xfrm rot="18974392">
              <a:off x="4050177" y="301576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Connector 112">
              <a:extLst>
                <a:ext uri="{FF2B5EF4-FFF2-40B4-BE49-F238E27FC236}">
                  <a16:creationId xmlns:a16="http://schemas.microsoft.com/office/drawing/2014/main" id="{207AE930-FCAD-E4D7-6880-1C41F3A51A31}"/>
                </a:ext>
              </a:extLst>
            </p:cNvPr>
            <p:cNvSpPr/>
            <p:nvPr/>
          </p:nvSpPr>
          <p:spPr>
            <a:xfrm rot="18974392">
              <a:off x="4208536" y="2888386"/>
              <a:ext cx="159055" cy="140435"/>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B11DE523-C9E8-5913-466B-EE5583876C51}"/>
              </a:ext>
            </a:extLst>
          </p:cNvPr>
          <p:cNvGrpSpPr/>
          <p:nvPr/>
        </p:nvGrpSpPr>
        <p:grpSpPr>
          <a:xfrm>
            <a:off x="6048803" y="3404088"/>
            <a:ext cx="246888" cy="228600"/>
            <a:chOff x="4050177" y="2888385"/>
            <a:chExt cx="317414" cy="290212"/>
          </a:xfrm>
        </p:grpSpPr>
        <p:sp>
          <p:nvSpPr>
            <p:cNvPr id="120" name="Flowchart: Connector 119">
              <a:extLst>
                <a:ext uri="{FF2B5EF4-FFF2-40B4-BE49-F238E27FC236}">
                  <a16:creationId xmlns:a16="http://schemas.microsoft.com/office/drawing/2014/main" id="{E81EECB2-754A-6A53-7B61-D2C519F4A8DF}"/>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Connector 120">
              <a:extLst>
                <a:ext uri="{FF2B5EF4-FFF2-40B4-BE49-F238E27FC236}">
                  <a16:creationId xmlns:a16="http://schemas.microsoft.com/office/drawing/2014/main" id="{D247F20E-A0A5-80F7-580C-C287EEDB6699}"/>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Connector 121">
              <a:extLst>
                <a:ext uri="{FF2B5EF4-FFF2-40B4-BE49-F238E27FC236}">
                  <a16:creationId xmlns:a16="http://schemas.microsoft.com/office/drawing/2014/main" id="{B3B1801A-6734-34C3-73F3-D9871C346903}"/>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7C56481B-799A-44A7-DFD0-D975D28ED6B7}"/>
              </a:ext>
            </a:extLst>
          </p:cNvPr>
          <p:cNvGrpSpPr/>
          <p:nvPr/>
        </p:nvGrpSpPr>
        <p:grpSpPr>
          <a:xfrm>
            <a:off x="4980607" y="3432389"/>
            <a:ext cx="246888" cy="228600"/>
            <a:chOff x="4050177" y="2888385"/>
            <a:chExt cx="317414" cy="290212"/>
          </a:xfrm>
        </p:grpSpPr>
        <p:sp>
          <p:nvSpPr>
            <p:cNvPr id="103" name="Flowchart: Connector 102">
              <a:extLst>
                <a:ext uri="{FF2B5EF4-FFF2-40B4-BE49-F238E27FC236}">
                  <a16:creationId xmlns:a16="http://schemas.microsoft.com/office/drawing/2014/main" id="{59E76443-085A-EA10-DD9A-6246246650AA}"/>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Connector 103">
              <a:extLst>
                <a:ext uri="{FF2B5EF4-FFF2-40B4-BE49-F238E27FC236}">
                  <a16:creationId xmlns:a16="http://schemas.microsoft.com/office/drawing/2014/main" id="{365FD84B-81A9-6E1C-3589-C4ACFCCFD5BE}"/>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Connector 104">
              <a:extLst>
                <a:ext uri="{FF2B5EF4-FFF2-40B4-BE49-F238E27FC236}">
                  <a16:creationId xmlns:a16="http://schemas.microsoft.com/office/drawing/2014/main" id="{B53287A9-7927-8A76-9971-1FA6EF98D88A}"/>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ylinder 8">
            <a:extLst>
              <a:ext uri="{FF2B5EF4-FFF2-40B4-BE49-F238E27FC236}">
                <a16:creationId xmlns:a16="http://schemas.microsoft.com/office/drawing/2014/main" id="{60F820E0-3E83-1D8B-466E-3CAFD2510EE1}"/>
              </a:ext>
            </a:extLst>
          </p:cNvPr>
          <p:cNvSpPr/>
          <p:nvPr/>
        </p:nvSpPr>
        <p:spPr>
          <a:xfrm>
            <a:off x="3687296" y="4176846"/>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ylinder 9">
            <a:extLst>
              <a:ext uri="{FF2B5EF4-FFF2-40B4-BE49-F238E27FC236}">
                <a16:creationId xmlns:a16="http://schemas.microsoft.com/office/drawing/2014/main" id="{973EB014-0280-5EA7-32EE-F0C3410DD63C}"/>
              </a:ext>
            </a:extLst>
          </p:cNvPr>
          <p:cNvSpPr/>
          <p:nvPr/>
        </p:nvSpPr>
        <p:spPr>
          <a:xfrm>
            <a:off x="4541366" y="4176845"/>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ylinder 10">
            <a:extLst>
              <a:ext uri="{FF2B5EF4-FFF2-40B4-BE49-F238E27FC236}">
                <a16:creationId xmlns:a16="http://schemas.microsoft.com/office/drawing/2014/main" id="{BC815BED-38B2-A500-8C15-10F4D606BF4D}"/>
              </a:ext>
            </a:extLst>
          </p:cNvPr>
          <p:cNvSpPr/>
          <p:nvPr/>
        </p:nvSpPr>
        <p:spPr>
          <a:xfrm>
            <a:off x="5395435" y="4176844"/>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ylinder 11">
            <a:extLst>
              <a:ext uri="{FF2B5EF4-FFF2-40B4-BE49-F238E27FC236}">
                <a16:creationId xmlns:a16="http://schemas.microsoft.com/office/drawing/2014/main" id="{7427BE76-6F3A-0260-3FAC-4F2F536E38E5}"/>
              </a:ext>
            </a:extLst>
          </p:cNvPr>
          <p:cNvSpPr/>
          <p:nvPr/>
        </p:nvSpPr>
        <p:spPr>
          <a:xfrm>
            <a:off x="6174216" y="4176844"/>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ylinder 12">
            <a:extLst>
              <a:ext uri="{FF2B5EF4-FFF2-40B4-BE49-F238E27FC236}">
                <a16:creationId xmlns:a16="http://schemas.microsoft.com/office/drawing/2014/main" id="{07321840-1519-B73B-B28C-31BBA6DE0489}"/>
              </a:ext>
            </a:extLst>
          </p:cNvPr>
          <p:cNvSpPr/>
          <p:nvPr/>
        </p:nvSpPr>
        <p:spPr>
          <a:xfrm>
            <a:off x="4161997" y="3881412"/>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54D39BEF-0CF7-2BD3-44DE-C8A597F960BC}"/>
              </a:ext>
            </a:extLst>
          </p:cNvPr>
          <p:cNvSpPr/>
          <p:nvPr/>
        </p:nvSpPr>
        <p:spPr>
          <a:xfrm>
            <a:off x="5016066" y="3854566"/>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ylinder 14">
            <a:extLst>
              <a:ext uri="{FF2B5EF4-FFF2-40B4-BE49-F238E27FC236}">
                <a16:creationId xmlns:a16="http://schemas.microsoft.com/office/drawing/2014/main" id="{FF293791-F14C-9617-1462-18916CA4F445}"/>
              </a:ext>
            </a:extLst>
          </p:cNvPr>
          <p:cNvSpPr/>
          <p:nvPr/>
        </p:nvSpPr>
        <p:spPr>
          <a:xfrm>
            <a:off x="5870136" y="3827720"/>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9BACFD65-78CE-A80C-8C01-CF24AA9A7455}"/>
              </a:ext>
            </a:extLst>
          </p:cNvPr>
          <p:cNvSpPr/>
          <p:nvPr/>
        </p:nvSpPr>
        <p:spPr>
          <a:xfrm>
            <a:off x="3205329" y="1636822"/>
            <a:ext cx="4359945" cy="338585"/>
          </a:xfrm>
          <a:prstGeom prst="cube">
            <a:avLst>
              <a:gd name="adj" fmla="val 1871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c 93">
            <a:extLst>
              <a:ext uri="{FF2B5EF4-FFF2-40B4-BE49-F238E27FC236}">
                <a16:creationId xmlns:a16="http://schemas.microsoft.com/office/drawing/2014/main" id="{BFA062AF-E7D9-2DEB-B088-A563009EA325}"/>
              </a:ext>
            </a:extLst>
          </p:cNvPr>
          <p:cNvSpPr/>
          <p:nvPr/>
        </p:nvSpPr>
        <p:spPr>
          <a:xfrm rot="8026398">
            <a:off x="4706124" y="1319922"/>
            <a:ext cx="914400" cy="914400"/>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Arc 94">
            <a:extLst>
              <a:ext uri="{FF2B5EF4-FFF2-40B4-BE49-F238E27FC236}">
                <a16:creationId xmlns:a16="http://schemas.microsoft.com/office/drawing/2014/main" id="{1BDC1F9F-A9DC-994E-CC4E-2448E5B028BB}"/>
              </a:ext>
            </a:extLst>
          </p:cNvPr>
          <p:cNvSpPr/>
          <p:nvPr/>
        </p:nvSpPr>
        <p:spPr>
          <a:xfrm rot="8026398">
            <a:off x="4514024" y="1108621"/>
            <a:ext cx="1299706" cy="1254854"/>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Arc 95">
            <a:extLst>
              <a:ext uri="{FF2B5EF4-FFF2-40B4-BE49-F238E27FC236}">
                <a16:creationId xmlns:a16="http://schemas.microsoft.com/office/drawing/2014/main" id="{50FEF6A7-6446-C236-3644-8C0210979A61}"/>
              </a:ext>
            </a:extLst>
          </p:cNvPr>
          <p:cNvSpPr/>
          <p:nvPr/>
        </p:nvSpPr>
        <p:spPr>
          <a:xfrm rot="8026398">
            <a:off x="4354910" y="929279"/>
            <a:ext cx="1548414" cy="1594194"/>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Arc 96">
            <a:extLst>
              <a:ext uri="{FF2B5EF4-FFF2-40B4-BE49-F238E27FC236}">
                <a16:creationId xmlns:a16="http://schemas.microsoft.com/office/drawing/2014/main" id="{239EB809-52F3-27DE-361A-002D19FA126B}"/>
              </a:ext>
            </a:extLst>
          </p:cNvPr>
          <p:cNvSpPr/>
          <p:nvPr/>
        </p:nvSpPr>
        <p:spPr>
          <a:xfrm rot="8026398">
            <a:off x="4189878" y="695054"/>
            <a:ext cx="1878479" cy="197595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4" name="Graphic 113" descr="Germ with solid fill">
            <a:extLst>
              <a:ext uri="{FF2B5EF4-FFF2-40B4-BE49-F238E27FC236}">
                <a16:creationId xmlns:a16="http://schemas.microsoft.com/office/drawing/2014/main" id="{6324710B-864D-95EC-106F-72EBFBEF32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3128" y="3228570"/>
            <a:ext cx="274320" cy="274320"/>
          </a:xfrm>
          <a:prstGeom prst="rect">
            <a:avLst/>
          </a:prstGeom>
        </p:spPr>
      </p:pic>
      <p:sp>
        <p:nvSpPr>
          <p:cNvPr id="123" name="Flowchart: Connector 122">
            <a:extLst>
              <a:ext uri="{FF2B5EF4-FFF2-40B4-BE49-F238E27FC236}">
                <a16:creationId xmlns:a16="http://schemas.microsoft.com/office/drawing/2014/main" id="{BBF3DBBA-07B8-716C-6625-50CA49139C8C}"/>
              </a:ext>
            </a:extLst>
          </p:cNvPr>
          <p:cNvSpPr/>
          <p:nvPr/>
        </p:nvSpPr>
        <p:spPr>
          <a:xfrm>
            <a:off x="6126151" y="3063978"/>
            <a:ext cx="109728" cy="109728"/>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lowchart: Connector 123">
            <a:extLst>
              <a:ext uri="{FF2B5EF4-FFF2-40B4-BE49-F238E27FC236}">
                <a16:creationId xmlns:a16="http://schemas.microsoft.com/office/drawing/2014/main" id="{9216E207-3EB3-64E8-CDDE-45C442CCDDC7}"/>
              </a:ext>
            </a:extLst>
          </p:cNvPr>
          <p:cNvSpPr/>
          <p:nvPr/>
        </p:nvSpPr>
        <p:spPr>
          <a:xfrm>
            <a:off x="4715124" y="2918119"/>
            <a:ext cx="109728" cy="109728"/>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lowchart: Connector 124">
            <a:extLst>
              <a:ext uri="{FF2B5EF4-FFF2-40B4-BE49-F238E27FC236}">
                <a16:creationId xmlns:a16="http://schemas.microsoft.com/office/drawing/2014/main" id="{9D7E4464-ADF7-7689-8478-865270B91501}"/>
              </a:ext>
            </a:extLst>
          </p:cNvPr>
          <p:cNvSpPr/>
          <p:nvPr/>
        </p:nvSpPr>
        <p:spPr>
          <a:xfrm>
            <a:off x="5441503" y="3201070"/>
            <a:ext cx="109728" cy="109728"/>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 name="Graphic 125" descr="Germ with solid fill">
            <a:extLst>
              <a:ext uri="{FF2B5EF4-FFF2-40B4-BE49-F238E27FC236}">
                <a16:creationId xmlns:a16="http://schemas.microsoft.com/office/drawing/2014/main" id="{71A05AE7-D62C-DCE3-457E-530DA87024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9495" y="3187349"/>
            <a:ext cx="256032" cy="256032"/>
          </a:xfrm>
          <a:prstGeom prst="rect">
            <a:avLst/>
          </a:prstGeom>
        </p:spPr>
      </p:pic>
      <p:sp>
        <p:nvSpPr>
          <p:cNvPr id="127" name="Flowchart: Connector 126">
            <a:extLst>
              <a:ext uri="{FF2B5EF4-FFF2-40B4-BE49-F238E27FC236}">
                <a16:creationId xmlns:a16="http://schemas.microsoft.com/office/drawing/2014/main" id="{0002BB77-A49D-7CC0-A565-6F496CC202B3}"/>
              </a:ext>
            </a:extLst>
          </p:cNvPr>
          <p:cNvSpPr/>
          <p:nvPr/>
        </p:nvSpPr>
        <p:spPr>
          <a:xfrm rot="18974392">
            <a:off x="5004365" y="3365182"/>
            <a:ext cx="109728" cy="109728"/>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lowchart: Connector 127">
            <a:extLst>
              <a:ext uri="{FF2B5EF4-FFF2-40B4-BE49-F238E27FC236}">
                <a16:creationId xmlns:a16="http://schemas.microsoft.com/office/drawing/2014/main" id="{9931B874-5AFB-C302-2EA2-86615CE2D0FC}"/>
              </a:ext>
            </a:extLst>
          </p:cNvPr>
          <p:cNvSpPr/>
          <p:nvPr/>
        </p:nvSpPr>
        <p:spPr>
          <a:xfrm rot="18974392">
            <a:off x="5852420" y="3125541"/>
            <a:ext cx="109728" cy="91440"/>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Connector 128">
            <a:extLst>
              <a:ext uri="{FF2B5EF4-FFF2-40B4-BE49-F238E27FC236}">
                <a16:creationId xmlns:a16="http://schemas.microsoft.com/office/drawing/2014/main" id="{7FF6F020-2E69-7B9E-6B36-1DE01FEBC3EB}"/>
              </a:ext>
            </a:extLst>
          </p:cNvPr>
          <p:cNvSpPr/>
          <p:nvPr/>
        </p:nvSpPr>
        <p:spPr>
          <a:xfrm rot="18974392">
            <a:off x="6193811" y="3657094"/>
            <a:ext cx="109728" cy="109728"/>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041E598E-E80B-5B05-2D15-0645BBB6A3BC}"/>
              </a:ext>
            </a:extLst>
          </p:cNvPr>
          <p:cNvGrpSpPr/>
          <p:nvPr/>
        </p:nvGrpSpPr>
        <p:grpSpPr>
          <a:xfrm>
            <a:off x="5470672" y="3347709"/>
            <a:ext cx="246888" cy="228600"/>
            <a:chOff x="4050177" y="2888386"/>
            <a:chExt cx="317414" cy="290221"/>
          </a:xfrm>
        </p:grpSpPr>
        <p:sp>
          <p:nvSpPr>
            <p:cNvPr id="132" name="Flowchart: Connector 131">
              <a:extLst>
                <a:ext uri="{FF2B5EF4-FFF2-40B4-BE49-F238E27FC236}">
                  <a16:creationId xmlns:a16="http://schemas.microsoft.com/office/drawing/2014/main" id="{E58C4E64-5F54-104C-1134-45163CABF1FC}"/>
                </a:ext>
              </a:extLst>
            </p:cNvPr>
            <p:cNvSpPr/>
            <p:nvPr/>
          </p:nvSpPr>
          <p:spPr>
            <a:xfrm rot="18974392">
              <a:off x="4091618" y="2927843"/>
              <a:ext cx="236406" cy="230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lowchart: Connector 132">
              <a:extLst>
                <a:ext uri="{FF2B5EF4-FFF2-40B4-BE49-F238E27FC236}">
                  <a16:creationId xmlns:a16="http://schemas.microsoft.com/office/drawing/2014/main" id="{8B40E100-017B-C54E-5612-2EF0CAC8F285}"/>
                </a:ext>
              </a:extLst>
            </p:cNvPr>
            <p:cNvSpPr/>
            <p:nvPr/>
          </p:nvSpPr>
          <p:spPr>
            <a:xfrm rot="18974392">
              <a:off x="4050177" y="301576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lowchart: Connector 133">
              <a:extLst>
                <a:ext uri="{FF2B5EF4-FFF2-40B4-BE49-F238E27FC236}">
                  <a16:creationId xmlns:a16="http://schemas.microsoft.com/office/drawing/2014/main" id="{D811E3B2-BBE2-21B4-7A6B-C8A051680B27}"/>
                </a:ext>
              </a:extLst>
            </p:cNvPr>
            <p:cNvSpPr/>
            <p:nvPr/>
          </p:nvSpPr>
          <p:spPr>
            <a:xfrm rot="18974392">
              <a:off x="4208536" y="2888386"/>
              <a:ext cx="159055" cy="140435"/>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64936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9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9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97"/>
                                        </p:tgtEl>
                                        <p:attrNameLst>
                                          <p:attrName>style.visibility</p:attrName>
                                        </p:attrNameLst>
                                      </p:cBhvr>
                                      <p:to>
                                        <p:strVal val="visible"/>
                                      </p:to>
                                    </p:set>
                                  </p:childTnLst>
                                </p:cTn>
                              </p:par>
                            </p:childTnLst>
                          </p:cTn>
                        </p:par>
                        <p:par>
                          <p:cTn id="16" fill="hold">
                            <p:stCondLst>
                              <p:cond delay="1500"/>
                            </p:stCondLst>
                            <p:childTnLst>
                              <p:par>
                                <p:cTn id="17" presetID="42" presetClass="path" presetSubtype="0" accel="50000" decel="50000" fill="hold" grpId="0" nodeType="afterEffect">
                                  <p:stCondLst>
                                    <p:cond delay="250"/>
                                  </p:stCondLst>
                                  <p:childTnLst>
                                    <p:animMotion origin="layout" path="M 4.16667E-6 -3.33333E-6 L -0.01758 0.1919 " pathEditMode="relative" rAng="0" ptsTypes="AA">
                                      <p:cBhvr>
                                        <p:cTn id="18" dur="2000" fill="hold"/>
                                        <p:tgtEl>
                                          <p:spTgt spid="124"/>
                                        </p:tgtEl>
                                        <p:attrNameLst>
                                          <p:attrName>ppt_x</p:attrName>
                                          <p:attrName>ppt_y</p:attrName>
                                        </p:attrNameLst>
                                      </p:cBhvr>
                                      <p:rCtr x="-885" y="9583"/>
                                    </p:animMotion>
                                  </p:childTnLst>
                                </p:cTn>
                              </p:par>
                              <p:par>
                                <p:cTn id="19" presetID="42" presetClass="path" presetSubtype="0" accel="50000" decel="50000" fill="hold" nodeType="withEffect">
                                  <p:stCondLst>
                                    <p:cond delay="0"/>
                                  </p:stCondLst>
                                  <p:childTnLst>
                                    <p:animMotion origin="layout" path="M -4.16667E-7 -3.33333E-6 L -0.0401 0.09514 " pathEditMode="relative" rAng="0" ptsTypes="AA">
                                      <p:cBhvr>
                                        <p:cTn id="20" dur="2000" fill="hold"/>
                                        <p:tgtEl>
                                          <p:spTgt spid="126"/>
                                        </p:tgtEl>
                                        <p:attrNameLst>
                                          <p:attrName>ppt_x</p:attrName>
                                          <p:attrName>ppt_y</p:attrName>
                                        </p:attrNameLst>
                                      </p:cBhvr>
                                      <p:rCtr x="-2005" y="4745"/>
                                    </p:animMotion>
                                  </p:childTnLst>
                                </p:cTn>
                              </p:par>
                              <p:par>
                                <p:cTn id="21" presetID="42" presetClass="path" presetSubtype="0" accel="50000" decel="50000" fill="hold" grpId="0" nodeType="withEffect">
                                  <p:stCondLst>
                                    <p:cond delay="0"/>
                                  </p:stCondLst>
                                  <p:childTnLst>
                                    <p:animMotion origin="layout" path="M -3.75E-6 -1.11111E-6 L 0.00599 0.08403 " pathEditMode="relative" rAng="0" ptsTypes="AA">
                                      <p:cBhvr>
                                        <p:cTn id="22" dur="2000" fill="hold"/>
                                        <p:tgtEl>
                                          <p:spTgt spid="127"/>
                                        </p:tgtEl>
                                        <p:attrNameLst>
                                          <p:attrName>ppt_x</p:attrName>
                                          <p:attrName>ppt_y</p:attrName>
                                        </p:attrNameLst>
                                      </p:cBhvr>
                                      <p:rCtr x="299" y="4190"/>
                                    </p:animMotion>
                                  </p:childTnLst>
                                </p:cTn>
                              </p:par>
                              <p:par>
                                <p:cTn id="23" presetID="42" presetClass="path" presetSubtype="0" accel="50000" decel="50000" fill="hold" grpId="0" nodeType="withEffect">
                                  <p:stCondLst>
                                    <p:cond delay="0"/>
                                  </p:stCondLst>
                                  <p:childTnLst>
                                    <p:animMotion origin="layout" path="M 4.79167E-6 1.48148E-6 L -0.00704 0.12153 " pathEditMode="relative" rAng="0" ptsTypes="AA">
                                      <p:cBhvr>
                                        <p:cTn id="24" dur="2000" fill="hold"/>
                                        <p:tgtEl>
                                          <p:spTgt spid="128"/>
                                        </p:tgtEl>
                                        <p:attrNameLst>
                                          <p:attrName>ppt_x</p:attrName>
                                          <p:attrName>ppt_y</p:attrName>
                                        </p:attrNameLst>
                                      </p:cBhvr>
                                      <p:rCtr x="-352" y="6065"/>
                                    </p:animMotion>
                                  </p:childTnLst>
                                </p:cTn>
                              </p:par>
                              <p:par>
                                <p:cTn id="25" presetID="42" presetClass="path" presetSubtype="0" accel="50000" decel="50000" fill="hold" grpId="0" nodeType="withEffect">
                                  <p:stCondLst>
                                    <p:cond delay="0"/>
                                  </p:stCondLst>
                                  <p:childTnLst>
                                    <p:animMotion origin="layout" path="M -1.25E-6 1.48148E-6 L 0.00287 0.14977 " pathEditMode="relative" rAng="0" ptsTypes="AA">
                                      <p:cBhvr>
                                        <p:cTn id="26" dur="2000" fill="hold"/>
                                        <p:tgtEl>
                                          <p:spTgt spid="125"/>
                                        </p:tgtEl>
                                        <p:attrNameLst>
                                          <p:attrName>ppt_x</p:attrName>
                                          <p:attrName>ppt_y</p:attrName>
                                        </p:attrNameLst>
                                      </p:cBhvr>
                                      <p:rCtr x="143" y="7477"/>
                                    </p:animMotion>
                                  </p:childTnLst>
                                </p:cTn>
                              </p:par>
                              <p:par>
                                <p:cTn id="27" presetID="42" presetClass="path" presetSubtype="0" accel="50000" decel="50000" fill="hold" grpId="0" nodeType="withEffect">
                                  <p:stCondLst>
                                    <p:cond delay="0"/>
                                  </p:stCondLst>
                                  <p:childTnLst>
                                    <p:animMotion origin="layout" path="M -1.04167E-6 3.7037E-7 L -0.00143 0.1706 " pathEditMode="relative" rAng="0" ptsTypes="AA">
                                      <p:cBhvr>
                                        <p:cTn id="28" dur="2000" fill="hold"/>
                                        <p:tgtEl>
                                          <p:spTgt spid="123"/>
                                        </p:tgtEl>
                                        <p:attrNameLst>
                                          <p:attrName>ppt_x</p:attrName>
                                          <p:attrName>ppt_y</p:attrName>
                                        </p:attrNameLst>
                                      </p:cBhvr>
                                      <p:rCtr x="-78" y="8519"/>
                                    </p:animMotion>
                                  </p:childTnLst>
                                </p:cTn>
                              </p:par>
                              <p:par>
                                <p:cTn id="29" presetID="42" presetClass="path" presetSubtype="0" accel="50000" decel="50000" fill="hold" nodeType="withEffect">
                                  <p:stCondLst>
                                    <p:cond delay="0"/>
                                  </p:stCondLst>
                                  <p:childTnLst>
                                    <p:animMotion origin="layout" path="M 1.25E-6 -7.40741E-7 L 1.25E-6 0.13912 " pathEditMode="relative" rAng="0" ptsTypes="AA">
                                      <p:cBhvr>
                                        <p:cTn id="30" dur="2000" fill="hold"/>
                                        <p:tgtEl>
                                          <p:spTgt spid="114"/>
                                        </p:tgtEl>
                                        <p:attrNameLst>
                                          <p:attrName>ppt_x</p:attrName>
                                          <p:attrName>ppt_y</p:attrName>
                                        </p:attrNameLst>
                                      </p:cBhvr>
                                      <p:rCtr x="0" y="6944"/>
                                    </p:animMotion>
                                  </p:childTnLst>
                                </p:cTn>
                              </p:par>
                              <p:par>
                                <p:cTn id="31" presetID="42" presetClass="path" presetSubtype="0" accel="50000" decel="50000" fill="hold" grpId="0" nodeType="withEffect">
                                  <p:stCondLst>
                                    <p:cond delay="0"/>
                                  </p:stCondLst>
                                  <p:childTnLst>
                                    <p:animMotion origin="layout" path="M 0 -3.7037E-6 L -0.00456 0.13843 " pathEditMode="relative" rAng="0" ptsTypes="AA">
                                      <p:cBhvr>
                                        <p:cTn id="32" dur="2000" fill="hold"/>
                                        <p:tgtEl>
                                          <p:spTgt spid="129"/>
                                        </p:tgtEl>
                                        <p:attrNameLst>
                                          <p:attrName>ppt_x</p:attrName>
                                          <p:attrName>ppt_y</p:attrName>
                                        </p:attrNameLst>
                                      </p:cBhvr>
                                      <p:rCtr x="-234" y="6921"/>
                                    </p:animMotion>
                                  </p:childTnLst>
                                </p:cTn>
                              </p:par>
                              <p:par>
                                <p:cTn id="33" presetID="0" presetClass="path" presetSubtype="0" accel="50000" decel="50000" fill="hold" nodeType="withEffect">
                                  <p:stCondLst>
                                    <p:cond delay="0"/>
                                  </p:stCondLst>
                                  <p:childTnLst>
                                    <p:animMotion origin="layout" path="M -3.95833E-6 4.07407E-6 L -0.01106 0.10416 L -0.01106 0.18796 L -0.01211 0.33287 " pathEditMode="relative" rAng="0" ptsTypes="AAAA">
                                      <p:cBhvr>
                                        <p:cTn id="34" dur="2000" fill="hold"/>
                                        <p:tgtEl>
                                          <p:spTgt spid="98"/>
                                        </p:tgtEl>
                                        <p:attrNameLst>
                                          <p:attrName>ppt_x</p:attrName>
                                          <p:attrName>ppt_y</p:attrName>
                                        </p:attrNameLst>
                                      </p:cBhvr>
                                      <p:rCtr x="-612" y="16644"/>
                                    </p:animMotion>
                                  </p:childTnLst>
                                </p:cTn>
                              </p:par>
                              <p:par>
                                <p:cTn id="35" presetID="0" presetClass="path" presetSubtype="0" accel="50000" decel="50000" fill="hold" nodeType="withEffect">
                                  <p:stCondLst>
                                    <p:cond delay="0"/>
                                  </p:stCondLst>
                                  <p:childTnLst>
                                    <p:animMotion origin="layout" path="M -0.0013 0.00069 L 0.00117 0.05 L -0.00065 0.32917 " pathEditMode="relative" ptsTypes="AAA">
                                      <p:cBhvr>
                                        <p:cTn id="36" dur="2000" fill="hold"/>
                                        <p:tgtEl>
                                          <p:spTgt spid="102"/>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00078 0.00069 L 0.00508 0.20301 L 0.00508 0.38357 " pathEditMode="relative" rAng="0" ptsTypes="AAA">
                                      <p:cBhvr>
                                        <p:cTn id="38" dur="2000" fill="hold"/>
                                        <p:tgtEl>
                                          <p:spTgt spid="110"/>
                                        </p:tgtEl>
                                        <p:attrNameLst>
                                          <p:attrName>ppt_x</p:attrName>
                                          <p:attrName>ppt_y</p:attrName>
                                        </p:attrNameLst>
                                      </p:cBhvr>
                                      <p:rCtr x="286" y="19144"/>
                                    </p:animMotion>
                                  </p:childTnLst>
                                </p:cTn>
                              </p:par>
                              <p:par>
                                <p:cTn id="39" presetID="0" presetClass="path" presetSubtype="0" accel="50000" decel="50000" fill="hold" nodeType="withEffect">
                                  <p:stCondLst>
                                    <p:cond delay="0"/>
                                  </p:stCondLst>
                                  <p:childTnLst>
                                    <p:animMotion origin="layout" path="M -1.45833E-6 4.07407E-6 L 0.00651 0.1537 L 0.00547 0.34838 " pathEditMode="relative" rAng="0" ptsTypes="AAA">
                                      <p:cBhvr>
                                        <p:cTn id="40" dur="2000" fill="hold"/>
                                        <p:tgtEl>
                                          <p:spTgt spid="106"/>
                                        </p:tgtEl>
                                        <p:attrNameLst>
                                          <p:attrName>ppt_x</p:attrName>
                                          <p:attrName>ppt_y</p:attrName>
                                        </p:attrNameLst>
                                      </p:cBhvr>
                                      <p:rCtr x="326" y="17407"/>
                                    </p:animMotion>
                                  </p:childTnLst>
                                </p:cTn>
                              </p:par>
                              <p:par>
                                <p:cTn id="41" presetID="0" presetClass="path" presetSubtype="0" accel="50000" decel="50000" fill="hold" nodeType="withEffect">
                                  <p:stCondLst>
                                    <p:cond delay="0"/>
                                  </p:stCondLst>
                                  <p:childTnLst>
                                    <p:animMotion origin="layout" path="M -0.00052 0.00209 L 0.00807 0.10787 L 0.00586 0.32662 " pathEditMode="relative" ptsTypes="AAA">
                                      <p:cBhvr>
                                        <p:cTn id="42" dur="2000" fill="hold"/>
                                        <p:tgtEl>
                                          <p:spTgt spid="119"/>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3.33333E-6 7.37257E-18 L 0.00378 0.14815 L 0.00222 0.41644 " pathEditMode="relative" rAng="0" ptsTypes="AAA">
                                      <p:cBhvr>
                                        <p:cTn id="44" dur="2000" fill="hold"/>
                                        <p:tgtEl>
                                          <p:spTgt spid="115"/>
                                        </p:tgtEl>
                                        <p:attrNameLst>
                                          <p:attrName>ppt_x</p:attrName>
                                          <p:attrName>ppt_y</p:attrName>
                                        </p:attrNameLst>
                                      </p:cBhvr>
                                      <p:rCtr x="182" y="20810"/>
                                    </p:animMotion>
                                  </p:childTnLst>
                                </p:cTn>
                              </p:par>
                              <p:par>
                                <p:cTn id="45" presetID="0" presetClass="path" presetSubtype="0" accel="50000" decel="50000" fill="hold" nodeType="withEffect">
                                  <p:stCondLst>
                                    <p:cond delay="0"/>
                                  </p:stCondLst>
                                  <p:childTnLst>
                                    <p:animMotion origin="layout" path="M -0.00078 0.0007 L -0.00703 0.19977 L -0.00703 0.37778 " pathEditMode="relative" rAng="0" ptsTypes="AAA">
                                      <p:cBhvr>
                                        <p:cTn id="46" dur="2000" fill="hold"/>
                                        <p:tgtEl>
                                          <p:spTgt spid="131"/>
                                        </p:tgtEl>
                                        <p:attrNameLst>
                                          <p:attrName>ppt_x</p:attrName>
                                          <p:attrName>ppt_y</p:attrName>
                                        </p:attrNameLst>
                                      </p:cBhvr>
                                      <p:rCtr x="-313" y="1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123" grpId="0" animBg="1"/>
      <p:bldP spid="124" grpId="0" animBg="1"/>
      <p:bldP spid="125" grpId="0" animBg="1"/>
      <p:bldP spid="127" grpId="0" animBg="1"/>
      <p:bldP spid="128" grpId="0" animBg="1"/>
      <p:bldP spid="1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5F8E4F-B2B4-C12E-D63C-25F252E5D0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95BC88-8BE3-B9BD-12DE-73959A8CDC7A}"/>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itle 4">
            <a:extLst>
              <a:ext uri="{FF2B5EF4-FFF2-40B4-BE49-F238E27FC236}">
                <a16:creationId xmlns:a16="http://schemas.microsoft.com/office/drawing/2014/main" id="{59C1C65F-D06D-C7C5-3DF1-7526AD8505EA}"/>
              </a:ext>
            </a:extLst>
          </p:cNvPr>
          <p:cNvSpPr>
            <a:spLocks noGrp="1"/>
          </p:cNvSpPr>
          <p:nvPr>
            <p:ph type="title"/>
          </p:nvPr>
        </p:nvSpPr>
        <p:spPr/>
        <p:txBody>
          <a:bodyPr/>
          <a:lstStyle/>
          <a:p>
            <a:r>
              <a:rPr lang="en-US"/>
              <a:t>Final Concept </a:t>
            </a:r>
          </a:p>
        </p:txBody>
      </p:sp>
      <p:grpSp>
        <p:nvGrpSpPr>
          <p:cNvPr id="145" name="Group 144">
            <a:extLst>
              <a:ext uri="{FF2B5EF4-FFF2-40B4-BE49-F238E27FC236}">
                <a16:creationId xmlns:a16="http://schemas.microsoft.com/office/drawing/2014/main" id="{BBEA7BED-8B97-C204-94D6-E9F6B0181B11}"/>
              </a:ext>
            </a:extLst>
          </p:cNvPr>
          <p:cNvGrpSpPr/>
          <p:nvPr/>
        </p:nvGrpSpPr>
        <p:grpSpPr>
          <a:xfrm>
            <a:off x="507722" y="1873702"/>
            <a:ext cx="4079631" cy="3832405"/>
            <a:chOff x="631125" y="1873702"/>
            <a:chExt cx="4079631" cy="3832405"/>
          </a:xfrm>
        </p:grpSpPr>
        <p:grpSp>
          <p:nvGrpSpPr>
            <p:cNvPr id="99" name="Group 98">
              <a:extLst>
                <a:ext uri="{FF2B5EF4-FFF2-40B4-BE49-F238E27FC236}">
                  <a16:creationId xmlns:a16="http://schemas.microsoft.com/office/drawing/2014/main" id="{8F74E385-9486-CE26-5D6D-DBE00C8F0190}"/>
                </a:ext>
              </a:extLst>
            </p:cNvPr>
            <p:cNvGrpSpPr/>
            <p:nvPr/>
          </p:nvGrpSpPr>
          <p:grpSpPr>
            <a:xfrm>
              <a:off x="1249894" y="1873702"/>
              <a:ext cx="2842092" cy="2909052"/>
              <a:chOff x="1298984" y="2081048"/>
              <a:chExt cx="2842092" cy="2909052"/>
            </a:xfrm>
          </p:grpSpPr>
          <p:grpSp>
            <p:nvGrpSpPr>
              <p:cNvPr id="48" name="Group 47">
                <a:extLst>
                  <a:ext uri="{FF2B5EF4-FFF2-40B4-BE49-F238E27FC236}">
                    <a16:creationId xmlns:a16="http://schemas.microsoft.com/office/drawing/2014/main" id="{1B123F3E-BB67-8F4F-2A82-FA67B69458A4}"/>
                  </a:ext>
                </a:extLst>
              </p:cNvPr>
              <p:cNvGrpSpPr/>
              <p:nvPr/>
            </p:nvGrpSpPr>
            <p:grpSpPr>
              <a:xfrm>
                <a:off x="1298984" y="2081048"/>
                <a:ext cx="2842092" cy="2909052"/>
                <a:chOff x="2865025" y="2765050"/>
                <a:chExt cx="2171306" cy="2456474"/>
              </a:xfrm>
            </p:grpSpPr>
            <p:grpSp>
              <p:nvGrpSpPr>
                <p:cNvPr id="15" name="Group 14">
                  <a:extLst>
                    <a:ext uri="{FF2B5EF4-FFF2-40B4-BE49-F238E27FC236}">
                      <a16:creationId xmlns:a16="http://schemas.microsoft.com/office/drawing/2014/main" id="{C996FC28-BAF9-4315-CD88-1A324D6881AC}"/>
                    </a:ext>
                  </a:extLst>
                </p:cNvPr>
                <p:cNvGrpSpPr/>
                <p:nvPr/>
              </p:nvGrpSpPr>
              <p:grpSpPr>
                <a:xfrm>
                  <a:off x="2865025" y="2765050"/>
                  <a:ext cx="2171306" cy="1937154"/>
                  <a:chOff x="2592645" y="1713188"/>
                  <a:chExt cx="5468789" cy="4309240"/>
                </a:xfrm>
              </p:grpSpPr>
              <p:sp>
                <p:nvSpPr>
                  <p:cNvPr id="16" name="Rectangle: Rounded Corners 15">
                    <a:extLst>
                      <a:ext uri="{FF2B5EF4-FFF2-40B4-BE49-F238E27FC236}">
                        <a16:creationId xmlns:a16="http://schemas.microsoft.com/office/drawing/2014/main" id="{DEAAAB03-2096-B528-289B-FDEDB71FCFF4}"/>
                      </a:ext>
                    </a:extLst>
                  </p:cNvPr>
                  <p:cNvSpPr/>
                  <p:nvPr/>
                </p:nvSpPr>
                <p:spPr>
                  <a:xfrm>
                    <a:off x="2592645" y="1920157"/>
                    <a:ext cx="5468786" cy="4102271"/>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EB21AA1-6803-AE65-180C-E47A5C97FC15}"/>
                      </a:ext>
                    </a:extLst>
                  </p:cNvPr>
                  <p:cNvSpPr/>
                  <p:nvPr/>
                </p:nvSpPr>
                <p:spPr>
                  <a:xfrm>
                    <a:off x="2592645" y="1713188"/>
                    <a:ext cx="5468789" cy="529136"/>
                  </a:xfrm>
                  <a:prstGeom prst="roundRect">
                    <a:avLst/>
                  </a:prstGeom>
                  <a:solidFill>
                    <a:schemeClr val="accent3">
                      <a:lumMod val="40000"/>
                      <a:lumOff val="6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4E0255E-5496-64CC-C2F8-5A75BB10B007}"/>
                      </a:ext>
                    </a:extLst>
                  </p:cNvPr>
                  <p:cNvSpPr/>
                  <p:nvPr/>
                </p:nvSpPr>
                <p:spPr>
                  <a:xfrm flipH="1">
                    <a:off x="5230472" y="2318414"/>
                    <a:ext cx="193128" cy="3627922"/>
                  </a:xfrm>
                  <a:prstGeom prst="rect">
                    <a:avLst/>
                  </a:prstGeom>
                  <a:solidFill>
                    <a:schemeClr val="bg1"/>
                  </a:solidFill>
                  <a:ln w="28575">
                    <a:solidFill>
                      <a:schemeClr val="bg1"/>
                    </a:solid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30BEC61B-8828-74DB-9AD3-50D6F2AB0B47}"/>
                    </a:ext>
                  </a:extLst>
                </p:cNvPr>
                <p:cNvGrpSpPr/>
                <p:nvPr/>
              </p:nvGrpSpPr>
              <p:grpSpPr>
                <a:xfrm>
                  <a:off x="4162511" y="3135973"/>
                  <a:ext cx="281336" cy="254008"/>
                  <a:chOff x="4058995" y="2897257"/>
                  <a:chExt cx="291613" cy="309906"/>
                </a:xfrm>
              </p:grpSpPr>
              <p:sp>
                <p:nvSpPr>
                  <p:cNvPr id="20" name="Flowchart: Connector 19">
                    <a:extLst>
                      <a:ext uri="{FF2B5EF4-FFF2-40B4-BE49-F238E27FC236}">
                        <a16:creationId xmlns:a16="http://schemas.microsoft.com/office/drawing/2014/main" id="{D24C8F9A-1397-35D7-1611-D160D911A043}"/>
                      </a:ext>
                    </a:extLst>
                  </p:cNvPr>
                  <p:cNvSpPr/>
                  <p:nvPr/>
                </p:nvSpPr>
                <p:spPr>
                  <a:xfrm rot="18974392">
                    <a:off x="4105139" y="2938343"/>
                    <a:ext cx="202750" cy="263778"/>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D2C7851D-0A72-A2AE-935D-6190EFC52AFD}"/>
                      </a:ext>
                    </a:extLst>
                  </p:cNvPr>
                  <p:cNvSpPr/>
                  <p:nvPr/>
                </p:nvSpPr>
                <p:spPr>
                  <a:xfrm rot="18974392">
                    <a:off x="4058995" y="3037592"/>
                    <a:ext cx="130339" cy="169571"/>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423968A7-D0BA-96AA-2EBA-4748D1F39B55}"/>
                      </a:ext>
                    </a:extLst>
                  </p:cNvPr>
                  <p:cNvSpPr/>
                  <p:nvPr/>
                </p:nvSpPr>
                <p:spPr>
                  <a:xfrm rot="18974392">
                    <a:off x="4220269" y="2897257"/>
                    <a:ext cx="130339" cy="169572"/>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297274B5-D970-55A8-1F79-914E1358E5AB}"/>
                    </a:ext>
                  </a:extLst>
                </p:cNvPr>
                <p:cNvGrpSpPr/>
                <p:nvPr/>
              </p:nvGrpSpPr>
              <p:grpSpPr>
                <a:xfrm>
                  <a:off x="3460327" y="3161198"/>
                  <a:ext cx="265263" cy="267971"/>
                  <a:chOff x="6692462" y="4916211"/>
                  <a:chExt cx="320042" cy="393363"/>
                </a:xfrm>
              </p:grpSpPr>
              <p:sp>
                <p:nvSpPr>
                  <p:cNvPr id="32" name="Flowchart: Connector 31">
                    <a:extLst>
                      <a:ext uri="{FF2B5EF4-FFF2-40B4-BE49-F238E27FC236}">
                        <a16:creationId xmlns:a16="http://schemas.microsoft.com/office/drawing/2014/main" id="{206E668F-9906-63F3-2259-2CEEAF6DFFAC}"/>
                      </a:ext>
                    </a:extLst>
                  </p:cNvPr>
                  <p:cNvSpPr/>
                  <p:nvPr/>
                </p:nvSpPr>
                <p:spPr>
                  <a:xfrm>
                    <a:off x="6692462" y="4916211"/>
                    <a:ext cx="261283" cy="351370"/>
                  </a:xfrm>
                  <a:prstGeom prst="flowChartConnector">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20E15219-5952-9DBC-B033-E687B5FE23F0}"/>
                      </a:ext>
                    </a:extLst>
                  </p:cNvPr>
                  <p:cNvSpPr/>
                  <p:nvPr/>
                </p:nvSpPr>
                <p:spPr>
                  <a:xfrm>
                    <a:off x="6875344" y="5128222"/>
                    <a:ext cx="137160" cy="181352"/>
                  </a:xfrm>
                  <a:prstGeom prst="flowChartConnector">
                    <a:avLst/>
                  </a:prstGeom>
                  <a:solidFill>
                    <a:srgbClr val="09BA61"/>
                  </a:solidFill>
                  <a:ln>
                    <a:solidFill>
                      <a:srgbClr val="09BA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D863F0F0-730F-AB44-9BA9-4ED9B2DA755E}"/>
                    </a:ext>
                  </a:extLst>
                </p:cNvPr>
                <p:cNvGrpSpPr/>
                <p:nvPr/>
              </p:nvGrpSpPr>
              <p:grpSpPr>
                <a:xfrm>
                  <a:off x="3508311" y="4218332"/>
                  <a:ext cx="265263" cy="267971"/>
                  <a:chOff x="6692462" y="4916211"/>
                  <a:chExt cx="320042" cy="393363"/>
                </a:xfrm>
              </p:grpSpPr>
              <p:sp>
                <p:nvSpPr>
                  <p:cNvPr id="35" name="Flowchart: Connector 34">
                    <a:extLst>
                      <a:ext uri="{FF2B5EF4-FFF2-40B4-BE49-F238E27FC236}">
                        <a16:creationId xmlns:a16="http://schemas.microsoft.com/office/drawing/2014/main" id="{F4536CA3-291A-1202-55C7-F2D8548DD52F}"/>
                      </a:ext>
                    </a:extLst>
                  </p:cNvPr>
                  <p:cNvSpPr/>
                  <p:nvPr/>
                </p:nvSpPr>
                <p:spPr>
                  <a:xfrm>
                    <a:off x="6692462" y="4916211"/>
                    <a:ext cx="261283" cy="351370"/>
                  </a:xfrm>
                  <a:prstGeom prst="flowChartConnector">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EE29DDD3-BC29-EDDA-7B22-53225B468E0E}"/>
                      </a:ext>
                    </a:extLst>
                  </p:cNvPr>
                  <p:cNvSpPr/>
                  <p:nvPr/>
                </p:nvSpPr>
                <p:spPr>
                  <a:xfrm>
                    <a:off x="6875344" y="5128222"/>
                    <a:ext cx="137160" cy="181352"/>
                  </a:xfrm>
                  <a:prstGeom prst="flowChartConnector">
                    <a:avLst/>
                  </a:prstGeom>
                  <a:solidFill>
                    <a:srgbClr val="09BA61"/>
                  </a:solidFill>
                  <a:ln>
                    <a:solidFill>
                      <a:srgbClr val="09BA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A7C90104-D573-80F6-F3C9-89BFF28FC9BB}"/>
                    </a:ext>
                  </a:extLst>
                </p:cNvPr>
                <p:cNvGrpSpPr/>
                <p:nvPr/>
              </p:nvGrpSpPr>
              <p:grpSpPr>
                <a:xfrm>
                  <a:off x="3289853" y="3796305"/>
                  <a:ext cx="265263" cy="267971"/>
                  <a:chOff x="6692462" y="4916211"/>
                  <a:chExt cx="320042" cy="393363"/>
                </a:xfrm>
              </p:grpSpPr>
              <p:sp>
                <p:nvSpPr>
                  <p:cNvPr id="38" name="Flowchart: Connector 37">
                    <a:extLst>
                      <a:ext uri="{FF2B5EF4-FFF2-40B4-BE49-F238E27FC236}">
                        <a16:creationId xmlns:a16="http://schemas.microsoft.com/office/drawing/2014/main" id="{50A2F30B-9E1E-DBC9-1ACC-C0378D1E78DC}"/>
                      </a:ext>
                    </a:extLst>
                  </p:cNvPr>
                  <p:cNvSpPr/>
                  <p:nvPr/>
                </p:nvSpPr>
                <p:spPr>
                  <a:xfrm>
                    <a:off x="6692462" y="4916211"/>
                    <a:ext cx="261283" cy="351370"/>
                  </a:xfrm>
                  <a:prstGeom prst="flowChartConnector">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D25433B5-B710-B95C-8E1F-CF72E1CF18F9}"/>
                      </a:ext>
                    </a:extLst>
                  </p:cNvPr>
                  <p:cNvSpPr/>
                  <p:nvPr/>
                </p:nvSpPr>
                <p:spPr>
                  <a:xfrm>
                    <a:off x="6875344" y="5128222"/>
                    <a:ext cx="137160" cy="181352"/>
                  </a:xfrm>
                  <a:prstGeom prst="flowChartConnector">
                    <a:avLst/>
                  </a:prstGeom>
                  <a:solidFill>
                    <a:srgbClr val="09BA61"/>
                  </a:solidFill>
                  <a:ln>
                    <a:solidFill>
                      <a:srgbClr val="09BA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Arrow: Right 43">
                  <a:extLst>
                    <a:ext uri="{FF2B5EF4-FFF2-40B4-BE49-F238E27FC236}">
                      <a16:creationId xmlns:a16="http://schemas.microsoft.com/office/drawing/2014/main" id="{892A7EEC-696B-B6AA-7C90-17386855D2D1}"/>
                    </a:ext>
                  </a:extLst>
                </p:cNvPr>
                <p:cNvSpPr/>
                <p:nvPr/>
              </p:nvSpPr>
              <p:spPr>
                <a:xfrm flipH="1">
                  <a:off x="3371300" y="4881713"/>
                  <a:ext cx="1164376" cy="339811"/>
                </a:xfrm>
                <a:prstGeom prst="right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a16="http://schemas.microsoft.com/office/drawing/2014/main" id="{1C79B440-15FC-2CBE-92BB-80C382EFAD10}"/>
                    </a:ext>
                  </a:extLst>
                </p:cNvPr>
                <p:cNvSpPr/>
                <p:nvPr/>
              </p:nvSpPr>
              <p:spPr>
                <a:xfrm rot="18974392">
                  <a:off x="4196423" y="3717999"/>
                  <a:ext cx="68667" cy="77214"/>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Connector 45">
                  <a:extLst>
                    <a:ext uri="{FF2B5EF4-FFF2-40B4-BE49-F238E27FC236}">
                      <a16:creationId xmlns:a16="http://schemas.microsoft.com/office/drawing/2014/main" id="{631107CA-B2F1-CC50-6919-6D89DC9C6304}"/>
                    </a:ext>
                  </a:extLst>
                </p:cNvPr>
                <p:cNvSpPr/>
                <p:nvPr/>
              </p:nvSpPr>
              <p:spPr>
                <a:xfrm rot="18974392">
                  <a:off x="4430901" y="4390224"/>
                  <a:ext cx="68667" cy="77214"/>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8C6521A4-6651-4CB5-FFD9-2B718B8C6B50}"/>
                  </a:ext>
                </a:extLst>
              </p:cNvPr>
              <p:cNvGrpSpPr/>
              <p:nvPr/>
            </p:nvGrpSpPr>
            <p:grpSpPr>
              <a:xfrm>
                <a:off x="3558723" y="2833647"/>
                <a:ext cx="368250" cy="300806"/>
                <a:chOff x="4275026" y="2331671"/>
                <a:chExt cx="368250" cy="300806"/>
              </a:xfrm>
            </p:grpSpPr>
            <p:sp>
              <p:nvSpPr>
                <p:cNvPr id="87" name="Flowchart: Connector 86">
                  <a:extLst>
                    <a:ext uri="{FF2B5EF4-FFF2-40B4-BE49-F238E27FC236}">
                      <a16:creationId xmlns:a16="http://schemas.microsoft.com/office/drawing/2014/main" id="{D20402EF-B014-CC80-206F-EB8A270E3BAC}"/>
                    </a:ext>
                  </a:extLst>
                </p:cNvPr>
                <p:cNvSpPr/>
                <p:nvPr/>
              </p:nvSpPr>
              <p:spPr>
                <a:xfrm rot="18974392">
                  <a:off x="4333297" y="2371551"/>
                  <a:ext cx="256033" cy="256032"/>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Connector 87">
                  <a:extLst>
                    <a:ext uri="{FF2B5EF4-FFF2-40B4-BE49-F238E27FC236}">
                      <a16:creationId xmlns:a16="http://schemas.microsoft.com/office/drawing/2014/main" id="{E7090D51-4DA1-EF3E-837B-2C5A361D101D}"/>
                    </a:ext>
                  </a:extLst>
                </p:cNvPr>
                <p:cNvSpPr/>
                <p:nvPr/>
              </p:nvSpPr>
              <p:spPr>
                <a:xfrm rot="18974392">
                  <a:off x="4275026" y="2467885"/>
                  <a:ext cx="164593" cy="164592"/>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Connector 88">
                  <a:extLst>
                    <a:ext uri="{FF2B5EF4-FFF2-40B4-BE49-F238E27FC236}">
                      <a16:creationId xmlns:a16="http://schemas.microsoft.com/office/drawing/2014/main" id="{8A5E349C-63D5-F814-B717-E798758B5455}"/>
                    </a:ext>
                  </a:extLst>
                </p:cNvPr>
                <p:cNvSpPr/>
                <p:nvPr/>
              </p:nvSpPr>
              <p:spPr>
                <a:xfrm rot="18974392">
                  <a:off x="4478683" y="2331671"/>
                  <a:ext cx="164593" cy="164593"/>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1F763D50-99F8-A924-9634-B686E41F9A2C}"/>
                  </a:ext>
                </a:extLst>
              </p:cNvPr>
              <p:cNvGrpSpPr/>
              <p:nvPr/>
            </p:nvGrpSpPr>
            <p:grpSpPr>
              <a:xfrm>
                <a:off x="2939295" y="3643007"/>
                <a:ext cx="368250" cy="300806"/>
                <a:chOff x="4275026" y="2331671"/>
                <a:chExt cx="368250" cy="300806"/>
              </a:xfrm>
            </p:grpSpPr>
            <p:sp>
              <p:nvSpPr>
                <p:cNvPr id="92" name="Flowchart: Connector 91">
                  <a:extLst>
                    <a:ext uri="{FF2B5EF4-FFF2-40B4-BE49-F238E27FC236}">
                      <a16:creationId xmlns:a16="http://schemas.microsoft.com/office/drawing/2014/main" id="{433E74B7-CD02-37BD-88DE-3C9012668A25}"/>
                    </a:ext>
                  </a:extLst>
                </p:cNvPr>
                <p:cNvSpPr/>
                <p:nvPr/>
              </p:nvSpPr>
              <p:spPr>
                <a:xfrm rot="18974392">
                  <a:off x="4333297" y="2371551"/>
                  <a:ext cx="256033" cy="256032"/>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Connector 92">
                  <a:extLst>
                    <a:ext uri="{FF2B5EF4-FFF2-40B4-BE49-F238E27FC236}">
                      <a16:creationId xmlns:a16="http://schemas.microsoft.com/office/drawing/2014/main" id="{A1B470E7-A24C-19BD-5297-B66341D08189}"/>
                    </a:ext>
                  </a:extLst>
                </p:cNvPr>
                <p:cNvSpPr/>
                <p:nvPr/>
              </p:nvSpPr>
              <p:spPr>
                <a:xfrm rot="18974392">
                  <a:off x="4275026" y="2467885"/>
                  <a:ext cx="164593" cy="164592"/>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Connector 93">
                  <a:extLst>
                    <a:ext uri="{FF2B5EF4-FFF2-40B4-BE49-F238E27FC236}">
                      <a16:creationId xmlns:a16="http://schemas.microsoft.com/office/drawing/2014/main" id="{FDC47F98-09DA-F29A-A3E3-49A51D748C8E}"/>
                    </a:ext>
                  </a:extLst>
                </p:cNvPr>
                <p:cNvSpPr/>
                <p:nvPr/>
              </p:nvSpPr>
              <p:spPr>
                <a:xfrm rot="18974392">
                  <a:off x="4478683" y="2331671"/>
                  <a:ext cx="164593" cy="164593"/>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91245034-2E1E-7966-0E6D-C696977B3A82}"/>
                  </a:ext>
                </a:extLst>
              </p:cNvPr>
              <p:cNvGrpSpPr/>
              <p:nvPr/>
            </p:nvGrpSpPr>
            <p:grpSpPr>
              <a:xfrm>
                <a:off x="3541527" y="3541450"/>
                <a:ext cx="368250" cy="300806"/>
                <a:chOff x="4275026" y="2331671"/>
                <a:chExt cx="368250" cy="300806"/>
              </a:xfrm>
            </p:grpSpPr>
            <p:sp>
              <p:nvSpPr>
                <p:cNvPr id="96" name="Flowchart: Connector 95">
                  <a:extLst>
                    <a:ext uri="{FF2B5EF4-FFF2-40B4-BE49-F238E27FC236}">
                      <a16:creationId xmlns:a16="http://schemas.microsoft.com/office/drawing/2014/main" id="{2CA0E45F-7370-BC36-ABED-7B7001411258}"/>
                    </a:ext>
                  </a:extLst>
                </p:cNvPr>
                <p:cNvSpPr/>
                <p:nvPr/>
              </p:nvSpPr>
              <p:spPr>
                <a:xfrm rot="18974392">
                  <a:off x="4333297" y="2371551"/>
                  <a:ext cx="256033" cy="256032"/>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Connector 96">
                  <a:extLst>
                    <a:ext uri="{FF2B5EF4-FFF2-40B4-BE49-F238E27FC236}">
                      <a16:creationId xmlns:a16="http://schemas.microsoft.com/office/drawing/2014/main" id="{9D9CAC75-2289-4BC2-60EF-9EEAB1E7C87C}"/>
                    </a:ext>
                  </a:extLst>
                </p:cNvPr>
                <p:cNvSpPr/>
                <p:nvPr/>
              </p:nvSpPr>
              <p:spPr>
                <a:xfrm rot="18974392">
                  <a:off x="4275026" y="2467885"/>
                  <a:ext cx="164593" cy="164592"/>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Connector 97">
                  <a:extLst>
                    <a:ext uri="{FF2B5EF4-FFF2-40B4-BE49-F238E27FC236}">
                      <a16:creationId xmlns:a16="http://schemas.microsoft.com/office/drawing/2014/main" id="{59C88599-0523-2AD5-2487-513394C205E2}"/>
                    </a:ext>
                  </a:extLst>
                </p:cNvPr>
                <p:cNvSpPr/>
                <p:nvPr/>
              </p:nvSpPr>
              <p:spPr>
                <a:xfrm rot="18974392">
                  <a:off x="4478683" y="2331671"/>
                  <a:ext cx="164593" cy="164593"/>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0" name="TextBox 99">
              <a:extLst>
                <a:ext uri="{FF2B5EF4-FFF2-40B4-BE49-F238E27FC236}">
                  <a16:creationId xmlns:a16="http://schemas.microsoft.com/office/drawing/2014/main" id="{57182EA7-4968-ED89-1664-1E61294F3E93}"/>
                </a:ext>
              </a:extLst>
            </p:cNvPr>
            <p:cNvSpPr txBox="1"/>
            <p:nvPr/>
          </p:nvSpPr>
          <p:spPr>
            <a:xfrm>
              <a:off x="631125" y="5182887"/>
              <a:ext cx="4079631"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Reverse Osmosis (RO)</a:t>
              </a:r>
            </a:p>
          </p:txBody>
        </p:sp>
      </p:grpSp>
      <p:grpSp>
        <p:nvGrpSpPr>
          <p:cNvPr id="146" name="Group 145">
            <a:extLst>
              <a:ext uri="{FF2B5EF4-FFF2-40B4-BE49-F238E27FC236}">
                <a16:creationId xmlns:a16="http://schemas.microsoft.com/office/drawing/2014/main" id="{6A6CF458-DC7A-97F5-D260-28709B589B08}"/>
              </a:ext>
            </a:extLst>
          </p:cNvPr>
          <p:cNvGrpSpPr/>
          <p:nvPr/>
        </p:nvGrpSpPr>
        <p:grpSpPr>
          <a:xfrm>
            <a:off x="5692134" y="993367"/>
            <a:ext cx="4079631" cy="4712740"/>
            <a:chOff x="5441430" y="1208811"/>
            <a:chExt cx="4079631" cy="4712740"/>
          </a:xfrm>
        </p:grpSpPr>
        <p:grpSp>
          <p:nvGrpSpPr>
            <p:cNvPr id="143" name="Group 142">
              <a:extLst>
                <a:ext uri="{FF2B5EF4-FFF2-40B4-BE49-F238E27FC236}">
                  <a16:creationId xmlns:a16="http://schemas.microsoft.com/office/drawing/2014/main" id="{D80FB71E-48A1-1843-CE6E-A121FAFDFBF7}"/>
                </a:ext>
              </a:extLst>
            </p:cNvPr>
            <p:cNvGrpSpPr/>
            <p:nvPr/>
          </p:nvGrpSpPr>
          <p:grpSpPr>
            <a:xfrm>
              <a:off x="5986107" y="1208811"/>
              <a:ext cx="2990276" cy="3170772"/>
              <a:chOff x="6248222" y="1225844"/>
              <a:chExt cx="3434475" cy="3362404"/>
            </a:xfrm>
          </p:grpSpPr>
          <p:grpSp>
            <p:nvGrpSpPr>
              <p:cNvPr id="136" name="Group 135">
                <a:extLst>
                  <a:ext uri="{FF2B5EF4-FFF2-40B4-BE49-F238E27FC236}">
                    <a16:creationId xmlns:a16="http://schemas.microsoft.com/office/drawing/2014/main" id="{EABBDFAC-4171-A6C0-A160-9249E1D10186}"/>
                  </a:ext>
                </a:extLst>
              </p:cNvPr>
              <p:cNvGrpSpPr/>
              <p:nvPr/>
            </p:nvGrpSpPr>
            <p:grpSpPr>
              <a:xfrm>
                <a:off x="6248222" y="1752173"/>
                <a:ext cx="3434475" cy="2836075"/>
                <a:chOff x="2803452" y="1636822"/>
                <a:chExt cx="4761822" cy="3959311"/>
              </a:xfrm>
            </p:grpSpPr>
            <p:sp>
              <p:nvSpPr>
                <p:cNvPr id="76" name="Cube 75">
                  <a:extLst>
                    <a:ext uri="{FF2B5EF4-FFF2-40B4-BE49-F238E27FC236}">
                      <a16:creationId xmlns:a16="http://schemas.microsoft.com/office/drawing/2014/main" id="{7B85A85E-5B8F-C665-5468-294C8EF72A99}"/>
                    </a:ext>
                  </a:extLst>
                </p:cNvPr>
                <p:cNvSpPr>
                  <a:spLocks/>
                </p:cNvSpPr>
                <p:nvPr/>
              </p:nvSpPr>
              <p:spPr>
                <a:xfrm>
                  <a:off x="2803452" y="3992050"/>
                  <a:ext cx="4724400" cy="1604083"/>
                </a:xfrm>
                <a:prstGeom prst="cube">
                  <a:avLst>
                    <a:gd name="adj" fmla="val 54289"/>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064CFDF0-E62F-F0FA-9738-D1DB33E1B547}"/>
                    </a:ext>
                  </a:extLst>
                </p:cNvPr>
                <p:cNvGrpSpPr/>
                <p:nvPr/>
              </p:nvGrpSpPr>
              <p:grpSpPr>
                <a:xfrm>
                  <a:off x="4626476" y="3439590"/>
                  <a:ext cx="246888" cy="228600"/>
                  <a:chOff x="4050177" y="2888385"/>
                  <a:chExt cx="317414" cy="290212"/>
                </a:xfrm>
              </p:grpSpPr>
              <p:sp>
                <p:nvSpPr>
                  <p:cNvPr id="78" name="Flowchart: Connector 77">
                    <a:extLst>
                      <a:ext uri="{FF2B5EF4-FFF2-40B4-BE49-F238E27FC236}">
                        <a16:creationId xmlns:a16="http://schemas.microsoft.com/office/drawing/2014/main" id="{627E6F71-8548-5D1C-3697-4A613FAFAEF7}"/>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Connector 78">
                    <a:extLst>
                      <a:ext uri="{FF2B5EF4-FFF2-40B4-BE49-F238E27FC236}">
                        <a16:creationId xmlns:a16="http://schemas.microsoft.com/office/drawing/2014/main" id="{12BE2303-5B8B-DA26-EC1B-88F478A15C62}"/>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Connector 79">
                    <a:extLst>
                      <a:ext uri="{FF2B5EF4-FFF2-40B4-BE49-F238E27FC236}">
                        <a16:creationId xmlns:a16="http://schemas.microsoft.com/office/drawing/2014/main" id="{92A27D52-CDF8-8611-D66B-D474B5D75502}"/>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1587AB65-AEE2-F0F1-6187-F1F7B92D0033}"/>
                    </a:ext>
                  </a:extLst>
                </p:cNvPr>
                <p:cNvGrpSpPr/>
                <p:nvPr/>
              </p:nvGrpSpPr>
              <p:grpSpPr>
                <a:xfrm>
                  <a:off x="4912378" y="2943974"/>
                  <a:ext cx="228600" cy="228600"/>
                  <a:chOff x="4050177" y="2888385"/>
                  <a:chExt cx="317414" cy="290212"/>
                </a:xfrm>
              </p:grpSpPr>
              <p:sp>
                <p:nvSpPr>
                  <p:cNvPr id="82" name="Flowchart: Connector 81">
                    <a:extLst>
                      <a:ext uri="{FF2B5EF4-FFF2-40B4-BE49-F238E27FC236}">
                        <a16:creationId xmlns:a16="http://schemas.microsoft.com/office/drawing/2014/main" id="{D84BDE49-CB78-4C22-9387-6FBF55D9D79F}"/>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Connector 82">
                    <a:extLst>
                      <a:ext uri="{FF2B5EF4-FFF2-40B4-BE49-F238E27FC236}">
                        <a16:creationId xmlns:a16="http://schemas.microsoft.com/office/drawing/2014/main" id="{E78B62E3-FD9A-864D-4583-7075EE78AA48}"/>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Connector 83">
                    <a:extLst>
                      <a:ext uri="{FF2B5EF4-FFF2-40B4-BE49-F238E27FC236}">
                        <a16:creationId xmlns:a16="http://schemas.microsoft.com/office/drawing/2014/main" id="{C73E3AB5-3A88-C14D-3482-8CB416AEF437}"/>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0A6B7260-5E53-8A9D-0151-285A6269B612}"/>
                    </a:ext>
                  </a:extLst>
                </p:cNvPr>
                <p:cNvGrpSpPr/>
                <p:nvPr/>
              </p:nvGrpSpPr>
              <p:grpSpPr>
                <a:xfrm>
                  <a:off x="5792951" y="3182194"/>
                  <a:ext cx="246888" cy="228600"/>
                  <a:chOff x="4050177" y="2888385"/>
                  <a:chExt cx="317414" cy="290212"/>
                </a:xfrm>
              </p:grpSpPr>
              <p:sp>
                <p:nvSpPr>
                  <p:cNvPr id="86" name="Flowchart: Connector 85">
                    <a:extLst>
                      <a:ext uri="{FF2B5EF4-FFF2-40B4-BE49-F238E27FC236}">
                        <a16:creationId xmlns:a16="http://schemas.microsoft.com/office/drawing/2014/main" id="{DCF6B97E-3B36-3787-4908-AFBC8B0FCEDC}"/>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Connector 101">
                    <a:extLst>
                      <a:ext uri="{FF2B5EF4-FFF2-40B4-BE49-F238E27FC236}">
                        <a16:creationId xmlns:a16="http://schemas.microsoft.com/office/drawing/2014/main" id="{4E503B14-B28E-A9C5-AEA5-BB9756DE778C}"/>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Connector 102">
                    <a:extLst>
                      <a:ext uri="{FF2B5EF4-FFF2-40B4-BE49-F238E27FC236}">
                        <a16:creationId xmlns:a16="http://schemas.microsoft.com/office/drawing/2014/main" id="{F78F9919-A2F2-56FB-E9B0-20551564C242}"/>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CC0AEE1E-90A5-5BE3-12A8-31C7242BD3C5}"/>
                    </a:ext>
                  </a:extLst>
                </p:cNvPr>
                <p:cNvGrpSpPr/>
                <p:nvPr/>
              </p:nvGrpSpPr>
              <p:grpSpPr>
                <a:xfrm>
                  <a:off x="5283202" y="3025386"/>
                  <a:ext cx="246888" cy="228600"/>
                  <a:chOff x="4050177" y="2888386"/>
                  <a:chExt cx="317414" cy="290221"/>
                </a:xfrm>
              </p:grpSpPr>
              <p:sp>
                <p:nvSpPr>
                  <p:cNvPr id="105" name="Flowchart: Connector 104">
                    <a:extLst>
                      <a:ext uri="{FF2B5EF4-FFF2-40B4-BE49-F238E27FC236}">
                        <a16:creationId xmlns:a16="http://schemas.microsoft.com/office/drawing/2014/main" id="{6586E8C4-2CE5-50FB-312F-F30AD0A138D1}"/>
                      </a:ext>
                    </a:extLst>
                  </p:cNvPr>
                  <p:cNvSpPr/>
                  <p:nvPr/>
                </p:nvSpPr>
                <p:spPr>
                  <a:xfrm rot="18974392">
                    <a:off x="4091618" y="2927843"/>
                    <a:ext cx="236406" cy="230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lowchart: Connector 105">
                    <a:extLst>
                      <a:ext uri="{FF2B5EF4-FFF2-40B4-BE49-F238E27FC236}">
                        <a16:creationId xmlns:a16="http://schemas.microsoft.com/office/drawing/2014/main" id="{12A6477D-21E8-88E4-02B6-FC0B0EAC866E}"/>
                      </a:ext>
                    </a:extLst>
                  </p:cNvPr>
                  <p:cNvSpPr/>
                  <p:nvPr/>
                </p:nvSpPr>
                <p:spPr>
                  <a:xfrm rot="18974392">
                    <a:off x="4050177" y="301576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lowchart: Connector 106">
                    <a:extLst>
                      <a:ext uri="{FF2B5EF4-FFF2-40B4-BE49-F238E27FC236}">
                        <a16:creationId xmlns:a16="http://schemas.microsoft.com/office/drawing/2014/main" id="{E0C0040B-8FE7-2280-BE48-963E910A555C}"/>
                      </a:ext>
                    </a:extLst>
                  </p:cNvPr>
                  <p:cNvSpPr/>
                  <p:nvPr/>
                </p:nvSpPr>
                <p:spPr>
                  <a:xfrm rot="18974392">
                    <a:off x="4208536" y="2888386"/>
                    <a:ext cx="159055" cy="140435"/>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FB9B70C3-5FEB-A086-EEF4-CCB420BB094E}"/>
                    </a:ext>
                  </a:extLst>
                </p:cNvPr>
                <p:cNvGrpSpPr/>
                <p:nvPr/>
              </p:nvGrpSpPr>
              <p:grpSpPr>
                <a:xfrm>
                  <a:off x="6048803" y="3404088"/>
                  <a:ext cx="246888" cy="228600"/>
                  <a:chOff x="4050177" y="2888385"/>
                  <a:chExt cx="317414" cy="290212"/>
                </a:xfrm>
              </p:grpSpPr>
              <p:sp>
                <p:nvSpPr>
                  <p:cNvPr id="109" name="Flowchart: Connector 108">
                    <a:extLst>
                      <a:ext uri="{FF2B5EF4-FFF2-40B4-BE49-F238E27FC236}">
                        <a16:creationId xmlns:a16="http://schemas.microsoft.com/office/drawing/2014/main" id="{4B3844F8-CA2B-03F0-2BA8-380CE0B1DBC7}"/>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Connector 109">
                    <a:extLst>
                      <a:ext uri="{FF2B5EF4-FFF2-40B4-BE49-F238E27FC236}">
                        <a16:creationId xmlns:a16="http://schemas.microsoft.com/office/drawing/2014/main" id="{5783B700-87B6-5662-9D65-0525357BDE87}"/>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Connector 110">
                    <a:extLst>
                      <a:ext uri="{FF2B5EF4-FFF2-40B4-BE49-F238E27FC236}">
                        <a16:creationId xmlns:a16="http://schemas.microsoft.com/office/drawing/2014/main" id="{EB6751A9-81DB-CB92-D200-E48BA04C40A2}"/>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369A393C-5D20-6681-56AE-A79EA792C553}"/>
                    </a:ext>
                  </a:extLst>
                </p:cNvPr>
                <p:cNvGrpSpPr/>
                <p:nvPr/>
              </p:nvGrpSpPr>
              <p:grpSpPr>
                <a:xfrm>
                  <a:off x="4980607" y="3432389"/>
                  <a:ext cx="246888" cy="228600"/>
                  <a:chOff x="4050177" y="2888385"/>
                  <a:chExt cx="317414" cy="290212"/>
                </a:xfrm>
              </p:grpSpPr>
              <p:sp>
                <p:nvSpPr>
                  <p:cNvPr id="113" name="Flowchart: Connector 112">
                    <a:extLst>
                      <a:ext uri="{FF2B5EF4-FFF2-40B4-BE49-F238E27FC236}">
                        <a16:creationId xmlns:a16="http://schemas.microsoft.com/office/drawing/2014/main" id="{680A6A85-3226-C531-BE04-18CA808563E9}"/>
                      </a:ext>
                    </a:extLst>
                  </p:cNvPr>
                  <p:cNvSpPr/>
                  <p:nvPr/>
                </p:nvSpPr>
                <p:spPr>
                  <a:xfrm rot="18974392">
                    <a:off x="4091618" y="2927829"/>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Connector 113">
                    <a:extLst>
                      <a:ext uri="{FF2B5EF4-FFF2-40B4-BE49-F238E27FC236}">
                        <a16:creationId xmlns:a16="http://schemas.microsoft.com/office/drawing/2014/main" id="{1CB64DF1-588D-302A-DCA3-119C46934702}"/>
                      </a:ext>
                    </a:extLst>
                  </p:cNvPr>
                  <p:cNvSpPr/>
                  <p:nvPr/>
                </p:nvSpPr>
                <p:spPr>
                  <a:xfrm rot="18974392">
                    <a:off x="4050177" y="301575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Connector 114">
                    <a:extLst>
                      <a:ext uri="{FF2B5EF4-FFF2-40B4-BE49-F238E27FC236}">
                        <a16:creationId xmlns:a16="http://schemas.microsoft.com/office/drawing/2014/main" id="{033BCC07-31BF-6580-E8DA-B3749328BDB3}"/>
                      </a:ext>
                    </a:extLst>
                  </p:cNvPr>
                  <p:cNvSpPr/>
                  <p:nvPr/>
                </p:nvSpPr>
                <p:spPr>
                  <a:xfrm rot="18974392">
                    <a:off x="4208536" y="2888385"/>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Cylinder 115">
                  <a:extLst>
                    <a:ext uri="{FF2B5EF4-FFF2-40B4-BE49-F238E27FC236}">
                      <a16:creationId xmlns:a16="http://schemas.microsoft.com/office/drawing/2014/main" id="{E3775C64-0948-6B2D-5B74-A4BE668D1680}"/>
                    </a:ext>
                  </a:extLst>
                </p:cNvPr>
                <p:cNvSpPr/>
                <p:nvPr/>
              </p:nvSpPr>
              <p:spPr>
                <a:xfrm>
                  <a:off x="3687296" y="4176846"/>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ylinder 116">
                  <a:extLst>
                    <a:ext uri="{FF2B5EF4-FFF2-40B4-BE49-F238E27FC236}">
                      <a16:creationId xmlns:a16="http://schemas.microsoft.com/office/drawing/2014/main" id="{3D56D4A6-5902-C344-6CF3-C55CF04D36BF}"/>
                    </a:ext>
                  </a:extLst>
                </p:cNvPr>
                <p:cNvSpPr/>
                <p:nvPr/>
              </p:nvSpPr>
              <p:spPr>
                <a:xfrm>
                  <a:off x="4541366" y="4176845"/>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ylinder 117">
                  <a:extLst>
                    <a:ext uri="{FF2B5EF4-FFF2-40B4-BE49-F238E27FC236}">
                      <a16:creationId xmlns:a16="http://schemas.microsoft.com/office/drawing/2014/main" id="{04091E4A-9478-5A0A-FE87-0393CF63B0CC}"/>
                    </a:ext>
                  </a:extLst>
                </p:cNvPr>
                <p:cNvSpPr/>
                <p:nvPr/>
              </p:nvSpPr>
              <p:spPr>
                <a:xfrm>
                  <a:off x="5395435" y="4176844"/>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ylinder 118">
                  <a:extLst>
                    <a:ext uri="{FF2B5EF4-FFF2-40B4-BE49-F238E27FC236}">
                      <a16:creationId xmlns:a16="http://schemas.microsoft.com/office/drawing/2014/main" id="{5CD3C288-4AD7-54DF-940D-F88EE6247133}"/>
                    </a:ext>
                  </a:extLst>
                </p:cNvPr>
                <p:cNvSpPr/>
                <p:nvPr/>
              </p:nvSpPr>
              <p:spPr>
                <a:xfrm>
                  <a:off x="6174216" y="4176844"/>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ylinder 119">
                  <a:extLst>
                    <a:ext uri="{FF2B5EF4-FFF2-40B4-BE49-F238E27FC236}">
                      <a16:creationId xmlns:a16="http://schemas.microsoft.com/office/drawing/2014/main" id="{F1D2D1A4-E674-1003-DB73-0BFB7DEC2AEB}"/>
                    </a:ext>
                  </a:extLst>
                </p:cNvPr>
                <p:cNvSpPr/>
                <p:nvPr/>
              </p:nvSpPr>
              <p:spPr>
                <a:xfrm>
                  <a:off x="4161997" y="3881412"/>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ylinder 120">
                  <a:extLst>
                    <a:ext uri="{FF2B5EF4-FFF2-40B4-BE49-F238E27FC236}">
                      <a16:creationId xmlns:a16="http://schemas.microsoft.com/office/drawing/2014/main" id="{739871D8-8885-F6BA-40CC-66A804A274D6}"/>
                    </a:ext>
                  </a:extLst>
                </p:cNvPr>
                <p:cNvSpPr/>
                <p:nvPr/>
              </p:nvSpPr>
              <p:spPr>
                <a:xfrm>
                  <a:off x="5016066" y="3854566"/>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ylinder 121">
                  <a:extLst>
                    <a:ext uri="{FF2B5EF4-FFF2-40B4-BE49-F238E27FC236}">
                      <a16:creationId xmlns:a16="http://schemas.microsoft.com/office/drawing/2014/main" id="{06156900-9AD8-47E4-8CB6-21546DBB0885}"/>
                    </a:ext>
                  </a:extLst>
                </p:cNvPr>
                <p:cNvSpPr/>
                <p:nvPr/>
              </p:nvSpPr>
              <p:spPr>
                <a:xfrm>
                  <a:off x="5870136" y="3827720"/>
                  <a:ext cx="198506" cy="59086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ube 122">
                  <a:extLst>
                    <a:ext uri="{FF2B5EF4-FFF2-40B4-BE49-F238E27FC236}">
                      <a16:creationId xmlns:a16="http://schemas.microsoft.com/office/drawing/2014/main" id="{D589F38E-B363-338B-F1B7-EDBBFCB96815}"/>
                    </a:ext>
                  </a:extLst>
                </p:cNvPr>
                <p:cNvSpPr/>
                <p:nvPr/>
              </p:nvSpPr>
              <p:spPr>
                <a:xfrm>
                  <a:off x="3205329" y="1636822"/>
                  <a:ext cx="4359945" cy="338585"/>
                </a:xfrm>
                <a:prstGeom prst="cube">
                  <a:avLst>
                    <a:gd name="adj" fmla="val 1871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Graphic 123" descr="Germ with solid fill">
                  <a:extLst>
                    <a:ext uri="{FF2B5EF4-FFF2-40B4-BE49-F238E27FC236}">
                      <a16:creationId xmlns:a16="http://schemas.microsoft.com/office/drawing/2014/main" id="{4C671264-FDFE-B19F-23A8-25382AA5BD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3128" y="3228570"/>
                  <a:ext cx="274320" cy="274320"/>
                </a:xfrm>
                <a:prstGeom prst="rect">
                  <a:avLst/>
                </a:prstGeom>
              </p:spPr>
            </p:pic>
            <p:sp>
              <p:nvSpPr>
                <p:cNvPr id="125" name="Flowchart: Connector 124">
                  <a:extLst>
                    <a:ext uri="{FF2B5EF4-FFF2-40B4-BE49-F238E27FC236}">
                      <a16:creationId xmlns:a16="http://schemas.microsoft.com/office/drawing/2014/main" id="{88CBE3C3-E573-94BE-DB63-81DA305AEA8F}"/>
                    </a:ext>
                  </a:extLst>
                </p:cNvPr>
                <p:cNvSpPr/>
                <p:nvPr/>
              </p:nvSpPr>
              <p:spPr>
                <a:xfrm>
                  <a:off x="6126151" y="3063978"/>
                  <a:ext cx="109728" cy="109728"/>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Connector 125">
                  <a:extLst>
                    <a:ext uri="{FF2B5EF4-FFF2-40B4-BE49-F238E27FC236}">
                      <a16:creationId xmlns:a16="http://schemas.microsoft.com/office/drawing/2014/main" id="{F8762700-E7BD-79A8-5706-12B140F94036}"/>
                    </a:ext>
                  </a:extLst>
                </p:cNvPr>
                <p:cNvSpPr/>
                <p:nvPr/>
              </p:nvSpPr>
              <p:spPr>
                <a:xfrm>
                  <a:off x="4715124" y="2918119"/>
                  <a:ext cx="109728" cy="109728"/>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Connector 126">
                  <a:extLst>
                    <a:ext uri="{FF2B5EF4-FFF2-40B4-BE49-F238E27FC236}">
                      <a16:creationId xmlns:a16="http://schemas.microsoft.com/office/drawing/2014/main" id="{D239C9E1-51ED-6DA0-A431-9D5F8F5F598A}"/>
                    </a:ext>
                  </a:extLst>
                </p:cNvPr>
                <p:cNvSpPr/>
                <p:nvPr/>
              </p:nvSpPr>
              <p:spPr>
                <a:xfrm>
                  <a:off x="5441503" y="3201070"/>
                  <a:ext cx="109728" cy="109728"/>
                </a:xfrm>
                <a:prstGeom prst="flowChartConnector">
                  <a:avLst/>
                </a:prstGeom>
                <a:solidFill>
                  <a:schemeClr val="accent4"/>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8" name="Graphic 127" descr="Germ with solid fill">
                  <a:extLst>
                    <a:ext uri="{FF2B5EF4-FFF2-40B4-BE49-F238E27FC236}">
                      <a16:creationId xmlns:a16="http://schemas.microsoft.com/office/drawing/2014/main" id="{2792DA4D-0B1E-4E1F-E12C-BA74535158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9495" y="3187349"/>
                  <a:ext cx="256032" cy="256032"/>
                </a:xfrm>
                <a:prstGeom prst="rect">
                  <a:avLst/>
                </a:prstGeom>
              </p:spPr>
            </p:pic>
            <p:sp>
              <p:nvSpPr>
                <p:cNvPr id="129" name="Flowchart: Connector 128">
                  <a:extLst>
                    <a:ext uri="{FF2B5EF4-FFF2-40B4-BE49-F238E27FC236}">
                      <a16:creationId xmlns:a16="http://schemas.microsoft.com/office/drawing/2014/main" id="{45732EF4-84CB-49D0-EE83-6B697626925B}"/>
                    </a:ext>
                  </a:extLst>
                </p:cNvPr>
                <p:cNvSpPr/>
                <p:nvPr/>
              </p:nvSpPr>
              <p:spPr>
                <a:xfrm rot="18974392">
                  <a:off x="5004365" y="3365182"/>
                  <a:ext cx="109728" cy="109728"/>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lowchart: Connector 129">
                  <a:extLst>
                    <a:ext uri="{FF2B5EF4-FFF2-40B4-BE49-F238E27FC236}">
                      <a16:creationId xmlns:a16="http://schemas.microsoft.com/office/drawing/2014/main" id="{F187C79E-85AC-47B9-F503-72B5D82CE3C1}"/>
                    </a:ext>
                  </a:extLst>
                </p:cNvPr>
                <p:cNvSpPr/>
                <p:nvPr/>
              </p:nvSpPr>
              <p:spPr>
                <a:xfrm rot="18974392">
                  <a:off x="5852420" y="3125541"/>
                  <a:ext cx="109728" cy="91440"/>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Connector 130">
                  <a:extLst>
                    <a:ext uri="{FF2B5EF4-FFF2-40B4-BE49-F238E27FC236}">
                      <a16:creationId xmlns:a16="http://schemas.microsoft.com/office/drawing/2014/main" id="{DB975EE0-90C0-CF43-106A-7C0467308DF6}"/>
                    </a:ext>
                  </a:extLst>
                </p:cNvPr>
                <p:cNvSpPr/>
                <p:nvPr/>
              </p:nvSpPr>
              <p:spPr>
                <a:xfrm rot="18974392">
                  <a:off x="6193811" y="3657094"/>
                  <a:ext cx="109728" cy="109728"/>
                </a:xfrm>
                <a:prstGeom prst="flowChartConnector">
                  <a:avLst/>
                </a:prstGeom>
                <a:solidFill>
                  <a:srgbClr val="996600"/>
                </a:solidFill>
                <a:ln>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a16="http://schemas.microsoft.com/office/drawing/2014/main" id="{6B1E10DD-956D-3355-6B6C-EE743D73AFF8}"/>
                    </a:ext>
                  </a:extLst>
                </p:cNvPr>
                <p:cNvGrpSpPr/>
                <p:nvPr/>
              </p:nvGrpSpPr>
              <p:grpSpPr>
                <a:xfrm>
                  <a:off x="5470672" y="3347709"/>
                  <a:ext cx="246888" cy="228600"/>
                  <a:chOff x="4050177" y="2888386"/>
                  <a:chExt cx="317414" cy="290221"/>
                </a:xfrm>
              </p:grpSpPr>
              <p:sp>
                <p:nvSpPr>
                  <p:cNvPr id="133" name="Flowchart: Connector 132">
                    <a:extLst>
                      <a:ext uri="{FF2B5EF4-FFF2-40B4-BE49-F238E27FC236}">
                        <a16:creationId xmlns:a16="http://schemas.microsoft.com/office/drawing/2014/main" id="{DD117899-C537-F86E-17A6-FDFCD7739B16}"/>
                      </a:ext>
                    </a:extLst>
                  </p:cNvPr>
                  <p:cNvSpPr/>
                  <p:nvPr/>
                </p:nvSpPr>
                <p:spPr>
                  <a:xfrm rot="18974392">
                    <a:off x="4091618" y="2927843"/>
                    <a:ext cx="236406" cy="230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lowchart: Connector 133">
                    <a:extLst>
                      <a:ext uri="{FF2B5EF4-FFF2-40B4-BE49-F238E27FC236}">
                        <a16:creationId xmlns:a16="http://schemas.microsoft.com/office/drawing/2014/main" id="{0E6F66FC-A030-41EC-D73E-DE060E94EA02}"/>
                      </a:ext>
                    </a:extLst>
                  </p:cNvPr>
                  <p:cNvSpPr/>
                  <p:nvPr/>
                </p:nvSpPr>
                <p:spPr>
                  <a:xfrm rot="18974392">
                    <a:off x="4050177" y="301576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lowchart: Connector 134">
                    <a:extLst>
                      <a:ext uri="{FF2B5EF4-FFF2-40B4-BE49-F238E27FC236}">
                        <a16:creationId xmlns:a16="http://schemas.microsoft.com/office/drawing/2014/main" id="{BA468EF4-2C6D-410B-E61D-1875EC2460E1}"/>
                      </a:ext>
                    </a:extLst>
                  </p:cNvPr>
                  <p:cNvSpPr/>
                  <p:nvPr/>
                </p:nvSpPr>
                <p:spPr>
                  <a:xfrm rot="18974392">
                    <a:off x="4208536" y="2888386"/>
                    <a:ext cx="159055" cy="140435"/>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2" name="Group 141">
                <a:extLst>
                  <a:ext uri="{FF2B5EF4-FFF2-40B4-BE49-F238E27FC236}">
                    <a16:creationId xmlns:a16="http://schemas.microsoft.com/office/drawing/2014/main" id="{A51513F7-1C48-7BF5-50E3-DFC60CA06A46}"/>
                  </a:ext>
                </a:extLst>
              </p:cNvPr>
              <p:cNvGrpSpPr/>
              <p:nvPr/>
            </p:nvGrpSpPr>
            <p:grpSpPr>
              <a:xfrm>
                <a:off x="7468627" y="1225844"/>
                <a:ext cx="1321706" cy="1258724"/>
                <a:chOff x="4141139" y="743793"/>
                <a:chExt cx="1975958" cy="1878479"/>
              </a:xfrm>
            </p:grpSpPr>
            <p:sp>
              <p:nvSpPr>
                <p:cNvPr id="137" name="Arc 136">
                  <a:extLst>
                    <a:ext uri="{FF2B5EF4-FFF2-40B4-BE49-F238E27FC236}">
                      <a16:creationId xmlns:a16="http://schemas.microsoft.com/office/drawing/2014/main" id="{234E11C2-23CE-D12A-CC30-73C082695BB1}"/>
                    </a:ext>
                  </a:extLst>
                </p:cNvPr>
                <p:cNvSpPr/>
                <p:nvPr/>
              </p:nvSpPr>
              <p:spPr>
                <a:xfrm rot="8026398">
                  <a:off x="4706124" y="1319922"/>
                  <a:ext cx="914400" cy="914400"/>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Arc 137">
                  <a:extLst>
                    <a:ext uri="{FF2B5EF4-FFF2-40B4-BE49-F238E27FC236}">
                      <a16:creationId xmlns:a16="http://schemas.microsoft.com/office/drawing/2014/main" id="{0931C653-16BA-5DE3-BFDE-3E25627885C6}"/>
                    </a:ext>
                  </a:extLst>
                </p:cNvPr>
                <p:cNvSpPr/>
                <p:nvPr/>
              </p:nvSpPr>
              <p:spPr>
                <a:xfrm rot="8026398">
                  <a:off x="4514024" y="1108621"/>
                  <a:ext cx="1299706" cy="1254854"/>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Arc 138">
                  <a:extLst>
                    <a:ext uri="{FF2B5EF4-FFF2-40B4-BE49-F238E27FC236}">
                      <a16:creationId xmlns:a16="http://schemas.microsoft.com/office/drawing/2014/main" id="{DC0A7285-7383-8F16-4058-AD569E7BE913}"/>
                    </a:ext>
                  </a:extLst>
                </p:cNvPr>
                <p:cNvSpPr/>
                <p:nvPr/>
              </p:nvSpPr>
              <p:spPr>
                <a:xfrm rot="8026398">
                  <a:off x="4354910" y="929279"/>
                  <a:ext cx="1548414" cy="1594194"/>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Arc 139">
                  <a:extLst>
                    <a:ext uri="{FF2B5EF4-FFF2-40B4-BE49-F238E27FC236}">
                      <a16:creationId xmlns:a16="http://schemas.microsoft.com/office/drawing/2014/main" id="{05CD7B35-BE66-8BAE-977B-D0CDCD4482D9}"/>
                    </a:ext>
                  </a:extLst>
                </p:cNvPr>
                <p:cNvSpPr/>
                <p:nvPr/>
              </p:nvSpPr>
              <p:spPr>
                <a:xfrm rot="8026398">
                  <a:off x="4189878" y="695054"/>
                  <a:ext cx="1878479" cy="1975958"/>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44" name="TextBox 143">
              <a:extLst>
                <a:ext uri="{FF2B5EF4-FFF2-40B4-BE49-F238E27FC236}">
                  <a16:creationId xmlns:a16="http://schemas.microsoft.com/office/drawing/2014/main" id="{31665786-9DA0-E5D7-04C7-D22ADCBAD6B7}"/>
                </a:ext>
              </a:extLst>
            </p:cNvPr>
            <p:cNvSpPr txBox="1"/>
            <p:nvPr/>
          </p:nvSpPr>
          <p:spPr>
            <a:xfrm>
              <a:off x="5441430" y="4967444"/>
              <a:ext cx="4079631"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Carbon Nanotubes (CNTs) and Ultrasonics</a:t>
              </a:r>
            </a:p>
          </p:txBody>
        </p:sp>
      </p:grpSp>
      <p:sp>
        <p:nvSpPr>
          <p:cNvPr id="2" name="Text Placeholder 3">
            <a:extLst>
              <a:ext uri="{FF2B5EF4-FFF2-40B4-BE49-F238E27FC236}">
                <a16:creationId xmlns:a16="http://schemas.microsoft.com/office/drawing/2014/main" id="{A0131C4F-C163-D80C-035E-15BF3859CC7D}"/>
              </a:ext>
            </a:extLst>
          </p:cNvPr>
          <p:cNvSpPr txBox="1">
            <a:spLocks/>
          </p:cNvSpPr>
          <p:nvPr/>
        </p:nvSpPr>
        <p:spPr>
          <a:xfrm>
            <a:off x="10621213" y="0"/>
            <a:ext cx="1644056"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err="1">
                <a:solidFill>
                  <a:schemeClr val="bg1"/>
                </a:solidFill>
                <a:latin typeface="Arial"/>
                <a:cs typeface="Arial"/>
              </a:rPr>
              <a:t>Lapadre</a:t>
            </a:r>
            <a:r>
              <a:rPr lang="en-US" sz="1600">
                <a:solidFill>
                  <a:schemeClr val="bg1"/>
                </a:solidFill>
                <a:latin typeface="Arial"/>
                <a:cs typeface="Arial"/>
              </a:rPr>
              <a:t> Proctor</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97712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FE29-6AD2-BBEB-F751-EC58BEF03B82}"/>
              </a:ext>
            </a:extLst>
          </p:cNvPr>
          <p:cNvSpPr>
            <a:spLocks noGrp="1"/>
          </p:cNvSpPr>
          <p:nvPr>
            <p:ph type="title"/>
          </p:nvPr>
        </p:nvSpPr>
        <p:spPr/>
        <p:txBody>
          <a:bodyPr/>
          <a:lstStyle/>
          <a:p>
            <a:r>
              <a:rPr lang="en-US"/>
              <a:t>Carbon Nanotubes (CNTs)</a:t>
            </a:r>
          </a:p>
        </p:txBody>
      </p:sp>
      <p:sp>
        <p:nvSpPr>
          <p:cNvPr id="3" name="Slide Number Placeholder 2">
            <a:extLst>
              <a:ext uri="{FF2B5EF4-FFF2-40B4-BE49-F238E27FC236}">
                <a16:creationId xmlns:a16="http://schemas.microsoft.com/office/drawing/2014/main" id="{ECBC6E36-C666-E8DA-CE02-D1849563D4A0}"/>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E20F18-833A-4542-A439-FC39BC21002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0C9F2AE8-897A-9DF4-7785-7F1196AC6B0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descr="A black and white image of a tube&#10;&#10;Description automatically generated">
            <a:extLst>
              <a:ext uri="{FF2B5EF4-FFF2-40B4-BE49-F238E27FC236}">
                <a16:creationId xmlns:a16="http://schemas.microsoft.com/office/drawing/2014/main" id="{D95B31D9-7202-E26E-986A-A988289F7D13}"/>
              </a:ext>
            </a:extLst>
          </p:cNvPr>
          <p:cNvPicPr>
            <a:picLocks noChangeAspect="1"/>
          </p:cNvPicPr>
          <p:nvPr/>
        </p:nvPicPr>
        <p:blipFill rotWithShape="1">
          <a:blip r:embed="rId2"/>
          <a:srcRect l="56239" t="-475"/>
          <a:stretch/>
        </p:blipFill>
        <p:spPr>
          <a:xfrm>
            <a:off x="7388772" y="1942502"/>
            <a:ext cx="2603764" cy="3637144"/>
          </a:xfrm>
          <a:prstGeom prst="rect">
            <a:avLst/>
          </a:prstGeom>
        </p:spPr>
      </p:pic>
      <p:sp>
        <p:nvSpPr>
          <p:cNvPr id="11" name="TextBox 10">
            <a:extLst>
              <a:ext uri="{FF2B5EF4-FFF2-40B4-BE49-F238E27FC236}">
                <a16:creationId xmlns:a16="http://schemas.microsoft.com/office/drawing/2014/main" id="{E9BD2D13-C645-39E1-3066-99D9E96CB88D}"/>
              </a:ext>
            </a:extLst>
          </p:cNvPr>
          <p:cNvSpPr txBox="1"/>
          <p:nvPr/>
        </p:nvSpPr>
        <p:spPr>
          <a:xfrm>
            <a:off x="533400" y="1868129"/>
            <a:ext cx="6722806"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Tubes made of carbon that have incredible tensile strength and conductivity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Multi-Walled Carbon Nanotubes (MWCNTs) are layered nanotubes that provide unique diameter variability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Can be used in the form of yarns, fabrics, bucky paper and resin infused bucky paper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Placeholder 3">
            <a:extLst>
              <a:ext uri="{FF2B5EF4-FFF2-40B4-BE49-F238E27FC236}">
                <a16:creationId xmlns:a16="http://schemas.microsoft.com/office/drawing/2014/main" id="{874237E7-60B5-C13D-3261-1A4E6BEECAC2}"/>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Timothy Norman</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30236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9AD8BB-3371-15CB-1A6B-57E1F24CEE23}"/>
              </a:ext>
            </a:extLst>
          </p:cNvPr>
          <p:cNvSpPr>
            <a:spLocks noGrp="1"/>
          </p:cNvSpPr>
          <p:nvPr>
            <p:ph type="title"/>
          </p:nvPr>
        </p:nvSpPr>
        <p:spPr>
          <a:xfrm>
            <a:off x="533400" y="457200"/>
            <a:ext cx="9601200" cy="960276"/>
          </a:xfrm>
        </p:spPr>
        <p:txBody>
          <a:bodyPr anchor="b">
            <a:normAutofit/>
          </a:bodyPr>
          <a:lstStyle/>
          <a:p>
            <a:r>
              <a:rPr lang="en-US"/>
              <a:t>Bucky Paper CNT Film</a:t>
            </a:r>
          </a:p>
        </p:txBody>
      </p:sp>
      <p:sp>
        <p:nvSpPr>
          <p:cNvPr id="3" name="Slide Number Placeholder 2">
            <a:extLst>
              <a:ext uri="{FF2B5EF4-FFF2-40B4-BE49-F238E27FC236}">
                <a16:creationId xmlns:a16="http://schemas.microsoft.com/office/drawing/2014/main" id="{84A24B30-51BD-224A-3A94-63C6C632B7C4}"/>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15</a:t>
            </a:fld>
            <a:endParaRPr lang="en-US"/>
          </a:p>
        </p:txBody>
      </p:sp>
      <p:sp>
        <p:nvSpPr>
          <p:cNvPr id="16" name="Footer Placeholder 3">
            <a:extLst>
              <a:ext uri="{FF2B5EF4-FFF2-40B4-BE49-F238E27FC236}">
                <a16:creationId xmlns:a16="http://schemas.microsoft.com/office/drawing/2014/main" id="{46601884-7D49-F9C3-0C4A-F2A11DC8AEBA}"/>
              </a:ext>
            </a:extLst>
          </p:cNvPr>
          <p:cNvSpPr>
            <a:spLocks noGrp="1"/>
          </p:cNvSpPr>
          <p:nvPr>
            <p:ph type="ftr" sz="quarter" idx="11"/>
          </p:nvPr>
        </p:nvSpPr>
        <p:spPr>
          <a:xfrm>
            <a:off x="533400" y="6377940"/>
            <a:ext cx="4274813" cy="274320"/>
          </a:xfrm>
        </p:spPr>
        <p:txBody>
          <a:bodyPr/>
          <a:lstStyle/>
          <a:p>
            <a:endParaRPr lang="en-US"/>
          </a:p>
        </p:txBody>
      </p:sp>
      <p:sp>
        <p:nvSpPr>
          <p:cNvPr id="15" name="Content Placeholder 4">
            <a:extLst>
              <a:ext uri="{FF2B5EF4-FFF2-40B4-BE49-F238E27FC236}">
                <a16:creationId xmlns:a16="http://schemas.microsoft.com/office/drawing/2014/main" id="{3235A85B-2280-05AC-9652-83FD0F12B330}"/>
              </a:ext>
            </a:extLst>
          </p:cNvPr>
          <p:cNvSpPr>
            <a:spLocks noGrp="1"/>
          </p:cNvSpPr>
          <p:nvPr>
            <p:ph sz="quarter" idx="13"/>
          </p:nvPr>
        </p:nvSpPr>
        <p:spPr>
          <a:xfrm>
            <a:off x="533400" y="2275632"/>
            <a:ext cx="3200400" cy="3449736"/>
          </a:xfrm>
        </p:spPr>
        <p:txBody>
          <a:bodyPr/>
          <a:lstStyle/>
          <a:p>
            <a:r>
              <a:rPr lang="en-US">
                <a:latin typeface="Arial" panose="020B0604020202020204" pitchFamily="34" charset="0"/>
                <a:cs typeface="Arial" panose="020B0604020202020204" pitchFamily="34" charset="0"/>
              </a:rPr>
              <a:t>Multi-Walled Carbon Nanotube (MWCNT) Film</a:t>
            </a:r>
          </a:p>
          <a:p>
            <a:r>
              <a:rPr lang="en-US">
                <a:latin typeface="Arial" panose="020B0604020202020204" pitchFamily="34" charset="0"/>
                <a:cs typeface="Arial" panose="020B0604020202020204" pitchFamily="34" charset="0"/>
              </a:rPr>
              <a:t>Bucky paper thickness of about 0.06mm</a:t>
            </a:r>
          </a:p>
          <a:p>
            <a:r>
              <a:rPr lang="en-US">
                <a:latin typeface="Arial" panose="020B0604020202020204" pitchFamily="34" charset="0"/>
                <a:cs typeface="Arial" panose="020B0604020202020204" pitchFamily="34" charset="0"/>
              </a:rPr>
              <a:t>Randomized dispersion with individual strands entangling </a:t>
            </a:r>
          </a:p>
        </p:txBody>
      </p:sp>
      <p:pic>
        <p:nvPicPr>
          <p:cNvPr id="8" name="Picture 7" descr="A collage of images of fibers&#10;&#10;Description automatically generated">
            <a:extLst>
              <a:ext uri="{FF2B5EF4-FFF2-40B4-BE49-F238E27FC236}">
                <a16:creationId xmlns:a16="http://schemas.microsoft.com/office/drawing/2014/main" id="{EA8E29D1-2918-525A-DF9E-741F2303D09A}"/>
              </a:ext>
            </a:extLst>
          </p:cNvPr>
          <p:cNvPicPr>
            <a:picLocks noChangeAspect="1"/>
          </p:cNvPicPr>
          <p:nvPr/>
        </p:nvPicPr>
        <p:blipFill rotWithShape="1">
          <a:blip r:embed="rId2"/>
          <a:srcRect t="5548"/>
          <a:stretch/>
        </p:blipFill>
        <p:spPr>
          <a:xfrm>
            <a:off x="4226720" y="1824228"/>
            <a:ext cx="6248399" cy="4352544"/>
          </a:xfrm>
          <a:prstGeom prst="rect">
            <a:avLst/>
          </a:prstGeom>
          <a:noFill/>
        </p:spPr>
      </p:pic>
      <p:sp>
        <p:nvSpPr>
          <p:cNvPr id="5" name="Text Placeholder 3">
            <a:extLst>
              <a:ext uri="{FF2B5EF4-FFF2-40B4-BE49-F238E27FC236}">
                <a16:creationId xmlns:a16="http://schemas.microsoft.com/office/drawing/2014/main" id="{E52F46B1-19F6-A57E-A3FA-8EFCD9831834}"/>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Timothy Norman</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89300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34E7E9-B7BD-5863-992D-E3C67F3034E8}"/>
              </a:ext>
            </a:extLst>
          </p:cNvPr>
          <p:cNvSpPr>
            <a:spLocks noGrp="1"/>
          </p:cNvSpPr>
          <p:nvPr>
            <p:ph type="title"/>
          </p:nvPr>
        </p:nvSpPr>
        <p:spPr>
          <a:xfrm>
            <a:off x="533400" y="457200"/>
            <a:ext cx="9601200" cy="960276"/>
          </a:xfrm>
        </p:spPr>
        <p:txBody>
          <a:bodyPr anchor="b">
            <a:normAutofit/>
          </a:bodyPr>
          <a:lstStyle/>
          <a:p>
            <a:r>
              <a:rPr lang="en-US"/>
              <a:t>“Bucky paper” Production</a:t>
            </a:r>
          </a:p>
        </p:txBody>
      </p:sp>
      <p:sp>
        <p:nvSpPr>
          <p:cNvPr id="4" name="Slide Number Placeholder 3">
            <a:extLst>
              <a:ext uri="{FF2B5EF4-FFF2-40B4-BE49-F238E27FC236}">
                <a16:creationId xmlns:a16="http://schemas.microsoft.com/office/drawing/2014/main" id="{A1AF5E14-4758-FEA9-0AF6-0BBE1B95E1D8}"/>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16</a:t>
            </a:fld>
            <a:endParaRPr lang="en-US"/>
          </a:p>
        </p:txBody>
      </p:sp>
      <p:sp>
        <p:nvSpPr>
          <p:cNvPr id="29" name="Footer Placeholder 3">
            <a:extLst>
              <a:ext uri="{FF2B5EF4-FFF2-40B4-BE49-F238E27FC236}">
                <a16:creationId xmlns:a16="http://schemas.microsoft.com/office/drawing/2014/main" id="{BE57FD04-C1E5-9B1F-2D0C-E204C6311BFB}"/>
              </a:ext>
            </a:extLst>
          </p:cNvPr>
          <p:cNvSpPr>
            <a:spLocks noGrp="1"/>
          </p:cNvSpPr>
          <p:nvPr>
            <p:ph type="ftr" sz="quarter" idx="11"/>
          </p:nvPr>
        </p:nvSpPr>
        <p:spPr>
          <a:xfrm>
            <a:off x="533400" y="6377940"/>
            <a:ext cx="4274813" cy="274320"/>
          </a:xfrm>
        </p:spPr>
        <p:txBody>
          <a:bodyPr/>
          <a:lstStyle/>
          <a:p>
            <a:endParaRPr lang="en-US"/>
          </a:p>
        </p:txBody>
      </p:sp>
      <p:pic>
        <p:nvPicPr>
          <p:cNvPr id="1026" name="Picture 2" descr="A white box with a screen&#10;&#10;Description automatically generated">
            <a:extLst>
              <a:ext uri="{FF2B5EF4-FFF2-40B4-BE49-F238E27FC236}">
                <a16:creationId xmlns:a16="http://schemas.microsoft.com/office/drawing/2014/main" id="{1ADB6759-2CA4-D526-8D03-735B36A52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584" y="1530495"/>
            <a:ext cx="1566732" cy="1688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beaker with a white object in it&#10;&#10;Description automatically generated">
            <a:extLst>
              <a:ext uri="{FF2B5EF4-FFF2-40B4-BE49-F238E27FC236}">
                <a16:creationId xmlns:a16="http://schemas.microsoft.com/office/drawing/2014/main" id="{D5C6F595-A366-0A80-3977-79E847761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454" y="1684859"/>
            <a:ext cx="1150490" cy="15339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beaker with a blue liquid in it&#10;&#10;Description automatically generated">
            <a:extLst>
              <a:ext uri="{FF2B5EF4-FFF2-40B4-BE49-F238E27FC236}">
                <a16:creationId xmlns:a16="http://schemas.microsoft.com/office/drawing/2014/main" id="{67F48C32-F4B0-377D-73D1-EEF8B7014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1251" y="3590925"/>
            <a:ext cx="1476375" cy="2809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le of black powder&#10;&#10;Description automatically generated">
            <a:extLst>
              <a:ext uri="{FF2B5EF4-FFF2-40B4-BE49-F238E27FC236}">
                <a16:creationId xmlns:a16="http://schemas.microsoft.com/office/drawing/2014/main" id="{0D94B451-444B-F63F-EE8C-EECDD886E6E6}"/>
              </a:ext>
            </a:extLst>
          </p:cNvPr>
          <p:cNvPicPr>
            <a:picLocks noChangeAspect="1"/>
          </p:cNvPicPr>
          <p:nvPr/>
        </p:nvPicPr>
        <p:blipFill>
          <a:blip r:embed="rId6"/>
          <a:stretch>
            <a:fillRect/>
          </a:stretch>
        </p:blipFill>
        <p:spPr>
          <a:xfrm>
            <a:off x="1286853" y="2238703"/>
            <a:ext cx="1586329" cy="735480"/>
          </a:xfrm>
          <a:prstGeom prst="rect">
            <a:avLst/>
          </a:prstGeom>
        </p:spPr>
      </p:pic>
      <p:pic>
        <p:nvPicPr>
          <p:cNvPr id="9" name="Picture 8" descr="A brown bottle with a red cap&#10;&#10;Description automatically generated">
            <a:extLst>
              <a:ext uri="{FF2B5EF4-FFF2-40B4-BE49-F238E27FC236}">
                <a16:creationId xmlns:a16="http://schemas.microsoft.com/office/drawing/2014/main" id="{D56E2AE0-577F-576B-5862-9AB96E791017}"/>
              </a:ext>
            </a:extLst>
          </p:cNvPr>
          <p:cNvPicPr>
            <a:picLocks noChangeAspect="1"/>
          </p:cNvPicPr>
          <p:nvPr/>
        </p:nvPicPr>
        <p:blipFill>
          <a:blip r:embed="rId7"/>
          <a:stretch>
            <a:fillRect/>
          </a:stretch>
        </p:blipFill>
        <p:spPr>
          <a:xfrm>
            <a:off x="533400" y="1693911"/>
            <a:ext cx="582981" cy="1280272"/>
          </a:xfrm>
          <a:prstGeom prst="rect">
            <a:avLst/>
          </a:prstGeom>
        </p:spPr>
      </p:pic>
      <p:pic>
        <p:nvPicPr>
          <p:cNvPr id="15" name="Picture 14" descr="A collage of images of fibers&#10;&#10;Description automatically generated">
            <a:extLst>
              <a:ext uri="{FF2B5EF4-FFF2-40B4-BE49-F238E27FC236}">
                <a16:creationId xmlns:a16="http://schemas.microsoft.com/office/drawing/2014/main" id="{188E98E7-824F-7AB6-CF0E-0D3FA31EBD2F}"/>
              </a:ext>
            </a:extLst>
          </p:cNvPr>
          <p:cNvPicPr>
            <a:picLocks noChangeAspect="1"/>
          </p:cNvPicPr>
          <p:nvPr/>
        </p:nvPicPr>
        <p:blipFill rotWithShape="1">
          <a:blip r:embed="rId8"/>
          <a:srcRect l="41306" t="72669" r="42029" b="4591"/>
          <a:stretch/>
        </p:blipFill>
        <p:spPr>
          <a:xfrm>
            <a:off x="2357027" y="4573810"/>
            <a:ext cx="1255006" cy="1262428"/>
          </a:xfrm>
          <a:prstGeom prst="flowChartConnector">
            <a:avLst/>
          </a:prstGeom>
        </p:spPr>
      </p:pic>
      <p:sp>
        <p:nvSpPr>
          <p:cNvPr id="16" name="Arrow: Right 15">
            <a:extLst>
              <a:ext uri="{FF2B5EF4-FFF2-40B4-BE49-F238E27FC236}">
                <a16:creationId xmlns:a16="http://schemas.microsoft.com/office/drawing/2014/main" id="{DA8E0502-6604-2904-4C72-1EE41B4BDE59}"/>
              </a:ext>
            </a:extLst>
          </p:cNvPr>
          <p:cNvSpPr/>
          <p:nvPr/>
        </p:nvSpPr>
        <p:spPr>
          <a:xfrm>
            <a:off x="3409986" y="2374034"/>
            <a:ext cx="1022465" cy="274320"/>
          </a:xfrm>
          <a:prstGeom prst="rightArrow">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0F4A0D14-3779-DA32-21E5-87D51E1AC2BA}"/>
              </a:ext>
            </a:extLst>
          </p:cNvPr>
          <p:cNvSpPr/>
          <p:nvPr/>
        </p:nvSpPr>
        <p:spPr>
          <a:xfrm rot="10800000">
            <a:off x="4788534" y="5067864"/>
            <a:ext cx="1022465" cy="274320"/>
          </a:xfrm>
          <a:prstGeom prst="rightArrow">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Curved Left 17">
            <a:extLst>
              <a:ext uri="{FF2B5EF4-FFF2-40B4-BE49-F238E27FC236}">
                <a16:creationId xmlns:a16="http://schemas.microsoft.com/office/drawing/2014/main" id="{A7830A67-EF3E-A6D3-B426-50AF1ABC24E3}"/>
              </a:ext>
            </a:extLst>
          </p:cNvPr>
          <p:cNvSpPr/>
          <p:nvPr/>
        </p:nvSpPr>
        <p:spPr>
          <a:xfrm>
            <a:off x="9537308" y="3195498"/>
            <a:ext cx="526038" cy="1330661"/>
          </a:xfrm>
          <a:prstGeom prst="curvedLeftArrow">
            <a:avLst>
              <a:gd name="adj1" fmla="val 25000"/>
              <a:gd name="adj2" fmla="val 63903"/>
              <a:gd name="adj3" fmla="val 2500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9" descr="A close-up of a microscopic view of a plant&#10;&#10;Description automatically generated">
            <a:extLst>
              <a:ext uri="{FF2B5EF4-FFF2-40B4-BE49-F238E27FC236}">
                <a16:creationId xmlns:a16="http://schemas.microsoft.com/office/drawing/2014/main" id="{DC5762D4-BCC7-AEBF-0ECD-DAB688088FC9}"/>
              </a:ext>
            </a:extLst>
          </p:cNvPr>
          <p:cNvPicPr>
            <a:picLocks noChangeAspect="1"/>
          </p:cNvPicPr>
          <p:nvPr/>
        </p:nvPicPr>
        <p:blipFill>
          <a:blip r:embed="rId9"/>
          <a:stretch>
            <a:fillRect/>
          </a:stretch>
        </p:blipFill>
        <p:spPr>
          <a:xfrm>
            <a:off x="545056" y="4687002"/>
            <a:ext cx="1548019" cy="1036044"/>
          </a:xfrm>
          <a:prstGeom prst="rect">
            <a:avLst/>
          </a:prstGeom>
        </p:spPr>
      </p:pic>
      <p:sp>
        <p:nvSpPr>
          <p:cNvPr id="21" name="TextBox 20">
            <a:extLst>
              <a:ext uri="{FF2B5EF4-FFF2-40B4-BE49-F238E27FC236}">
                <a16:creationId xmlns:a16="http://schemas.microsoft.com/office/drawing/2014/main" id="{8CAE819D-F3C9-690F-83F2-CA7E7282CA3A}"/>
              </a:ext>
            </a:extLst>
          </p:cNvPr>
          <p:cNvSpPr txBox="1"/>
          <p:nvPr/>
        </p:nvSpPr>
        <p:spPr>
          <a:xfrm>
            <a:off x="555173" y="3081499"/>
            <a:ext cx="2542309"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Powdered CNTs</a:t>
            </a:r>
          </a:p>
        </p:txBody>
      </p:sp>
      <p:sp>
        <p:nvSpPr>
          <p:cNvPr id="22" name="TextBox 21">
            <a:extLst>
              <a:ext uri="{FF2B5EF4-FFF2-40B4-BE49-F238E27FC236}">
                <a16:creationId xmlns:a16="http://schemas.microsoft.com/office/drawing/2014/main" id="{980E684E-3ECE-2C22-0027-EC286A56B768}"/>
              </a:ext>
            </a:extLst>
          </p:cNvPr>
          <p:cNvSpPr txBox="1"/>
          <p:nvPr/>
        </p:nvSpPr>
        <p:spPr>
          <a:xfrm>
            <a:off x="8102928" y="2221020"/>
            <a:ext cx="1960418"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Sonicator</a:t>
            </a:r>
          </a:p>
        </p:txBody>
      </p:sp>
      <p:sp>
        <p:nvSpPr>
          <p:cNvPr id="23" name="TextBox 22">
            <a:extLst>
              <a:ext uri="{FF2B5EF4-FFF2-40B4-BE49-F238E27FC236}">
                <a16:creationId xmlns:a16="http://schemas.microsoft.com/office/drawing/2014/main" id="{09424B6B-850D-4D7B-1E8A-0D8693E9B226}"/>
              </a:ext>
            </a:extLst>
          </p:cNvPr>
          <p:cNvSpPr txBox="1"/>
          <p:nvPr/>
        </p:nvSpPr>
        <p:spPr>
          <a:xfrm>
            <a:off x="8697626" y="4904576"/>
            <a:ext cx="1960418" cy="1200329"/>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Vacuum Aided Filtration</a:t>
            </a:r>
          </a:p>
        </p:txBody>
      </p:sp>
      <p:sp>
        <p:nvSpPr>
          <p:cNvPr id="24" name="TextBox 23">
            <a:extLst>
              <a:ext uri="{FF2B5EF4-FFF2-40B4-BE49-F238E27FC236}">
                <a16:creationId xmlns:a16="http://schemas.microsoft.com/office/drawing/2014/main" id="{91684E70-0AF5-B9DE-9C37-51F1DC51E754}"/>
              </a:ext>
            </a:extLst>
          </p:cNvPr>
          <p:cNvSpPr txBox="1"/>
          <p:nvPr/>
        </p:nvSpPr>
        <p:spPr>
          <a:xfrm>
            <a:off x="3150770" y="4152961"/>
            <a:ext cx="2265871"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Final Bucky Paper </a:t>
            </a:r>
          </a:p>
        </p:txBody>
      </p:sp>
      <p:sp>
        <p:nvSpPr>
          <p:cNvPr id="7" name="Text Placeholder 3">
            <a:extLst>
              <a:ext uri="{FF2B5EF4-FFF2-40B4-BE49-F238E27FC236}">
                <a16:creationId xmlns:a16="http://schemas.microsoft.com/office/drawing/2014/main" id="{4D14223E-992E-5829-5F9C-9F2EFE98405C}"/>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Timothy Norman</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25639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7BF35-DC32-C996-2D02-6856587E89DD}"/>
              </a:ext>
            </a:extLst>
          </p:cNvPr>
          <p:cNvSpPr>
            <a:spLocks noGrp="1"/>
          </p:cNvSpPr>
          <p:nvPr>
            <p:ph type="title"/>
          </p:nvPr>
        </p:nvSpPr>
        <p:spPr/>
        <p:txBody>
          <a:bodyPr/>
          <a:lstStyle/>
          <a:p>
            <a:r>
              <a:rPr lang="en-US"/>
              <a:t>Sonication Process</a:t>
            </a:r>
          </a:p>
        </p:txBody>
      </p:sp>
      <p:sp>
        <p:nvSpPr>
          <p:cNvPr id="3" name="Slide Number Placeholder 2">
            <a:extLst>
              <a:ext uri="{FF2B5EF4-FFF2-40B4-BE49-F238E27FC236}">
                <a16:creationId xmlns:a16="http://schemas.microsoft.com/office/drawing/2014/main" id="{5242E845-6229-3A9C-EA8F-512DCD55C3E5}"/>
              </a:ext>
            </a:extLst>
          </p:cNvPr>
          <p:cNvSpPr>
            <a:spLocks noGrp="1"/>
          </p:cNvSpPr>
          <p:nvPr>
            <p:ph type="sldNum" sz="quarter" idx="10"/>
          </p:nvPr>
        </p:nvSpPr>
        <p:spPr/>
        <p:txBody>
          <a:bodyPr/>
          <a:lstStyle/>
          <a:p>
            <a:fld id="{72E20F18-833A-4542-A439-FC39BC210022}" type="slidenum">
              <a:rPr lang="en-US" smtClean="0"/>
              <a:pPr/>
              <a:t>17</a:t>
            </a:fld>
            <a:endParaRPr lang="en-US"/>
          </a:p>
        </p:txBody>
      </p:sp>
      <p:sp>
        <p:nvSpPr>
          <p:cNvPr id="4" name="Footer Placeholder 3">
            <a:extLst>
              <a:ext uri="{FF2B5EF4-FFF2-40B4-BE49-F238E27FC236}">
                <a16:creationId xmlns:a16="http://schemas.microsoft.com/office/drawing/2014/main" id="{70F259A8-8B58-94B0-99A1-1BD9B4525E8A}"/>
              </a:ext>
            </a:extLst>
          </p:cNvPr>
          <p:cNvSpPr>
            <a:spLocks noGrp="1"/>
          </p:cNvSpPr>
          <p:nvPr>
            <p:ph type="ftr" sz="quarter" idx="11"/>
          </p:nvPr>
        </p:nvSpPr>
        <p:spPr/>
        <p:txBody>
          <a:bodyPr/>
          <a:lstStyle/>
          <a:p>
            <a:endParaRPr lang="en-US"/>
          </a:p>
        </p:txBody>
      </p:sp>
      <p:sp>
        <p:nvSpPr>
          <p:cNvPr id="8" name="Flowchart: Connector 7">
            <a:extLst>
              <a:ext uri="{FF2B5EF4-FFF2-40B4-BE49-F238E27FC236}">
                <a16:creationId xmlns:a16="http://schemas.microsoft.com/office/drawing/2014/main" id="{B0468AD4-2A65-39CE-6DEF-35C5E51D9970}"/>
              </a:ext>
            </a:extLst>
          </p:cNvPr>
          <p:cNvSpPr/>
          <p:nvPr/>
        </p:nvSpPr>
        <p:spPr>
          <a:xfrm>
            <a:off x="803476" y="4164956"/>
            <a:ext cx="1315654" cy="1267426"/>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EC62AED5-7172-C0B8-5DA1-D340FD64F389}"/>
              </a:ext>
            </a:extLst>
          </p:cNvPr>
          <p:cNvSpPr/>
          <p:nvPr/>
        </p:nvSpPr>
        <p:spPr>
          <a:xfrm>
            <a:off x="3087667" y="3642287"/>
            <a:ext cx="1489274" cy="1450692"/>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0.9</a:t>
            </a:r>
            <a:endParaRPr lang="en-US"/>
          </a:p>
        </p:txBody>
      </p:sp>
      <p:sp>
        <p:nvSpPr>
          <p:cNvPr id="10" name="Flowchart: Connector 9">
            <a:extLst>
              <a:ext uri="{FF2B5EF4-FFF2-40B4-BE49-F238E27FC236}">
                <a16:creationId xmlns:a16="http://schemas.microsoft.com/office/drawing/2014/main" id="{E9235912-99F4-BEF4-1CBD-E3612F24E8DF}"/>
              </a:ext>
            </a:extLst>
          </p:cNvPr>
          <p:cNvSpPr/>
          <p:nvPr/>
        </p:nvSpPr>
        <p:spPr>
          <a:xfrm>
            <a:off x="5545479" y="4508579"/>
            <a:ext cx="1334945" cy="1306009"/>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B695336D-AF0A-CE5F-A5F1-AC8CEA05EFE4}"/>
              </a:ext>
            </a:extLst>
          </p:cNvPr>
          <p:cNvSpPr/>
          <p:nvPr/>
        </p:nvSpPr>
        <p:spPr>
          <a:xfrm>
            <a:off x="8477732" y="4797946"/>
            <a:ext cx="1334945" cy="1306009"/>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D47AD90F-4821-604D-7911-B07F976B3059}"/>
              </a:ext>
            </a:extLst>
          </p:cNvPr>
          <p:cNvSpPr/>
          <p:nvPr/>
        </p:nvSpPr>
        <p:spPr>
          <a:xfrm>
            <a:off x="6510036" y="2984579"/>
            <a:ext cx="1334945" cy="1306009"/>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0.0.18</a:t>
            </a:r>
            <a:endParaRPr lang="en-US"/>
          </a:p>
        </p:txBody>
      </p:sp>
      <p:sp>
        <p:nvSpPr>
          <p:cNvPr id="13" name="Flowchart: Connector 12">
            <a:extLst>
              <a:ext uri="{FF2B5EF4-FFF2-40B4-BE49-F238E27FC236}">
                <a16:creationId xmlns:a16="http://schemas.microsoft.com/office/drawing/2014/main" id="{857A56A8-C8F3-B5C0-92B2-95C67DD92ACF}"/>
              </a:ext>
            </a:extLst>
          </p:cNvPr>
          <p:cNvSpPr/>
          <p:nvPr/>
        </p:nvSpPr>
        <p:spPr>
          <a:xfrm>
            <a:off x="2118708" y="4916517"/>
            <a:ext cx="1315654" cy="1267426"/>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EAC8675-773E-D9C3-A41D-15AD1668AB31}"/>
              </a:ext>
            </a:extLst>
          </p:cNvPr>
          <p:cNvSpPr/>
          <p:nvPr/>
        </p:nvSpPr>
        <p:spPr>
          <a:xfrm>
            <a:off x="4571722" y="2588763"/>
            <a:ext cx="1315654" cy="1267426"/>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0.4</a:t>
            </a:r>
            <a:endParaRPr lang="en-US"/>
          </a:p>
        </p:txBody>
      </p:sp>
      <p:sp>
        <p:nvSpPr>
          <p:cNvPr id="15" name="Flowchart: Connector 14">
            <a:extLst>
              <a:ext uri="{FF2B5EF4-FFF2-40B4-BE49-F238E27FC236}">
                <a16:creationId xmlns:a16="http://schemas.microsoft.com/office/drawing/2014/main" id="{F1D92D1C-B35B-9518-6347-3ABF4C056468}"/>
              </a:ext>
            </a:extLst>
          </p:cNvPr>
          <p:cNvSpPr/>
          <p:nvPr/>
        </p:nvSpPr>
        <p:spPr>
          <a:xfrm>
            <a:off x="1137502" y="2494818"/>
            <a:ext cx="1315654" cy="1267426"/>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850F8EF0-D0C9-6E2D-5F88-4C08B7796ABB}"/>
              </a:ext>
            </a:extLst>
          </p:cNvPr>
          <p:cNvSpPr/>
          <p:nvPr/>
        </p:nvSpPr>
        <p:spPr>
          <a:xfrm>
            <a:off x="8475667" y="2369558"/>
            <a:ext cx="1315654" cy="1267426"/>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3.2</a:t>
            </a:r>
            <a:endParaRPr lang="en-US"/>
          </a:p>
        </p:txBody>
      </p:sp>
      <p:sp>
        <p:nvSpPr>
          <p:cNvPr id="5" name="Flowchart: Connector 4">
            <a:extLst>
              <a:ext uri="{FF2B5EF4-FFF2-40B4-BE49-F238E27FC236}">
                <a16:creationId xmlns:a16="http://schemas.microsoft.com/office/drawing/2014/main" id="{983CCCB9-4418-F32E-336D-F3B401D3C894}"/>
              </a:ext>
            </a:extLst>
          </p:cNvPr>
          <p:cNvSpPr/>
          <p:nvPr/>
        </p:nvSpPr>
        <p:spPr>
          <a:xfrm>
            <a:off x="3049696" y="3002724"/>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 name="Flowchart: Connector 5">
            <a:extLst>
              <a:ext uri="{FF2B5EF4-FFF2-40B4-BE49-F238E27FC236}">
                <a16:creationId xmlns:a16="http://schemas.microsoft.com/office/drawing/2014/main" id="{B2226DE0-D959-4169-EA26-8969DE2A1AF1}"/>
              </a:ext>
            </a:extLst>
          </p:cNvPr>
          <p:cNvSpPr/>
          <p:nvPr/>
        </p:nvSpPr>
        <p:spPr>
          <a:xfrm>
            <a:off x="5001669" y="4161382"/>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 name="Flowchart: Connector 6">
            <a:extLst>
              <a:ext uri="{FF2B5EF4-FFF2-40B4-BE49-F238E27FC236}">
                <a16:creationId xmlns:a16="http://schemas.microsoft.com/office/drawing/2014/main" id="{FAB10790-2FFE-9DD4-4EED-CA85B9E1507C}"/>
              </a:ext>
            </a:extLst>
          </p:cNvPr>
          <p:cNvSpPr/>
          <p:nvPr/>
        </p:nvSpPr>
        <p:spPr>
          <a:xfrm>
            <a:off x="2444270" y="3942176"/>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 name="Flowchart: Connector 16">
            <a:extLst>
              <a:ext uri="{FF2B5EF4-FFF2-40B4-BE49-F238E27FC236}">
                <a16:creationId xmlns:a16="http://schemas.microsoft.com/office/drawing/2014/main" id="{7235AF26-149B-C712-59F7-AE2BE34F318B}"/>
              </a:ext>
            </a:extLst>
          </p:cNvPr>
          <p:cNvSpPr/>
          <p:nvPr/>
        </p:nvSpPr>
        <p:spPr>
          <a:xfrm>
            <a:off x="6055942" y="2762642"/>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8" name="Flowchart: Connector 17">
            <a:extLst>
              <a:ext uri="{FF2B5EF4-FFF2-40B4-BE49-F238E27FC236}">
                <a16:creationId xmlns:a16="http://schemas.microsoft.com/office/drawing/2014/main" id="{24E56BFA-29F8-CB42-128C-9B8E7429371D}"/>
              </a:ext>
            </a:extLst>
          </p:cNvPr>
          <p:cNvSpPr/>
          <p:nvPr/>
        </p:nvSpPr>
        <p:spPr>
          <a:xfrm>
            <a:off x="3957832" y="2543435"/>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9" name="Flowchart: Connector 18">
            <a:extLst>
              <a:ext uri="{FF2B5EF4-FFF2-40B4-BE49-F238E27FC236}">
                <a16:creationId xmlns:a16="http://schemas.microsoft.com/office/drawing/2014/main" id="{18BD0649-77FA-A978-D95D-C41D8ED98943}"/>
              </a:ext>
            </a:extLst>
          </p:cNvPr>
          <p:cNvSpPr/>
          <p:nvPr/>
        </p:nvSpPr>
        <p:spPr>
          <a:xfrm>
            <a:off x="3957832" y="5445298"/>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0" name="Flowchart: Connector 19">
            <a:extLst>
              <a:ext uri="{FF2B5EF4-FFF2-40B4-BE49-F238E27FC236}">
                <a16:creationId xmlns:a16="http://schemas.microsoft.com/office/drawing/2014/main" id="{D1D849BC-2549-4E8A-EC1C-AA8546522179}"/>
              </a:ext>
            </a:extLst>
          </p:cNvPr>
          <p:cNvSpPr/>
          <p:nvPr/>
        </p:nvSpPr>
        <p:spPr>
          <a:xfrm>
            <a:off x="7225038" y="4798120"/>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1" name="Flowchart: Connector 20">
            <a:extLst>
              <a:ext uri="{FF2B5EF4-FFF2-40B4-BE49-F238E27FC236}">
                <a16:creationId xmlns:a16="http://schemas.microsoft.com/office/drawing/2014/main" id="{CB7E1C83-2B48-71FA-63DD-FB8270609E37}"/>
              </a:ext>
            </a:extLst>
          </p:cNvPr>
          <p:cNvSpPr/>
          <p:nvPr/>
        </p:nvSpPr>
        <p:spPr>
          <a:xfrm>
            <a:off x="8477640" y="4056997"/>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2" name="Flowchart: Connector 21">
            <a:extLst>
              <a:ext uri="{FF2B5EF4-FFF2-40B4-BE49-F238E27FC236}">
                <a16:creationId xmlns:a16="http://schemas.microsoft.com/office/drawing/2014/main" id="{3FFD97F0-F58D-BB65-644B-DA361018FDD3}"/>
              </a:ext>
            </a:extLst>
          </p:cNvPr>
          <p:cNvSpPr/>
          <p:nvPr/>
        </p:nvSpPr>
        <p:spPr>
          <a:xfrm>
            <a:off x="575805" y="3629024"/>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3" name="Flowchart: Connector 22">
            <a:extLst>
              <a:ext uri="{FF2B5EF4-FFF2-40B4-BE49-F238E27FC236}">
                <a16:creationId xmlns:a16="http://schemas.microsoft.com/office/drawing/2014/main" id="{081BFDCC-EE03-04C4-51BF-A766396E6402}"/>
              </a:ext>
            </a:extLst>
          </p:cNvPr>
          <p:cNvSpPr/>
          <p:nvPr/>
        </p:nvSpPr>
        <p:spPr>
          <a:xfrm>
            <a:off x="7621695" y="2313792"/>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4" name="Flowchart: Connector 23">
            <a:extLst>
              <a:ext uri="{FF2B5EF4-FFF2-40B4-BE49-F238E27FC236}">
                <a16:creationId xmlns:a16="http://schemas.microsoft.com/office/drawing/2014/main" id="{0E3087B3-12D2-50B2-8EE9-3D2E1BA0EB71}"/>
              </a:ext>
            </a:extLst>
          </p:cNvPr>
          <p:cNvSpPr/>
          <p:nvPr/>
        </p:nvSpPr>
        <p:spPr>
          <a:xfrm>
            <a:off x="2590408" y="2146778"/>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5" name="Flowchart: Connector 24">
            <a:extLst>
              <a:ext uri="{FF2B5EF4-FFF2-40B4-BE49-F238E27FC236}">
                <a16:creationId xmlns:a16="http://schemas.microsoft.com/office/drawing/2014/main" id="{A9F62233-435B-7907-48D8-8D40BFFFAB70}"/>
              </a:ext>
            </a:extLst>
          </p:cNvPr>
          <p:cNvSpPr/>
          <p:nvPr/>
        </p:nvSpPr>
        <p:spPr>
          <a:xfrm>
            <a:off x="7183284" y="5664504"/>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6" name="Flowchart: Connector 25">
            <a:extLst>
              <a:ext uri="{FF2B5EF4-FFF2-40B4-BE49-F238E27FC236}">
                <a16:creationId xmlns:a16="http://schemas.microsoft.com/office/drawing/2014/main" id="{DAA91602-47F2-7AC0-504C-BDD781B07EFB}"/>
              </a:ext>
            </a:extLst>
          </p:cNvPr>
          <p:cNvSpPr/>
          <p:nvPr/>
        </p:nvSpPr>
        <p:spPr>
          <a:xfrm>
            <a:off x="5106051" y="5654066"/>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7" name="Text Placeholder 3">
            <a:extLst>
              <a:ext uri="{FF2B5EF4-FFF2-40B4-BE49-F238E27FC236}">
                <a16:creationId xmlns:a16="http://schemas.microsoft.com/office/drawing/2014/main" id="{BEBAB14A-8921-43FD-08F2-A7DF5B3936BA}"/>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Timothy Norman</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5935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40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80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12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grpId="0" nodeType="withEffect">
                                  <p:stCondLst>
                                    <p:cond delay="16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200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0" presetClass="entr" presetSubtype="0" fill="hold" grpId="0" nodeType="withEffect">
                                  <p:stCondLst>
                                    <p:cond delay="240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10" presetClass="entr" presetSubtype="0" fill="hold" grpId="0" nodeType="withEffect">
                                  <p:stCondLst>
                                    <p:cond delay="320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0" presetClass="entr" presetSubtype="0" fill="hold" grpId="0" nodeType="withEffect">
                                  <p:stCondLst>
                                    <p:cond delay="280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5" grpId="0" animBg="1"/>
      <p:bldP spid="6" grpId="0" animBg="1"/>
      <p:bldP spid="7"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7BF35-DC32-C996-2D02-6856587E89DD}"/>
              </a:ext>
            </a:extLst>
          </p:cNvPr>
          <p:cNvSpPr>
            <a:spLocks noGrp="1"/>
          </p:cNvSpPr>
          <p:nvPr>
            <p:ph type="title"/>
          </p:nvPr>
        </p:nvSpPr>
        <p:spPr/>
        <p:txBody>
          <a:bodyPr/>
          <a:lstStyle/>
          <a:p>
            <a:r>
              <a:rPr lang="en-US"/>
              <a:t>Sonication Process</a:t>
            </a:r>
          </a:p>
        </p:txBody>
      </p:sp>
      <p:sp>
        <p:nvSpPr>
          <p:cNvPr id="3" name="Slide Number Placeholder 2">
            <a:extLst>
              <a:ext uri="{FF2B5EF4-FFF2-40B4-BE49-F238E27FC236}">
                <a16:creationId xmlns:a16="http://schemas.microsoft.com/office/drawing/2014/main" id="{5242E845-6229-3A9C-EA8F-512DCD55C3E5}"/>
              </a:ext>
            </a:extLst>
          </p:cNvPr>
          <p:cNvSpPr>
            <a:spLocks noGrp="1"/>
          </p:cNvSpPr>
          <p:nvPr>
            <p:ph type="sldNum" sz="quarter" idx="10"/>
          </p:nvPr>
        </p:nvSpPr>
        <p:spPr/>
        <p:txBody>
          <a:bodyPr/>
          <a:lstStyle/>
          <a:p>
            <a:fld id="{72E20F18-833A-4542-A439-FC39BC210022}" type="slidenum">
              <a:rPr lang="en-US" smtClean="0"/>
              <a:pPr/>
              <a:t>18</a:t>
            </a:fld>
            <a:endParaRPr lang="en-US"/>
          </a:p>
        </p:txBody>
      </p:sp>
      <p:sp>
        <p:nvSpPr>
          <p:cNvPr id="4" name="Footer Placeholder 3">
            <a:extLst>
              <a:ext uri="{FF2B5EF4-FFF2-40B4-BE49-F238E27FC236}">
                <a16:creationId xmlns:a16="http://schemas.microsoft.com/office/drawing/2014/main" id="{70F259A8-8B58-94B0-99A1-1BD9B4525E8A}"/>
              </a:ext>
            </a:extLst>
          </p:cNvPr>
          <p:cNvSpPr>
            <a:spLocks noGrp="1"/>
          </p:cNvSpPr>
          <p:nvPr>
            <p:ph type="ftr" sz="quarter" idx="11"/>
          </p:nvPr>
        </p:nvSpPr>
        <p:spPr/>
        <p:txBody>
          <a:bodyPr/>
          <a:lstStyle/>
          <a:p>
            <a:endParaRPr lang="en-US"/>
          </a:p>
        </p:txBody>
      </p:sp>
      <p:sp>
        <p:nvSpPr>
          <p:cNvPr id="8" name="Flowchart: Connector 7">
            <a:extLst>
              <a:ext uri="{FF2B5EF4-FFF2-40B4-BE49-F238E27FC236}">
                <a16:creationId xmlns:a16="http://schemas.microsoft.com/office/drawing/2014/main" id="{B0468AD4-2A65-39CE-6DEF-35C5E51D9970}"/>
              </a:ext>
            </a:extLst>
          </p:cNvPr>
          <p:cNvSpPr/>
          <p:nvPr/>
        </p:nvSpPr>
        <p:spPr>
          <a:xfrm>
            <a:off x="907860" y="3945750"/>
            <a:ext cx="637161" cy="641125"/>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EC62AED5-7172-C0B8-5DA1-D340FD64F389}"/>
              </a:ext>
            </a:extLst>
          </p:cNvPr>
          <p:cNvSpPr/>
          <p:nvPr/>
        </p:nvSpPr>
        <p:spPr>
          <a:xfrm>
            <a:off x="2816270" y="4080697"/>
            <a:ext cx="633329" cy="584309"/>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0.9</a:t>
            </a:r>
            <a:endParaRPr lang="en-US"/>
          </a:p>
        </p:txBody>
      </p:sp>
      <p:sp>
        <p:nvSpPr>
          <p:cNvPr id="10" name="Flowchart: Connector 9">
            <a:extLst>
              <a:ext uri="{FF2B5EF4-FFF2-40B4-BE49-F238E27FC236}">
                <a16:creationId xmlns:a16="http://schemas.microsoft.com/office/drawing/2014/main" id="{E9235912-99F4-BEF4-1CBD-E3612F24E8DF}"/>
              </a:ext>
            </a:extLst>
          </p:cNvPr>
          <p:cNvSpPr/>
          <p:nvPr/>
        </p:nvSpPr>
        <p:spPr>
          <a:xfrm>
            <a:off x="4929616" y="3569127"/>
            <a:ext cx="593822" cy="564886"/>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B695336D-AF0A-CE5F-A5F1-AC8CEA05EFE4}"/>
              </a:ext>
            </a:extLst>
          </p:cNvPr>
          <p:cNvSpPr/>
          <p:nvPr/>
        </p:nvSpPr>
        <p:spPr>
          <a:xfrm>
            <a:off x="7642663" y="4912768"/>
            <a:ext cx="646014" cy="606639"/>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D47AD90F-4821-604D-7911-B07F976B3059}"/>
              </a:ext>
            </a:extLst>
          </p:cNvPr>
          <p:cNvSpPr/>
          <p:nvPr/>
        </p:nvSpPr>
        <p:spPr>
          <a:xfrm>
            <a:off x="5894173" y="2191264"/>
            <a:ext cx="635576" cy="564887"/>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0.0.18</a:t>
            </a:r>
            <a:endParaRPr lang="en-US"/>
          </a:p>
        </p:txBody>
      </p:sp>
      <p:sp>
        <p:nvSpPr>
          <p:cNvPr id="13" name="Flowchart: Connector 12">
            <a:extLst>
              <a:ext uri="{FF2B5EF4-FFF2-40B4-BE49-F238E27FC236}">
                <a16:creationId xmlns:a16="http://schemas.microsoft.com/office/drawing/2014/main" id="{857A56A8-C8F3-B5C0-92B2-95C67DD92ACF}"/>
              </a:ext>
            </a:extLst>
          </p:cNvPr>
          <p:cNvSpPr/>
          <p:nvPr/>
        </p:nvSpPr>
        <p:spPr>
          <a:xfrm>
            <a:off x="1868187" y="3851804"/>
            <a:ext cx="574531" cy="609810"/>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EAC8675-773E-D9C3-A41D-15AD1668AB31}"/>
              </a:ext>
            </a:extLst>
          </p:cNvPr>
          <p:cNvSpPr/>
          <p:nvPr/>
        </p:nvSpPr>
        <p:spPr>
          <a:xfrm>
            <a:off x="4018489" y="1993776"/>
            <a:ext cx="564093" cy="547180"/>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0.4</a:t>
            </a:r>
            <a:endParaRPr lang="en-US"/>
          </a:p>
        </p:txBody>
      </p:sp>
      <p:sp>
        <p:nvSpPr>
          <p:cNvPr id="15" name="Flowchart: Connector 14">
            <a:extLst>
              <a:ext uri="{FF2B5EF4-FFF2-40B4-BE49-F238E27FC236}">
                <a16:creationId xmlns:a16="http://schemas.microsoft.com/office/drawing/2014/main" id="{F1D92D1C-B35B-9518-6347-3ABF4C056468}"/>
              </a:ext>
            </a:extLst>
          </p:cNvPr>
          <p:cNvSpPr/>
          <p:nvPr/>
        </p:nvSpPr>
        <p:spPr>
          <a:xfrm>
            <a:off x="1947730" y="1887147"/>
            <a:ext cx="650110" cy="611528"/>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850F8EF0-D0C9-6E2D-5F88-4C08B7796ABB}"/>
              </a:ext>
            </a:extLst>
          </p:cNvPr>
          <p:cNvSpPr/>
          <p:nvPr/>
        </p:nvSpPr>
        <p:spPr>
          <a:xfrm>
            <a:off x="7985064" y="2547010"/>
            <a:ext cx="647599" cy="620248"/>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3.2</a:t>
            </a:r>
            <a:endParaRPr lang="en-US"/>
          </a:p>
        </p:txBody>
      </p:sp>
      <p:sp>
        <p:nvSpPr>
          <p:cNvPr id="5" name="Flowchart: Connector 4">
            <a:extLst>
              <a:ext uri="{FF2B5EF4-FFF2-40B4-BE49-F238E27FC236}">
                <a16:creationId xmlns:a16="http://schemas.microsoft.com/office/drawing/2014/main" id="{983CCCB9-4418-F32E-336D-F3B401D3C894}"/>
              </a:ext>
            </a:extLst>
          </p:cNvPr>
          <p:cNvSpPr/>
          <p:nvPr/>
        </p:nvSpPr>
        <p:spPr>
          <a:xfrm>
            <a:off x="3049696" y="3002724"/>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 name="Flowchart: Connector 5">
            <a:extLst>
              <a:ext uri="{FF2B5EF4-FFF2-40B4-BE49-F238E27FC236}">
                <a16:creationId xmlns:a16="http://schemas.microsoft.com/office/drawing/2014/main" id="{B2226DE0-D959-4169-EA26-8969DE2A1AF1}"/>
              </a:ext>
            </a:extLst>
          </p:cNvPr>
          <p:cNvSpPr/>
          <p:nvPr/>
        </p:nvSpPr>
        <p:spPr>
          <a:xfrm>
            <a:off x="5001669" y="4161382"/>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 name="Flowchart: Connector 6">
            <a:extLst>
              <a:ext uri="{FF2B5EF4-FFF2-40B4-BE49-F238E27FC236}">
                <a16:creationId xmlns:a16="http://schemas.microsoft.com/office/drawing/2014/main" id="{FAB10790-2FFE-9DD4-4EED-CA85B9E1507C}"/>
              </a:ext>
            </a:extLst>
          </p:cNvPr>
          <p:cNvSpPr/>
          <p:nvPr/>
        </p:nvSpPr>
        <p:spPr>
          <a:xfrm>
            <a:off x="2444270" y="3942176"/>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 name="Flowchart: Connector 16">
            <a:extLst>
              <a:ext uri="{FF2B5EF4-FFF2-40B4-BE49-F238E27FC236}">
                <a16:creationId xmlns:a16="http://schemas.microsoft.com/office/drawing/2014/main" id="{7235AF26-149B-C712-59F7-AE2BE34F318B}"/>
              </a:ext>
            </a:extLst>
          </p:cNvPr>
          <p:cNvSpPr/>
          <p:nvPr/>
        </p:nvSpPr>
        <p:spPr>
          <a:xfrm>
            <a:off x="6055942" y="2762642"/>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8" name="Flowchart: Connector 17">
            <a:extLst>
              <a:ext uri="{FF2B5EF4-FFF2-40B4-BE49-F238E27FC236}">
                <a16:creationId xmlns:a16="http://schemas.microsoft.com/office/drawing/2014/main" id="{24E56BFA-29F8-CB42-128C-9B8E7429371D}"/>
              </a:ext>
            </a:extLst>
          </p:cNvPr>
          <p:cNvSpPr/>
          <p:nvPr/>
        </p:nvSpPr>
        <p:spPr>
          <a:xfrm>
            <a:off x="3957832" y="2543435"/>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9" name="Flowchart: Connector 18">
            <a:extLst>
              <a:ext uri="{FF2B5EF4-FFF2-40B4-BE49-F238E27FC236}">
                <a16:creationId xmlns:a16="http://schemas.microsoft.com/office/drawing/2014/main" id="{18BD0649-77FA-A978-D95D-C41D8ED98943}"/>
              </a:ext>
            </a:extLst>
          </p:cNvPr>
          <p:cNvSpPr/>
          <p:nvPr/>
        </p:nvSpPr>
        <p:spPr>
          <a:xfrm>
            <a:off x="3957832" y="5445298"/>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0" name="Flowchart: Connector 19">
            <a:extLst>
              <a:ext uri="{FF2B5EF4-FFF2-40B4-BE49-F238E27FC236}">
                <a16:creationId xmlns:a16="http://schemas.microsoft.com/office/drawing/2014/main" id="{D1D849BC-2549-4E8A-EC1C-AA8546522179}"/>
              </a:ext>
            </a:extLst>
          </p:cNvPr>
          <p:cNvSpPr/>
          <p:nvPr/>
        </p:nvSpPr>
        <p:spPr>
          <a:xfrm>
            <a:off x="7225038" y="4798120"/>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1" name="Flowchart: Connector 20">
            <a:extLst>
              <a:ext uri="{FF2B5EF4-FFF2-40B4-BE49-F238E27FC236}">
                <a16:creationId xmlns:a16="http://schemas.microsoft.com/office/drawing/2014/main" id="{CB7E1C83-2B48-71FA-63DD-FB8270609E37}"/>
              </a:ext>
            </a:extLst>
          </p:cNvPr>
          <p:cNvSpPr/>
          <p:nvPr/>
        </p:nvSpPr>
        <p:spPr>
          <a:xfrm>
            <a:off x="8477640" y="4056997"/>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2" name="Flowchart: Connector 21">
            <a:extLst>
              <a:ext uri="{FF2B5EF4-FFF2-40B4-BE49-F238E27FC236}">
                <a16:creationId xmlns:a16="http://schemas.microsoft.com/office/drawing/2014/main" id="{3FFD97F0-F58D-BB65-644B-DA361018FDD3}"/>
              </a:ext>
            </a:extLst>
          </p:cNvPr>
          <p:cNvSpPr/>
          <p:nvPr/>
        </p:nvSpPr>
        <p:spPr>
          <a:xfrm>
            <a:off x="575805" y="3629024"/>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3" name="Flowchart: Connector 22">
            <a:extLst>
              <a:ext uri="{FF2B5EF4-FFF2-40B4-BE49-F238E27FC236}">
                <a16:creationId xmlns:a16="http://schemas.microsoft.com/office/drawing/2014/main" id="{081BFDCC-EE03-04C4-51BF-A766396E6402}"/>
              </a:ext>
            </a:extLst>
          </p:cNvPr>
          <p:cNvSpPr/>
          <p:nvPr/>
        </p:nvSpPr>
        <p:spPr>
          <a:xfrm>
            <a:off x="7621695" y="2313792"/>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4" name="Flowchart: Connector 23">
            <a:extLst>
              <a:ext uri="{FF2B5EF4-FFF2-40B4-BE49-F238E27FC236}">
                <a16:creationId xmlns:a16="http://schemas.microsoft.com/office/drawing/2014/main" id="{0E3087B3-12D2-50B2-8EE9-3D2E1BA0EB71}"/>
              </a:ext>
            </a:extLst>
          </p:cNvPr>
          <p:cNvSpPr/>
          <p:nvPr/>
        </p:nvSpPr>
        <p:spPr>
          <a:xfrm>
            <a:off x="2590408" y="2146778"/>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5" name="Flowchart: Connector 24">
            <a:extLst>
              <a:ext uri="{FF2B5EF4-FFF2-40B4-BE49-F238E27FC236}">
                <a16:creationId xmlns:a16="http://schemas.microsoft.com/office/drawing/2014/main" id="{A9F62233-435B-7907-48D8-8D40BFFFAB70}"/>
              </a:ext>
            </a:extLst>
          </p:cNvPr>
          <p:cNvSpPr/>
          <p:nvPr/>
        </p:nvSpPr>
        <p:spPr>
          <a:xfrm>
            <a:off x="7183284" y="5664504"/>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6" name="Flowchart: Connector 25">
            <a:extLst>
              <a:ext uri="{FF2B5EF4-FFF2-40B4-BE49-F238E27FC236}">
                <a16:creationId xmlns:a16="http://schemas.microsoft.com/office/drawing/2014/main" id="{DAA91602-47F2-7AC0-504C-BDD781B07EFB}"/>
              </a:ext>
            </a:extLst>
          </p:cNvPr>
          <p:cNvSpPr/>
          <p:nvPr/>
        </p:nvSpPr>
        <p:spPr>
          <a:xfrm>
            <a:off x="5106051" y="5654066"/>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7" name="Flowchart: Connector 26">
            <a:extLst>
              <a:ext uri="{FF2B5EF4-FFF2-40B4-BE49-F238E27FC236}">
                <a16:creationId xmlns:a16="http://schemas.microsoft.com/office/drawing/2014/main" id="{0D8C9196-2E67-0788-ECF9-8A33E915F58C}"/>
              </a:ext>
            </a:extLst>
          </p:cNvPr>
          <p:cNvSpPr/>
          <p:nvPr/>
        </p:nvSpPr>
        <p:spPr>
          <a:xfrm>
            <a:off x="3043757" y="2148105"/>
            <a:ext cx="650110" cy="611528"/>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E91AD644-D429-76DC-5C15-559F81C36372}"/>
              </a:ext>
            </a:extLst>
          </p:cNvPr>
          <p:cNvSpPr/>
          <p:nvPr/>
        </p:nvSpPr>
        <p:spPr>
          <a:xfrm>
            <a:off x="486360" y="2983173"/>
            <a:ext cx="650110" cy="611528"/>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54950D41-78C7-5153-D01B-E7EB37FF3DB7}"/>
              </a:ext>
            </a:extLst>
          </p:cNvPr>
          <p:cNvSpPr/>
          <p:nvPr/>
        </p:nvSpPr>
        <p:spPr>
          <a:xfrm>
            <a:off x="2438332" y="2910105"/>
            <a:ext cx="650110" cy="611528"/>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7F36F2C4-5F38-6596-C36F-FF576DF05FA2}"/>
              </a:ext>
            </a:extLst>
          </p:cNvPr>
          <p:cNvSpPr/>
          <p:nvPr/>
        </p:nvSpPr>
        <p:spPr>
          <a:xfrm>
            <a:off x="3367346" y="3212817"/>
            <a:ext cx="650110" cy="611528"/>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E5BEDA36-CA79-A40D-28C6-00969DA8D0D1}"/>
              </a:ext>
            </a:extLst>
          </p:cNvPr>
          <p:cNvSpPr/>
          <p:nvPr/>
        </p:nvSpPr>
        <p:spPr>
          <a:xfrm>
            <a:off x="4014524" y="2983173"/>
            <a:ext cx="650110" cy="611528"/>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090688BD-AD63-385C-F770-301B04216805}"/>
              </a:ext>
            </a:extLst>
          </p:cNvPr>
          <p:cNvSpPr/>
          <p:nvPr/>
        </p:nvSpPr>
        <p:spPr>
          <a:xfrm>
            <a:off x="4912222" y="4611557"/>
            <a:ext cx="650110" cy="611528"/>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3BCC35F6-2785-83BA-CE24-C68A5E45A8E8}"/>
              </a:ext>
            </a:extLst>
          </p:cNvPr>
          <p:cNvSpPr/>
          <p:nvPr/>
        </p:nvSpPr>
        <p:spPr>
          <a:xfrm>
            <a:off x="3638743" y="4914269"/>
            <a:ext cx="650110" cy="590652"/>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32722AFD-3890-B5F8-C050-66936EEE3E69}"/>
              </a:ext>
            </a:extLst>
          </p:cNvPr>
          <p:cNvSpPr/>
          <p:nvPr/>
        </p:nvSpPr>
        <p:spPr>
          <a:xfrm>
            <a:off x="4098030" y="5770215"/>
            <a:ext cx="650110" cy="611528"/>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15EB5699-E818-50CB-D3A6-64F9F693EE2F}"/>
              </a:ext>
            </a:extLst>
          </p:cNvPr>
          <p:cNvSpPr/>
          <p:nvPr/>
        </p:nvSpPr>
        <p:spPr>
          <a:xfrm>
            <a:off x="4609510" y="5216982"/>
            <a:ext cx="650110" cy="611528"/>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B2E054EA-0D93-20E5-320B-643D18E16E10}"/>
              </a:ext>
            </a:extLst>
          </p:cNvPr>
          <p:cNvSpPr/>
          <p:nvPr/>
        </p:nvSpPr>
        <p:spPr>
          <a:xfrm>
            <a:off x="5569839" y="5655393"/>
            <a:ext cx="650110" cy="611528"/>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2808D8D1-C125-130B-85A7-80E980509A91}"/>
              </a:ext>
            </a:extLst>
          </p:cNvPr>
          <p:cNvSpPr/>
          <p:nvPr/>
        </p:nvSpPr>
        <p:spPr>
          <a:xfrm>
            <a:off x="6091757" y="3212817"/>
            <a:ext cx="650110" cy="611528"/>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B0642AF8-3689-60E7-5827-EFE2FC4BC762}"/>
              </a:ext>
            </a:extLst>
          </p:cNvPr>
          <p:cNvSpPr/>
          <p:nvPr/>
        </p:nvSpPr>
        <p:spPr>
          <a:xfrm>
            <a:off x="6999894" y="2012406"/>
            <a:ext cx="650110" cy="611528"/>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9F030A7B-1580-838E-B26B-6652809EC8DB}"/>
              </a:ext>
            </a:extLst>
          </p:cNvPr>
          <p:cNvSpPr/>
          <p:nvPr/>
        </p:nvSpPr>
        <p:spPr>
          <a:xfrm>
            <a:off x="6582359" y="4580242"/>
            <a:ext cx="650110" cy="611528"/>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a16="http://schemas.microsoft.com/office/drawing/2014/main" id="{08D247C1-2092-19F6-2B96-BBC34E2C2972}"/>
              </a:ext>
            </a:extLst>
          </p:cNvPr>
          <p:cNvSpPr/>
          <p:nvPr/>
        </p:nvSpPr>
        <p:spPr>
          <a:xfrm>
            <a:off x="7855839" y="3828680"/>
            <a:ext cx="650110" cy="611528"/>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id="{216FE373-BD7A-4299-1CB5-B4022C4804AA}"/>
              </a:ext>
            </a:extLst>
          </p:cNvPr>
          <p:cNvSpPr/>
          <p:nvPr/>
        </p:nvSpPr>
        <p:spPr>
          <a:xfrm>
            <a:off x="8878798" y="4194023"/>
            <a:ext cx="650110" cy="611528"/>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1A9EBF4C-3165-8286-33D2-A87E1360EA25}"/>
              </a:ext>
            </a:extLst>
          </p:cNvPr>
          <p:cNvSpPr/>
          <p:nvPr/>
        </p:nvSpPr>
        <p:spPr>
          <a:xfrm>
            <a:off x="7626195" y="5655393"/>
            <a:ext cx="650110" cy="611528"/>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a16="http://schemas.microsoft.com/office/drawing/2014/main" id="{0DD16021-DF66-C7A2-0DCA-F9F1F595BCFB}"/>
              </a:ext>
            </a:extLst>
          </p:cNvPr>
          <p:cNvSpPr/>
          <p:nvPr/>
        </p:nvSpPr>
        <p:spPr>
          <a:xfrm>
            <a:off x="6540606" y="5446626"/>
            <a:ext cx="650110" cy="611528"/>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3">
            <a:extLst>
              <a:ext uri="{FF2B5EF4-FFF2-40B4-BE49-F238E27FC236}">
                <a16:creationId xmlns:a16="http://schemas.microsoft.com/office/drawing/2014/main" id="{2205FF46-DA30-14D8-210B-DD92FCFC1285}"/>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Timothy Norman</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9772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7BF35-DC32-C996-2D02-6856587E89DD}"/>
              </a:ext>
            </a:extLst>
          </p:cNvPr>
          <p:cNvSpPr>
            <a:spLocks noGrp="1"/>
          </p:cNvSpPr>
          <p:nvPr>
            <p:ph type="title"/>
          </p:nvPr>
        </p:nvSpPr>
        <p:spPr/>
        <p:txBody>
          <a:bodyPr/>
          <a:lstStyle/>
          <a:p>
            <a:r>
              <a:rPr lang="en-US"/>
              <a:t>Sonication Process</a:t>
            </a:r>
          </a:p>
        </p:txBody>
      </p:sp>
      <p:sp>
        <p:nvSpPr>
          <p:cNvPr id="3" name="Slide Number Placeholder 2">
            <a:extLst>
              <a:ext uri="{FF2B5EF4-FFF2-40B4-BE49-F238E27FC236}">
                <a16:creationId xmlns:a16="http://schemas.microsoft.com/office/drawing/2014/main" id="{5242E845-6229-3A9C-EA8F-512DCD55C3E5}"/>
              </a:ext>
            </a:extLst>
          </p:cNvPr>
          <p:cNvSpPr>
            <a:spLocks noGrp="1"/>
          </p:cNvSpPr>
          <p:nvPr>
            <p:ph type="sldNum" sz="quarter" idx="10"/>
          </p:nvPr>
        </p:nvSpPr>
        <p:spPr/>
        <p:txBody>
          <a:bodyPr/>
          <a:lstStyle/>
          <a:p>
            <a:fld id="{72E20F18-833A-4542-A439-FC39BC210022}" type="slidenum">
              <a:rPr lang="en-US" smtClean="0"/>
              <a:pPr/>
              <a:t>19</a:t>
            </a:fld>
            <a:endParaRPr lang="en-US"/>
          </a:p>
        </p:txBody>
      </p:sp>
      <p:sp>
        <p:nvSpPr>
          <p:cNvPr id="4" name="Footer Placeholder 3">
            <a:extLst>
              <a:ext uri="{FF2B5EF4-FFF2-40B4-BE49-F238E27FC236}">
                <a16:creationId xmlns:a16="http://schemas.microsoft.com/office/drawing/2014/main" id="{70F259A8-8B58-94B0-99A1-1BD9B4525E8A}"/>
              </a:ext>
            </a:extLst>
          </p:cNvPr>
          <p:cNvSpPr>
            <a:spLocks noGrp="1"/>
          </p:cNvSpPr>
          <p:nvPr>
            <p:ph type="ftr" sz="quarter" idx="11"/>
          </p:nvPr>
        </p:nvSpPr>
        <p:spPr/>
        <p:txBody>
          <a:bodyPr/>
          <a:lstStyle/>
          <a:p>
            <a:endParaRPr lang="en-US"/>
          </a:p>
        </p:txBody>
      </p:sp>
      <p:sp>
        <p:nvSpPr>
          <p:cNvPr id="8" name="Flowchart: Connector 7">
            <a:extLst>
              <a:ext uri="{FF2B5EF4-FFF2-40B4-BE49-F238E27FC236}">
                <a16:creationId xmlns:a16="http://schemas.microsoft.com/office/drawing/2014/main" id="{B0468AD4-2A65-39CE-6DEF-35C5E51D9970}"/>
              </a:ext>
            </a:extLst>
          </p:cNvPr>
          <p:cNvSpPr/>
          <p:nvPr/>
        </p:nvSpPr>
        <p:spPr>
          <a:xfrm>
            <a:off x="907860" y="3945750"/>
            <a:ext cx="637161" cy="641125"/>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9" name="Flowchart: Connector 8">
            <a:extLst>
              <a:ext uri="{FF2B5EF4-FFF2-40B4-BE49-F238E27FC236}">
                <a16:creationId xmlns:a16="http://schemas.microsoft.com/office/drawing/2014/main" id="{EC62AED5-7172-C0B8-5DA1-D340FD64F389}"/>
              </a:ext>
            </a:extLst>
          </p:cNvPr>
          <p:cNvSpPr/>
          <p:nvPr/>
        </p:nvSpPr>
        <p:spPr>
          <a:xfrm>
            <a:off x="2816270" y="4080697"/>
            <a:ext cx="633329" cy="584309"/>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000000"/>
                </a:solidFill>
                <a:ea typeface="Calibri"/>
                <a:cs typeface="Calibri"/>
              </a:rPr>
              <a:t>0.9</a:t>
            </a:r>
            <a:endParaRPr lang="en-US">
              <a:solidFill>
                <a:srgbClr val="000000"/>
              </a:solidFill>
            </a:endParaRPr>
          </a:p>
        </p:txBody>
      </p:sp>
      <p:sp>
        <p:nvSpPr>
          <p:cNvPr id="10" name="Flowchart: Connector 9">
            <a:extLst>
              <a:ext uri="{FF2B5EF4-FFF2-40B4-BE49-F238E27FC236}">
                <a16:creationId xmlns:a16="http://schemas.microsoft.com/office/drawing/2014/main" id="{E9235912-99F4-BEF4-1CBD-E3612F24E8DF}"/>
              </a:ext>
            </a:extLst>
          </p:cNvPr>
          <p:cNvSpPr/>
          <p:nvPr/>
        </p:nvSpPr>
        <p:spPr>
          <a:xfrm>
            <a:off x="4929616" y="3569127"/>
            <a:ext cx="593822" cy="564886"/>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1" name="Flowchart: Connector 10">
            <a:extLst>
              <a:ext uri="{FF2B5EF4-FFF2-40B4-BE49-F238E27FC236}">
                <a16:creationId xmlns:a16="http://schemas.microsoft.com/office/drawing/2014/main" id="{B695336D-AF0A-CE5F-A5F1-AC8CEA05EFE4}"/>
              </a:ext>
            </a:extLst>
          </p:cNvPr>
          <p:cNvSpPr/>
          <p:nvPr/>
        </p:nvSpPr>
        <p:spPr>
          <a:xfrm>
            <a:off x="7642663" y="4912768"/>
            <a:ext cx="646014" cy="606639"/>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2" name="Flowchart: Connector 11">
            <a:extLst>
              <a:ext uri="{FF2B5EF4-FFF2-40B4-BE49-F238E27FC236}">
                <a16:creationId xmlns:a16="http://schemas.microsoft.com/office/drawing/2014/main" id="{D47AD90F-4821-604D-7911-B07F976B3059}"/>
              </a:ext>
            </a:extLst>
          </p:cNvPr>
          <p:cNvSpPr/>
          <p:nvPr/>
        </p:nvSpPr>
        <p:spPr>
          <a:xfrm>
            <a:off x="5894173" y="2191264"/>
            <a:ext cx="635576" cy="564887"/>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000000"/>
                </a:solidFill>
                <a:ea typeface="Calibri"/>
                <a:cs typeface="Calibri"/>
              </a:rPr>
              <a:t>0.0.</a:t>
            </a:r>
            <a:endParaRPr lang="en-US">
              <a:solidFill>
                <a:srgbClr val="000000"/>
              </a:solidFill>
            </a:endParaRPr>
          </a:p>
        </p:txBody>
      </p:sp>
      <p:sp>
        <p:nvSpPr>
          <p:cNvPr id="13" name="Flowchart: Connector 12">
            <a:extLst>
              <a:ext uri="{FF2B5EF4-FFF2-40B4-BE49-F238E27FC236}">
                <a16:creationId xmlns:a16="http://schemas.microsoft.com/office/drawing/2014/main" id="{857A56A8-C8F3-B5C0-92B2-95C67DD92ACF}"/>
              </a:ext>
            </a:extLst>
          </p:cNvPr>
          <p:cNvSpPr/>
          <p:nvPr/>
        </p:nvSpPr>
        <p:spPr>
          <a:xfrm>
            <a:off x="1868187" y="3851804"/>
            <a:ext cx="574531" cy="609810"/>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4" name="Flowchart: Connector 13">
            <a:extLst>
              <a:ext uri="{FF2B5EF4-FFF2-40B4-BE49-F238E27FC236}">
                <a16:creationId xmlns:a16="http://schemas.microsoft.com/office/drawing/2014/main" id="{1EAC8675-773E-D9C3-A41D-15AD1668AB31}"/>
              </a:ext>
            </a:extLst>
          </p:cNvPr>
          <p:cNvSpPr/>
          <p:nvPr/>
        </p:nvSpPr>
        <p:spPr>
          <a:xfrm>
            <a:off x="4018489" y="1993776"/>
            <a:ext cx="564093" cy="547180"/>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000000"/>
                </a:solidFill>
                <a:ea typeface="Calibri"/>
                <a:cs typeface="Calibri"/>
              </a:rPr>
              <a:t>0.4</a:t>
            </a:r>
            <a:endParaRPr lang="en-US">
              <a:solidFill>
                <a:srgbClr val="000000"/>
              </a:solidFill>
            </a:endParaRPr>
          </a:p>
        </p:txBody>
      </p:sp>
      <p:sp>
        <p:nvSpPr>
          <p:cNvPr id="15" name="Flowchart: Connector 14">
            <a:extLst>
              <a:ext uri="{FF2B5EF4-FFF2-40B4-BE49-F238E27FC236}">
                <a16:creationId xmlns:a16="http://schemas.microsoft.com/office/drawing/2014/main" id="{F1D92D1C-B35B-9518-6347-3ABF4C056468}"/>
              </a:ext>
            </a:extLst>
          </p:cNvPr>
          <p:cNvSpPr/>
          <p:nvPr/>
        </p:nvSpPr>
        <p:spPr>
          <a:xfrm>
            <a:off x="1947730" y="1887147"/>
            <a:ext cx="650110" cy="611528"/>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6" name="Flowchart: Connector 15">
            <a:extLst>
              <a:ext uri="{FF2B5EF4-FFF2-40B4-BE49-F238E27FC236}">
                <a16:creationId xmlns:a16="http://schemas.microsoft.com/office/drawing/2014/main" id="{850F8EF0-D0C9-6E2D-5F88-4C08B7796ABB}"/>
              </a:ext>
            </a:extLst>
          </p:cNvPr>
          <p:cNvSpPr/>
          <p:nvPr/>
        </p:nvSpPr>
        <p:spPr>
          <a:xfrm>
            <a:off x="7985064" y="2547010"/>
            <a:ext cx="647599" cy="620248"/>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000000"/>
                </a:solidFill>
                <a:ea typeface="Calibri"/>
                <a:cs typeface="Calibri"/>
              </a:rPr>
              <a:t>3.2</a:t>
            </a:r>
            <a:endParaRPr lang="en-US">
              <a:solidFill>
                <a:srgbClr val="000000"/>
              </a:solidFill>
            </a:endParaRPr>
          </a:p>
        </p:txBody>
      </p:sp>
      <p:sp>
        <p:nvSpPr>
          <p:cNvPr id="27" name="Flowchart: Connector 26">
            <a:extLst>
              <a:ext uri="{FF2B5EF4-FFF2-40B4-BE49-F238E27FC236}">
                <a16:creationId xmlns:a16="http://schemas.microsoft.com/office/drawing/2014/main" id="{0D8C9196-2E67-0788-ECF9-8A33E915F58C}"/>
              </a:ext>
            </a:extLst>
          </p:cNvPr>
          <p:cNvSpPr/>
          <p:nvPr/>
        </p:nvSpPr>
        <p:spPr>
          <a:xfrm>
            <a:off x="3043757" y="2148105"/>
            <a:ext cx="650110" cy="611528"/>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8" name="Flowchart: Connector 27">
            <a:extLst>
              <a:ext uri="{FF2B5EF4-FFF2-40B4-BE49-F238E27FC236}">
                <a16:creationId xmlns:a16="http://schemas.microsoft.com/office/drawing/2014/main" id="{E91AD644-D429-76DC-5C15-559F81C36372}"/>
              </a:ext>
            </a:extLst>
          </p:cNvPr>
          <p:cNvSpPr/>
          <p:nvPr/>
        </p:nvSpPr>
        <p:spPr>
          <a:xfrm>
            <a:off x="486360" y="2983173"/>
            <a:ext cx="650110" cy="611528"/>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9" name="Flowchart: Connector 28">
            <a:extLst>
              <a:ext uri="{FF2B5EF4-FFF2-40B4-BE49-F238E27FC236}">
                <a16:creationId xmlns:a16="http://schemas.microsoft.com/office/drawing/2014/main" id="{54950D41-78C7-5153-D01B-E7EB37FF3DB7}"/>
              </a:ext>
            </a:extLst>
          </p:cNvPr>
          <p:cNvSpPr/>
          <p:nvPr/>
        </p:nvSpPr>
        <p:spPr>
          <a:xfrm>
            <a:off x="2438332" y="2910105"/>
            <a:ext cx="650110" cy="611528"/>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0" name="Flowchart: Connector 29">
            <a:extLst>
              <a:ext uri="{FF2B5EF4-FFF2-40B4-BE49-F238E27FC236}">
                <a16:creationId xmlns:a16="http://schemas.microsoft.com/office/drawing/2014/main" id="{7F36F2C4-5F38-6596-C36F-FF576DF05FA2}"/>
              </a:ext>
            </a:extLst>
          </p:cNvPr>
          <p:cNvSpPr/>
          <p:nvPr/>
        </p:nvSpPr>
        <p:spPr>
          <a:xfrm>
            <a:off x="3367346" y="3212817"/>
            <a:ext cx="650110" cy="611528"/>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1" name="Flowchart: Connector 30">
            <a:extLst>
              <a:ext uri="{FF2B5EF4-FFF2-40B4-BE49-F238E27FC236}">
                <a16:creationId xmlns:a16="http://schemas.microsoft.com/office/drawing/2014/main" id="{E5BEDA36-CA79-A40D-28C6-00969DA8D0D1}"/>
              </a:ext>
            </a:extLst>
          </p:cNvPr>
          <p:cNvSpPr/>
          <p:nvPr/>
        </p:nvSpPr>
        <p:spPr>
          <a:xfrm>
            <a:off x="4014524" y="2983173"/>
            <a:ext cx="650110" cy="611528"/>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2" name="Flowchart: Connector 31">
            <a:extLst>
              <a:ext uri="{FF2B5EF4-FFF2-40B4-BE49-F238E27FC236}">
                <a16:creationId xmlns:a16="http://schemas.microsoft.com/office/drawing/2014/main" id="{090688BD-AD63-385C-F770-301B04216805}"/>
              </a:ext>
            </a:extLst>
          </p:cNvPr>
          <p:cNvSpPr/>
          <p:nvPr/>
        </p:nvSpPr>
        <p:spPr>
          <a:xfrm>
            <a:off x="4912222" y="4611557"/>
            <a:ext cx="650110" cy="611528"/>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3" name="Flowchart: Connector 32">
            <a:extLst>
              <a:ext uri="{FF2B5EF4-FFF2-40B4-BE49-F238E27FC236}">
                <a16:creationId xmlns:a16="http://schemas.microsoft.com/office/drawing/2014/main" id="{3BCC35F6-2785-83BA-CE24-C68A5E45A8E8}"/>
              </a:ext>
            </a:extLst>
          </p:cNvPr>
          <p:cNvSpPr/>
          <p:nvPr/>
        </p:nvSpPr>
        <p:spPr>
          <a:xfrm>
            <a:off x="3638743" y="4914269"/>
            <a:ext cx="650110" cy="590652"/>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4" name="Flowchart: Connector 33">
            <a:extLst>
              <a:ext uri="{FF2B5EF4-FFF2-40B4-BE49-F238E27FC236}">
                <a16:creationId xmlns:a16="http://schemas.microsoft.com/office/drawing/2014/main" id="{32722AFD-3890-B5F8-C050-66936EEE3E69}"/>
              </a:ext>
            </a:extLst>
          </p:cNvPr>
          <p:cNvSpPr/>
          <p:nvPr/>
        </p:nvSpPr>
        <p:spPr>
          <a:xfrm>
            <a:off x="4098030" y="5770215"/>
            <a:ext cx="650110" cy="611528"/>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5" name="Flowchart: Connector 34">
            <a:extLst>
              <a:ext uri="{FF2B5EF4-FFF2-40B4-BE49-F238E27FC236}">
                <a16:creationId xmlns:a16="http://schemas.microsoft.com/office/drawing/2014/main" id="{15EB5699-E818-50CB-D3A6-64F9F693EE2F}"/>
              </a:ext>
            </a:extLst>
          </p:cNvPr>
          <p:cNvSpPr/>
          <p:nvPr/>
        </p:nvSpPr>
        <p:spPr>
          <a:xfrm>
            <a:off x="4609510" y="5216982"/>
            <a:ext cx="650110" cy="611528"/>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6" name="Flowchart: Connector 35">
            <a:extLst>
              <a:ext uri="{FF2B5EF4-FFF2-40B4-BE49-F238E27FC236}">
                <a16:creationId xmlns:a16="http://schemas.microsoft.com/office/drawing/2014/main" id="{B2E054EA-0D93-20E5-320B-643D18E16E10}"/>
              </a:ext>
            </a:extLst>
          </p:cNvPr>
          <p:cNvSpPr/>
          <p:nvPr/>
        </p:nvSpPr>
        <p:spPr>
          <a:xfrm>
            <a:off x="5569839" y="5655393"/>
            <a:ext cx="650110" cy="611528"/>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7" name="Flowchart: Connector 36">
            <a:extLst>
              <a:ext uri="{FF2B5EF4-FFF2-40B4-BE49-F238E27FC236}">
                <a16:creationId xmlns:a16="http://schemas.microsoft.com/office/drawing/2014/main" id="{2808D8D1-C125-130B-85A7-80E980509A91}"/>
              </a:ext>
            </a:extLst>
          </p:cNvPr>
          <p:cNvSpPr/>
          <p:nvPr/>
        </p:nvSpPr>
        <p:spPr>
          <a:xfrm>
            <a:off x="6091757" y="3212817"/>
            <a:ext cx="650110" cy="611528"/>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8" name="Flowchart: Connector 37">
            <a:extLst>
              <a:ext uri="{FF2B5EF4-FFF2-40B4-BE49-F238E27FC236}">
                <a16:creationId xmlns:a16="http://schemas.microsoft.com/office/drawing/2014/main" id="{B0642AF8-3689-60E7-5827-EFE2FC4BC762}"/>
              </a:ext>
            </a:extLst>
          </p:cNvPr>
          <p:cNvSpPr/>
          <p:nvPr/>
        </p:nvSpPr>
        <p:spPr>
          <a:xfrm>
            <a:off x="6999894" y="2012406"/>
            <a:ext cx="650110" cy="611528"/>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9" name="Flowchart: Connector 38">
            <a:extLst>
              <a:ext uri="{FF2B5EF4-FFF2-40B4-BE49-F238E27FC236}">
                <a16:creationId xmlns:a16="http://schemas.microsoft.com/office/drawing/2014/main" id="{9F030A7B-1580-838E-B26B-6652809EC8DB}"/>
              </a:ext>
            </a:extLst>
          </p:cNvPr>
          <p:cNvSpPr/>
          <p:nvPr/>
        </p:nvSpPr>
        <p:spPr>
          <a:xfrm>
            <a:off x="6582359" y="4580242"/>
            <a:ext cx="650110" cy="611528"/>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40" name="Flowchart: Connector 39">
            <a:extLst>
              <a:ext uri="{FF2B5EF4-FFF2-40B4-BE49-F238E27FC236}">
                <a16:creationId xmlns:a16="http://schemas.microsoft.com/office/drawing/2014/main" id="{08D247C1-2092-19F6-2B96-BBC34E2C2972}"/>
              </a:ext>
            </a:extLst>
          </p:cNvPr>
          <p:cNvSpPr/>
          <p:nvPr/>
        </p:nvSpPr>
        <p:spPr>
          <a:xfrm>
            <a:off x="7855839" y="3828680"/>
            <a:ext cx="650110" cy="611528"/>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41" name="Flowchart: Connector 40">
            <a:extLst>
              <a:ext uri="{FF2B5EF4-FFF2-40B4-BE49-F238E27FC236}">
                <a16:creationId xmlns:a16="http://schemas.microsoft.com/office/drawing/2014/main" id="{216FE373-BD7A-4299-1CB5-B4022C4804AA}"/>
              </a:ext>
            </a:extLst>
          </p:cNvPr>
          <p:cNvSpPr/>
          <p:nvPr/>
        </p:nvSpPr>
        <p:spPr>
          <a:xfrm>
            <a:off x="8878798" y="4194023"/>
            <a:ext cx="650110" cy="611528"/>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42" name="Flowchart: Connector 41">
            <a:extLst>
              <a:ext uri="{FF2B5EF4-FFF2-40B4-BE49-F238E27FC236}">
                <a16:creationId xmlns:a16="http://schemas.microsoft.com/office/drawing/2014/main" id="{1A9EBF4C-3165-8286-33D2-A87E1360EA25}"/>
              </a:ext>
            </a:extLst>
          </p:cNvPr>
          <p:cNvSpPr/>
          <p:nvPr/>
        </p:nvSpPr>
        <p:spPr>
          <a:xfrm>
            <a:off x="7626195" y="5655393"/>
            <a:ext cx="650110" cy="611528"/>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43" name="Flowchart: Connector 42">
            <a:extLst>
              <a:ext uri="{FF2B5EF4-FFF2-40B4-BE49-F238E27FC236}">
                <a16:creationId xmlns:a16="http://schemas.microsoft.com/office/drawing/2014/main" id="{0DD16021-DF66-C7A2-0DCA-F9F1F595BCFB}"/>
              </a:ext>
            </a:extLst>
          </p:cNvPr>
          <p:cNvSpPr/>
          <p:nvPr/>
        </p:nvSpPr>
        <p:spPr>
          <a:xfrm>
            <a:off x="6540606" y="5446626"/>
            <a:ext cx="650110" cy="611528"/>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5" name="Text Placeholder 3">
            <a:extLst>
              <a:ext uri="{FF2B5EF4-FFF2-40B4-BE49-F238E27FC236}">
                <a16:creationId xmlns:a16="http://schemas.microsoft.com/office/drawing/2014/main" id="{55F5070E-4151-18D4-5492-AEB4EAE58976}"/>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Timothy Norman</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2955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EB21C012-74CE-0395-BA88-0D1C5FCDBD88}"/>
              </a:ext>
            </a:extLst>
          </p:cNvPr>
          <p:cNvSpPr txBox="1">
            <a:spLocks/>
          </p:cNvSpPr>
          <p:nvPr/>
        </p:nvSpPr>
        <p:spPr>
          <a:xfrm>
            <a:off x="533400" y="43641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Team Introductions</a:t>
            </a:r>
          </a:p>
        </p:txBody>
      </p:sp>
      <p:sp>
        <p:nvSpPr>
          <p:cNvPr id="2" name="Footer Placeholder 1">
            <a:extLst>
              <a:ext uri="{FF2B5EF4-FFF2-40B4-BE49-F238E27FC236}">
                <a16:creationId xmlns:a16="http://schemas.microsoft.com/office/drawing/2014/main" id="{52E1F6E6-B9CF-0038-4253-E13D3743391B}"/>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154BA8EF-1D9A-9E7D-2093-E27E35AC5AF8}"/>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5" name="Text Placeholder 4">
            <a:extLst>
              <a:ext uri="{FF2B5EF4-FFF2-40B4-BE49-F238E27FC236}">
                <a16:creationId xmlns:a16="http://schemas.microsoft.com/office/drawing/2014/main" id="{6FBD48B6-9316-A88F-51A0-6041D387D9C9}"/>
              </a:ext>
            </a:extLst>
          </p:cNvPr>
          <p:cNvSpPr>
            <a:spLocks noGrp="1"/>
          </p:cNvSpPr>
          <p:nvPr>
            <p:ph type="body" sz="quarter" idx="13"/>
          </p:nvPr>
        </p:nvSpPr>
        <p:spPr>
          <a:xfrm>
            <a:off x="10691813" y="-2240"/>
            <a:ext cx="1500187" cy="456406"/>
          </a:xfrm>
        </p:spPr>
        <p:txBody>
          <a:bodyPr vert="horz" lIns="0" tIns="0" rIns="0" bIns="0" rtlCol="0" anchor="t">
            <a:noAutofit/>
          </a:bodyPr>
          <a:lstStyle/>
          <a:p>
            <a:r>
              <a:rPr lang="en-US" sz="1600" err="1">
                <a:latin typeface="Arial"/>
                <a:cs typeface="Arial"/>
              </a:rPr>
              <a:t>Lapadre</a:t>
            </a:r>
            <a:r>
              <a:rPr lang="en-US" sz="1600">
                <a:latin typeface="Arial"/>
                <a:cs typeface="Arial"/>
              </a:rPr>
              <a:t> Proctor</a:t>
            </a:r>
            <a:endParaRPr lang="en-US" sz="1600">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FC1216E5-9A6D-E4D9-CEC6-0311E1CD7F75}"/>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2</a:t>
            </a:fld>
            <a:endParaRPr lang="en-US"/>
          </a:p>
        </p:txBody>
      </p:sp>
      <p:grpSp>
        <p:nvGrpSpPr>
          <p:cNvPr id="8" name="Group 7">
            <a:extLst>
              <a:ext uri="{FF2B5EF4-FFF2-40B4-BE49-F238E27FC236}">
                <a16:creationId xmlns:a16="http://schemas.microsoft.com/office/drawing/2014/main" id="{F4C1FBE7-DAD0-3E24-98A2-71E74EF8182C}"/>
              </a:ext>
            </a:extLst>
          </p:cNvPr>
          <p:cNvGrpSpPr/>
          <p:nvPr/>
        </p:nvGrpSpPr>
        <p:grpSpPr>
          <a:xfrm>
            <a:off x="439635" y="4646261"/>
            <a:ext cx="7984619" cy="1114855"/>
            <a:chOff x="543244" y="4571228"/>
            <a:chExt cx="9799932" cy="1081969"/>
          </a:xfrm>
        </p:grpSpPr>
        <p:sp>
          <p:nvSpPr>
            <p:cNvPr id="9" name="TextBox 8">
              <a:extLst>
                <a:ext uri="{FF2B5EF4-FFF2-40B4-BE49-F238E27FC236}">
                  <a16:creationId xmlns:a16="http://schemas.microsoft.com/office/drawing/2014/main" id="{9B74A605-CC2E-8A13-BEC3-25BE7B1C3B31}"/>
                </a:ext>
              </a:extLst>
            </p:cNvPr>
            <p:cNvSpPr txBox="1"/>
            <p:nvPr/>
          </p:nvSpPr>
          <p:spPr>
            <a:xfrm>
              <a:off x="543244" y="4571228"/>
              <a:ext cx="1816427" cy="1075315"/>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Kencin Autry</a:t>
              </a:r>
            </a:p>
            <a:p>
              <a:r>
                <a:rPr lang="en-US" sz="1600" i="1">
                  <a:latin typeface="Arial" panose="020B0604020202020204" pitchFamily="34" charset="0"/>
                  <a:cs typeface="Arial" panose="020B0604020202020204" pitchFamily="34" charset="0"/>
                </a:rPr>
                <a:t>Research  </a:t>
              </a:r>
            </a:p>
            <a:p>
              <a:r>
                <a:rPr lang="en-US" sz="1600" i="1">
                  <a:latin typeface="Arial" panose="020B0604020202020204" pitchFamily="34" charset="0"/>
                  <a:cs typeface="Arial" panose="020B0604020202020204" pitchFamily="34" charset="0"/>
                </a:rPr>
                <a:t>Development</a:t>
              </a:r>
            </a:p>
            <a:p>
              <a:r>
                <a:rPr lang="en-US" sz="1600" i="1">
                  <a:latin typeface="Arial" panose="020B0604020202020204" pitchFamily="34" charset="0"/>
                  <a:cs typeface="Arial" panose="020B0604020202020204" pitchFamily="34" charset="0"/>
                </a:rPr>
                <a:t>Engineer</a:t>
              </a:r>
            </a:p>
          </p:txBody>
        </p:sp>
        <p:sp>
          <p:nvSpPr>
            <p:cNvPr id="10" name="TextBox 9">
              <a:extLst>
                <a:ext uri="{FF2B5EF4-FFF2-40B4-BE49-F238E27FC236}">
                  <a16:creationId xmlns:a16="http://schemas.microsoft.com/office/drawing/2014/main" id="{420133E9-D14D-B171-1257-0ADAD92CBC07}"/>
                </a:ext>
              </a:extLst>
            </p:cNvPr>
            <p:cNvSpPr txBox="1"/>
            <p:nvPr/>
          </p:nvSpPr>
          <p:spPr>
            <a:xfrm>
              <a:off x="8086120" y="4572107"/>
              <a:ext cx="2257056" cy="836355"/>
            </a:xfrm>
            <a:prstGeom prst="rect">
              <a:avLst/>
            </a:prstGeom>
            <a:noFill/>
          </p:spPr>
          <p:txBody>
            <a:bodyPr wrap="none" rtlCol="0">
              <a:spAutoFit/>
            </a:bodyPr>
            <a:lstStyle/>
            <a:p>
              <a:r>
                <a:rPr lang="en-US" err="1">
                  <a:latin typeface="Arial" panose="020B0604020202020204" pitchFamily="34" charset="0"/>
                  <a:cs typeface="Arial" panose="020B0604020202020204" pitchFamily="34" charset="0"/>
                </a:rPr>
                <a:t>Lapadre</a:t>
              </a:r>
              <a:r>
                <a:rPr lang="en-US">
                  <a:latin typeface="Arial" panose="020B0604020202020204" pitchFamily="34" charset="0"/>
                  <a:cs typeface="Arial" panose="020B0604020202020204" pitchFamily="34" charset="0"/>
                </a:rPr>
                <a:t> Proctor</a:t>
              </a:r>
            </a:p>
            <a:p>
              <a:r>
                <a:rPr lang="en-US" sz="1600" i="1">
                  <a:latin typeface="Arial" panose="020B0604020202020204" pitchFamily="34" charset="0"/>
                  <a:cs typeface="Arial" panose="020B0604020202020204" pitchFamily="34" charset="0"/>
                </a:rPr>
                <a:t>Test and Quality </a:t>
              </a:r>
            </a:p>
            <a:p>
              <a:r>
                <a:rPr lang="en-US" sz="1600" i="1">
                  <a:latin typeface="Arial" panose="020B0604020202020204" pitchFamily="34" charset="0"/>
                  <a:cs typeface="Arial" panose="020B0604020202020204" pitchFamily="34" charset="0"/>
                </a:rPr>
                <a:t>Control Engineer</a:t>
              </a:r>
            </a:p>
          </p:txBody>
        </p:sp>
        <p:sp>
          <p:nvSpPr>
            <p:cNvPr id="11" name="TextBox 10">
              <a:extLst>
                <a:ext uri="{FF2B5EF4-FFF2-40B4-BE49-F238E27FC236}">
                  <a16:creationId xmlns:a16="http://schemas.microsoft.com/office/drawing/2014/main" id="{58B4A7B4-B81A-F2CA-D41F-0C799F48418E}"/>
                </a:ext>
              </a:extLst>
            </p:cNvPr>
            <p:cNvSpPr txBox="1"/>
            <p:nvPr/>
          </p:nvSpPr>
          <p:spPr>
            <a:xfrm>
              <a:off x="2800932" y="4572109"/>
              <a:ext cx="2493149" cy="1075315"/>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Matthew Kennedy</a:t>
              </a:r>
            </a:p>
            <a:p>
              <a:r>
                <a:rPr lang="en-US" sz="1600" i="1">
                  <a:latin typeface="Arial" panose="020B0604020202020204" pitchFamily="34" charset="0"/>
                  <a:cs typeface="Arial" panose="020B0604020202020204" pitchFamily="34" charset="0"/>
                </a:rPr>
                <a:t>Structural Design </a:t>
              </a:r>
            </a:p>
            <a:p>
              <a:r>
                <a:rPr lang="en-US" sz="1600" i="1">
                  <a:latin typeface="Arial" panose="020B0604020202020204" pitchFamily="34" charset="0"/>
                  <a:cs typeface="Arial" panose="020B0604020202020204" pitchFamily="34" charset="0"/>
                </a:rPr>
                <a:t>And Materials</a:t>
              </a:r>
            </a:p>
            <a:p>
              <a:r>
                <a:rPr lang="en-US" sz="1600" i="1">
                  <a:latin typeface="Arial" panose="020B0604020202020204" pitchFamily="34" charset="0"/>
                  <a:cs typeface="Arial" panose="020B0604020202020204" pitchFamily="34" charset="0"/>
                </a:rPr>
                <a:t>Engineer</a:t>
              </a:r>
            </a:p>
          </p:txBody>
        </p:sp>
        <p:sp>
          <p:nvSpPr>
            <p:cNvPr id="12" name="TextBox 11">
              <a:extLst>
                <a:ext uri="{FF2B5EF4-FFF2-40B4-BE49-F238E27FC236}">
                  <a16:creationId xmlns:a16="http://schemas.microsoft.com/office/drawing/2014/main" id="{5FF1CC38-0B99-0BDB-1F23-7DEB0BFF69F1}"/>
                </a:ext>
              </a:extLst>
            </p:cNvPr>
            <p:cNvSpPr txBox="1"/>
            <p:nvPr/>
          </p:nvSpPr>
          <p:spPr>
            <a:xfrm>
              <a:off x="5501893" y="4577885"/>
              <a:ext cx="2339689" cy="1075312"/>
            </a:xfrm>
            <a:prstGeom prst="rect">
              <a:avLst/>
            </a:prstGeom>
            <a:noFill/>
          </p:spPr>
          <p:txBody>
            <a:bodyPr wrap="none" lIns="91440" tIns="45720" rIns="91440" bIns="45720" rtlCol="0" anchor="t">
              <a:spAutoFit/>
            </a:bodyPr>
            <a:lstStyle/>
            <a:p>
              <a:r>
                <a:rPr lang="en-US">
                  <a:latin typeface="Arial"/>
                  <a:cs typeface="Arial"/>
                </a:rPr>
                <a:t>Timothy Norman</a:t>
              </a:r>
            </a:p>
            <a:p>
              <a:r>
                <a:rPr lang="en-US" sz="1600" i="1">
                  <a:latin typeface="Arial"/>
                  <a:cs typeface="Arial"/>
                </a:rPr>
                <a:t>Structural Design </a:t>
              </a:r>
              <a:endParaRPr lang="en-US" sz="1600" i="1">
                <a:latin typeface="Arial" panose="020B0604020202020204" pitchFamily="34" charset="0"/>
                <a:cs typeface="Arial" panose="020B0604020202020204" pitchFamily="34" charset="0"/>
              </a:endParaRPr>
            </a:p>
            <a:p>
              <a:r>
                <a:rPr lang="en-US" sz="1600" i="1">
                  <a:latin typeface="Arial"/>
                  <a:cs typeface="Arial"/>
                </a:rPr>
                <a:t>And Manufacturing</a:t>
              </a:r>
            </a:p>
            <a:p>
              <a:r>
                <a:rPr lang="en-US" sz="1600" i="1">
                  <a:latin typeface="Arial"/>
                  <a:cs typeface="Arial"/>
                </a:rPr>
                <a:t>Engineer</a:t>
              </a:r>
            </a:p>
          </p:txBody>
        </p:sp>
      </p:grpSp>
      <p:sp>
        <p:nvSpPr>
          <p:cNvPr id="13" name="TextBox 12">
            <a:extLst>
              <a:ext uri="{FF2B5EF4-FFF2-40B4-BE49-F238E27FC236}">
                <a16:creationId xmlns:a16="http://schemas.microsoft.com/office/drawing/2014/main" id="{583ABEAB-97EE-30F1-359B-E183CF415697}"/>
              </a:ext>
            </a:extLst>
          </p:cNvPr>
          <p:cNvSpPr txBox="1"/>
          <p:nvPr/>
        </p:nvSpPr>
        <p:spPr>
          <a:xfrm>
            <a:off x="8630629" y="4647158"/>
            <a:ext cx="1680909" cy="861774"/>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Lily Thompson</a:t>
            </a:r>
          </a:p>
          <a:p>
            <a:r>
              <a:rPr lang="en-US" sz="1600" i="1">
                <a:latin typeface="Arial" panose="020B0604020202020204" pitchFamily="34" charset="0"/>
                <a:cs typeface="Arial" panose="020B0604020202020204" pitchFamily="34" charset="0"/>
              </a:rPr>
              <a:t>Computational</a:t>
            </a:r>
          </a:p>
          <a:p>
            <a:r>
              <a:rPr lang="en-US" sz="1600" i="1">
                <a:latin typeface="Arial" panose="020B0604020202020204" pitchFamily="34" charset="0"/>
                <a:cs typeface="Arial" panose="020B0604020202020204" pitchFamily="34" charset="0"/>
              </a:rPr>
              <a:t>Fluids Engineer</a:t>
            </a:r>
          </a:p>
        </p:txBody>
      </p:sp>
      <p:pic>
        <p:nvPicPr>
          <p:cNvPr id="14" name="Picture 13">
            <a:extLst>
              <a:ext uri="{FF2B5EF4-FFF2-40B4-BE49-F238E27FC236}">
                <a16:creationId xmlns:a16="http://schemas.microsoft.com/office/drawing/2014/main" id="{0ED4887E-BEA0-69F8-35CA-0AC8DDDA1B25}"/>
              </a:ext>
            </a:extLst>
          </p:cNvPr>
          <p:cNvPicPr>
            <a:picLocks noChangeAspect="1"/>
          </p:cNvPicPr>
          <p:nvPr/>
        </p:nvPicPr>
        <p:blipFill>
          <a:blip r:embed="rId3"/>
          <a:stretch>
            <a:fillRect/>
          </a:stretch>
        </p:blipFill>
        <p:spPr>
          <a:xfrm>
            <a:off x="6671526" y="2059823"/>
            <a:ext cx="1670263" cy="2505394"/>
          </a:xfrm>
          <a:prstGeom prst="rect">
            <a:avLst/>
          </a:prstGeom>
        </p:spPr>
      </p:pic>
      <p:pic>
        <p:nvPicPr>
          <p:cNvPr id="15" name="Picture 14">
            <a:extLst>
              <a:ext uri="{FF2B5EF4-FFF2-40B4-BE49-F238E27FC236}">
                <a16:creationId xmlns:a16="http://schemas.microsoft.com/office/drawing/2014/main" id="{DFB60604-8B50-3FA2-37D8-AAFD97C36CFC}"/>
              </a:ext>
            </a:extLst>
          </p:cNvPr>
          <p:cNvPicPr>
            <a:picLocks noChangeAspect="1"/>
          </p:cNvPicPr>
          <p:nvPr/>
        </p:nvPicPr>
        <p:blipFill rotWithShape="1">
          <a:blip r:embed="rId4"/>
          <a:srcRect l="5540" r="3561"/>
          <a:stretch/>
        </p:blipFill>
        <p:spPr>
          <a:xfrm>
            <a:off x="4387583" y="2059823"/>
            <a:ext cx="2087208" cy="2511777"/>
          </a:xfrm>
          <a:prstGeom prst="rect">
            <a:avLst/>
          </a:prstGeom>
        </p:spPr>
      </p:pic>
      <p:pic>
        <p:nvPicPr>
          <p:cNvPr id="16" name="Google Shape;248;p29">
            <a:extLst>
              <a:ext uri="{FF2B5EF4-FFF2-40B4-BE49-F238E27FC236}">
                <a16:creationId xmlns:a16="http://schemas.microsoft.com/office/drawing/2014/main" id="{5783C0E7-BA32-B173-B69F-FFF5585A2559}"/>
              </a:ext>
            </a:extLst>
          </p:cNvPr>
          <p:cNvPicPr preferRelativeResize="0"/>
          <p:nvPr/>
        </p:nvPicPr>
        <p:blipFill>
          <a:blip r:embed="rId5">
            <a:alphaModFix/>
          </a:blip>
          <a:stretch>
            <a:fillRect/>
          </a:stretch>
        </p:blipFill>
        <p:spPr>
          <a:xfrm>
            <a:off x="2352536" y="2059823"/>
            <a:ext cx="1883834" cy="2511777"/>
          </a:xfrm>
          <a:prstGeom prst="rect">
            <a:avLst/>
          </a:prstGeom>
          <a:noFill/>
          <a:ln>
            <a:noFill/>
          </a:ln>
        </p:spPr>
      </p:pic>
      <p:pic>
        <p:nvPicPr>
          <p:cNvPr id="17" name="Picture 16" descr="A person in a suit outside of a building&#10;&#10;Description automatically generated">
            <a:extLst>
              <a:ext uri="{FF2B5EF4-FFF2-40B4-BE49-F238E27FC236}">
                <a16:creationId xmlns:a16="http://schemas.microsoft.com/office/drawing/2014/main" id="{C089F7BB-BD83-4800-0CB3-72C2255A0100}"/>
              </a:ext>
            </a:extLst>
          </p:cNvPr>
          <p:cNvPicPr>
            <a:picLocks noChangeAspect="1"/>
          </p:cNvPicPr>
          <p:nvPr/>
        </p:nvPicPr>
        <p:blipFill rotWithShape="1">
          <a:blip r:embed="rId6"/>
          <a:srcRect l="19130" t="27187" b="-1"/>
          <a:stretch/>
        </p:blipFill>
        <p:spPr>
          <a:xfrm>
            <a:off x="235692" y="2059823"/>
            <a:ext cx="1883834" cy="2517639"/>
          </a:xfrm>
          <a:prstGeom prst="rect">
            <a:avLst/>
          </a:prstGeom>
        </p:spPr>
      </p:pic>
      <p:pic>
        <p:nvPicPr>
          <p:cNvPr id="18" name="Picture 17">
            <a:extLst>
              <a:ext uri="{FF2B5EF4-FFF2-40B4-BE49-F238E27FC236}">
                <a16:creationId xmlns:a16="http://schemas.microsoft.com/office/drawing/2014/main" id="{A255E4B8-C5E5-F3DB-357E-4F66898EBE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9975" y="2059823"/>
            <a:ext cx="1883834" cy="2511777"/>
          </a:xfrm>
          <a:prstGeom prst="rect">
            <a:avLst/>
          </a:prstGeom>
        </p:spPr>
      </p:pic>
      <p:pic>
        <p:nvPicPr>
          <p:cNvPr id="19" name="Picture 18" descr="A person in a suit and tie&#10;&#10;Description automatically generated">
            <a:extLst>
              <a:ext uri="{FF2B5EF4-FFF2-40B4-BE49-F238E27FC236}">
                <a16:creationId xmlns:a16="http://schemas.microsoft.com/office/drawing/2014/main" id="{CF4E2F51-0C33-DC90-0B54-68F50026BBD8}"/>
              </a:ext>
            </a:extLst>
          </p:cNvPr>
          <p:cNvPicPr>
            <a:picLocks noChangeAspect="1"/>
          </p:cNvPicPr>
          <p:nvPr/>
        </p:nvPicPr>
        <p:blipFill>
          <a:blip r:embed="rId8"/>
          <a:stretch>
            <a:fillRect/>
          </a:stretch>
        </p:blipFill>
        <p:spPr>
          <a:xfrm>
            <a:off x="2334859" y="2059823"/>
            <a:ext cx="1911614" cy="2511777"/>
          </a:xfrm>
          <a:prstGeom prst="rect">
            <a:avLst/>
          </a:prstGeom>
        </p:spPr>
      </p:pic>
    </p:spTree>
    <p:extLst>
      <p:ext uri="{BB962C8B-B14F-4D97-AF65-F5344CB8AC3E}">
        <p14:creationId xmlns:p14="http://schemas.microsoft.com/office/powerpoint/2010/main" val="9733509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995FBA1-A4D8-07F2-A638-E3FE5200BA08}"/>
              </a:ext>
            </a:extLst>
          </p:cNvPr>
          <p:cNvSpPr/>
          <p:nvPr/>
        </p:nvSpPr>
        <p:spPr>
          <a:xfrm>
            <a:off x="3834442" y="3036499"/>
            <a:ext cx="3056626" cy="1561380"/>
          </a:xfrm>
          <a:prstGeom prst="rect">
            <a:avLst/>
          </a:prstGeom>
          <a:solidFill>
            <a:srgbClr val="D8EBED"/>
          </a:solidFill>
          <a:ln>
            <a:solidFill>
              <a:srgbClr val="D8EB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5EFA8DAF-462F-2924-F535-A67B6DE10C3A}"/>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3BD2BD18-BB68-762B-E8C2-3EB7132C290B}"/>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4" name="Title 3">
            <a:extLst>
              <a:ext uri="{FF2B5EF4-FFF2-40B4-BE49-F238E27FC236}">
                <a16:creationId xmlns:a16="http://schemas.microsoft.com/office/drawing/2014/main" id="{4BDB959A-E2D6-846D-C990-17B4C27FCEA2}"/>
              </a:ext>
            </a:extLst>
          </p:cNvPr>
          <p:cNvSpPr>
            <a:spLocks noGrp="1"/>
          </p:cNvSpPr>
          <p:nvPr>
            <p:ph type="title"/>
          </p:nvPr>
        </p:nvSpPr>
        <p:spPr/>
        <p:txBody>
          <a:bodyPr/>
          <a:lstStyle/>
          <a:p>
            <a:r>
              <a:rPr lang="en-US"/>
              <a:t>Sonicator Components</a:t>
            </a:r>
          </a:p>
        </p:txBody>
      </p:sp>
      <p:sp>
        <p:nvSpPr>
          <p:cNvPr id="5" name="Rectangle 4">
            <a:extLst>
              <a:ext uri="{FF2B5EF4-FFF2-40B4-BE49-F238E27FC236}">
                <a16:creationId xmlns:a16="http://schemas.microsoft.com/office/drawing/2014/main" id="{806F6541-FA82-A8AC-4742-E8FCE85BC383}"/>
              </a:ext>
            </a:extLst>
          </p:cNvPr>
          <p:cNvSpPr/>
          <p:nvPr/>
        </p:nvSpPr>
        <p:spPr>
          <a:xfrm>
            <a:off x="3971026" y="4682706"/>
            <a:ext cx="684362" cy="2674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D830353-51B8-61B8-37CD-225AE03A668D}"/>
              </a:ext>
            </a:extLst>
          </p:cNvPr>
          <p:cNvSpPr/>
          <p:nvPr/>
        </p:nvSpPr>
        <p:spPr>
          <a:xfrm>
            <a:off x="5034950" y="4697083"/>
            <a:ext cx="684362" cy="2674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073E8-F1F8-70CA-CA75-1C4D394D2545}"/>
              </a:ext>
            </a:extLst>
          </p:cNvPr>
          <p:cNvSpPr/>
          <p:nvPr/>
        </p:nvSpPr>
        <p:spPr>
          <a:xfrm>
            <a:off x="6084498" y="4682705"/>
            <a:ext cx="684362" cy="2674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312EA0D0-2B99-956C-E230-C1D56C082615}"/>
              </a:ext>
            </a:extLst>
          </p:cNvPr>
          <p:cNvCxnSpPr/>
          <p:nvPr/>
        </p:nvCxnSpPr>
        <p:spPr>
          <a:xfrm flipV="1">
            <a:off x="3789196" y="4618027"/>
            <a:ext cx="3128513" cy="575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482173E-CE2A-F491-A434-187961023D89}"/>
              </a:ext>
            </a:extLst>
          </p:cNvPr>
          <p:cNvCxnSpPr>
            <a:cxnSpLocks/>
          </p:cNvCxnSpPr>
          <p:nvPr/>
        </p:nvCxnSpPr>
        <p:spPr>
          <a:xfrm flipH="1" flipV="1">
            <a:off x="6903331" y="2792101"/>
            <a:ext cx="5751" cy="1831675"/>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C676548-ACBB-525B-869F-7D8C7B7A7802}"/>
              </a:ext>
            </a:extLst>
          </p:cNvPr>
          <p:cNvCxnSpPr>
            <a:cxnSpLocks/>
          </p:cNvCxnSpPr>
          <p:nvPr/>
        </p:nvCxnSpPr>
        <p:spPr>
          <a:xfrm flipV="1">
            <a:off x="3795289" y="2764076"/>
            <a:ext cx="8625" cy="1874807"/>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Arc 12">
            <a:extLst>
              <a:ext uri="{FF2B5EF4-FFF2-40B4-BE49-F238E27FC236}">
                <a16:creationId xmlns:a16="http://schemas.microsoft.com/office/drawing/2014/main" id="{E97C04F2-2011-E112-42C7-E881232E9AED}"/>
              </a:ext>
            </a:extLst>
          </p:cNvPr>
          <p:cNvSpPr/>
          <p:nvPr/>
        </p:nvSpPr>
        <p:spPr>
          <a:xfrm rot="-2580000">
            <a:off x="3866791" y="4132772"/>
            <a:ext cx="914400" cy="914400"/>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6CBFF331-9C03-5FC7-6556-814BDF06D480}"/>
              </a:ext>
            </a:extLst>
          </p:cNvPr>
          <p:cNvSpPr/>
          <p:nvPr/>
        </p:nvSpPr>
        <p:spPr>
          <a:xfrm rot="-2580000">
            <a:off x="4916338" y="4132771"/>
            <a:ext cx="914400" cy="914400"/>
          </a:xfrm>
          <a:prstGeom prst="arc">
            <a:avLst/>
          </a:prstGeom>
          <a:ln w="38100"/>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en-US">
              <a:ea typeface="Calibri"/>
              <a:cs typeface="Calibri"/>
            </a:endParaRPr>
          </a:p>
          <a:p>
            <a:pPr algn="ctr"/>
            <a:endParaRPr lang="en-US">
              <a:ea typeface="Calibri"/>
              <a:cs typeface="Calibri"/>
            </a:endParaRPr>
          </a:p>
        </p:txBody>
      </p:sp>
      <p:sp>
        <p:nvSpPr>
          <p:cNvPr id="15" name="Arc 14">
            <a:extLst>
              <a:ext uri="{FF2B5EF4-FFF2-40B4-BE49-F238E27FC236}">
                <a16:creationId xmlns:a16="http://schemas.microsoft.com/office/drawing/2014/main" id="{4653E1BD-6814-DD91-63E2-B380A85A11EA}"/>
              </a:ext>
            </a:extLst>
          </p:cNvPr>
          <p:cNvSpPr/>
          <p:nvPr/>
        </p:nvSpPr>
        <p:spPr>
          <a:xfrm rot="-2580000">
            <a:off x="5951507" y="4132770"/>
            <a:ext cx="914400" cy="914400"/>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8B63F030-7EAD-0F35-512C-707A8969D1D4}"/>
              </a:ext>
            </a:extLst>
          </p:cNvPr>
          <p:cNvSpPr/>
          <p:nvPr/>
        </p:nvSpPr>
        <p:spPr>
          <a:xfrm rot="-2580000">
            <a:off x="3949124" y="4251077"/>
            <a:ext cx="756249" cy="756250"/>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28D7D22D-5D73-DFA0-E82C-FDFF29E466D3}"/>
              </a:ext>
            </a:extLst>
          </p:cNvPr>
          <p:cNvSpPr/>
          <p:nvPr/>
        </p:nvSpPr>
        <p:spPr>
          <a:xfrm rot="-2580000">
            <a:off x="4998671" y="4251076"/>
            <a:ext cx="756249" cy="756250"/>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a:extLst>
              <a:ext uri="{FF2B5EF4-FFF2-40B4-BE49-F238E27FC236}">
                <a16:creationId xmlns:a16="http://schemas.microsoft.com/office/drawing/2014/main" id="{8F452990-FE4A-052D-A899-23B9C91B33E6}"/>
              </a:ext>
            </a:extLst>
          </p:cNvPr>
          <p:cNvSpPr/>
          <p:nvPr/>
        </p:nvSpPr>
        <p:spPr>
          <a:xfrm rot="-2580000">
            <a:off x="6033841" y="4251077"/>
            <a:ext cx="756249" cy="756250"/>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D5F87429-3C21-7829-B448-08EE5AC3E604}"/>
              </a:ext>
            </a:extLst>
          </p:cNvPr>
          <p:cNvSpPr/>
          <p:nvPr/>
        </p:nvSpPr>
        <p:spPr>
          <a:xfrm rot="-2580000">
            <a:off x="4025183" y="4388844"/>
            <a:ext cx="569345" cy="526214"/>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a:extLst>
              <a:ext uri="{FF2B5EF4-FFF2-40B4-BE49-F238E27FC236}">
                <a16:creationId xmlns:a16="http://schemas.microsoft.com/office/drawing/2014/main" id="{910162E3-8095-9E61-5BEE-56F90B2BBA9B}"/>
              </a:ext>
            </a:extLst>
          </p:cNvPr>
          <p:cNvSpPr/>
          <p:nvPr/>
        </p:nvSpPr>
        <p:spPr>
          <a:xfrm rot="-2580000">
            <a:off x="5074730" y="4374466"/>
            <a:ext cx="569345" cy="526214"/>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43D40A41-C83B-9611-334E-59AC657D5261}"/>
              </a:ext>
            </a:extLst>
          </p:cNvPr>
          <p:cNvSpPr/>
          <p:nvPr/>
        </p:nvSpPr>
        <p:spPr>
          <a:xfrm rot="-2580000">
            <a:off x="6124277" y="4374466"/>
            <a:ext cx="569345" cy="526214"/>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C0F1A329-8E40-5435-4A8F-257BDEEFF9D6}"/>
              </a:ext>
            </a:extLst>
          </p:cNvPr>
          <p:cNvCxnSpPr/>
          <p:nvPr/>
        </p:nvCxnSpPr>
        <p:spPr>
          <a:xfrm flipH="1">
            <a:off x="4299191" y="4888481"/>
            <a:ext cx="5750" cy="48308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DBECF12-3AAE-06B3-58D4-48D56EDB05C6}"/>
              </a:ext>
            </a:extLst>
          </p:cNvPr>
          <p:cNvCxnSpPr>
            <a:cxnSpLocks/>
          </p:cNvCxnSpPr>
          <p:nvPr/>
        </p:nvCxnSpPr>
        <p:spPr>
          <a:xfrm>
            <a:off x="5363084" y="4900744"/>
            <a:ext cx="8627" cy="48308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5F7675F-A45A-A371-DA2B-44694DF28439}"/>
              </a:ext>
            </a:extLst>
          </p:cNvPr>
          <p:cNvCxnSpPr>
            <a:cxnSpLocks/>
          </p:cNvCxnSpPr>
          <p:nvPr/>
        </p:nvCxnSpPr>
        <p:spPr>
          <a:xfrm flipH="1">
            <a:off x="6441417" y="4888481"/>
            <a:ext cx="5750" cy="48308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89E5D1A-C443-FDED-8853-1B058069C383}"/>
              </a:ext>
            </a:extLst>
          </p:cNvPr>
          <p:cNvSpPr/>
          <p:nvPr/>
        </p:nvSpPr>
        <p:spPr>
          <a:xfrm>
            <a:off x="3994389" y="5338673"/>
            <a:ext cx="2840966" cy="16677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2F4B4BC1-6607-D723-C2F8-6BAACBAF5DBC}"/>
              </a:ext>
            </a:extLst>
          </p:cNvPr>
          <p:cNvCxnSpPr>
            <a:cxnSpLocks/>
          </p:cNvCxnSpPr>
          <p:nvPr/>
        </p:nvCxnSpPr>
        <p:spPr>
          <a:xfrm flipH="1">
            <a:off x="5363114" y="5449198"/>
            <a:ext cx="5750" cy="540589"/>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Flowchart: Connector 34">
            <a:extLst>
              <a:ext uri="{FF2B5EF4-FFF2-40B4-BE49-F238E27FC236}">
                <a16:creationId xmlns:a16="http://schemas.microsoft.com/office/drawing/2014/main" id="{215C0C6A-E5AC-0739-7C29-40526A695304}"/>
              </a:ext>
            </a:extLst>
          </p:cNvPr>
          <p:cNvSpPr/>
          <p:nvPr/>
        </p:nvSpPr>
        <p:spPr>
          <a:xfrm>
            <a:off x="5142242" y="5825167"/>
            <a:ext cx="457200" cy="4572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E544D704-B106-94C5-8C36-B6229EFE892A}"/>
              </a:ext>
            </a:extLst>
          </p:cNvPr>
          <p:cNvCxnSpPr>
            <a:cxnSpLocks/>
          </p:cNvCxnSpPr>
          <p:nvPr/>
        </p:nvCxnSpPr>
        <p:spPr>
          <a:xfrm flipV="1">
            <a:off x="4867498" y="3410328"/>
            <a:ext cx="799381" cy="575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CBCA939-BC98-CFBF-56DD-26951878D340}"/>
              </a:ext>
            </a:extLst>
          </p:cNvPr>
          <p:cNvCxnSpPr>
            <a:cxnSpLocks/>
          </p:cNvCxnSpPr>
          <p:nvPr/>
        </p:nvCxnSpPr>
        <p:spPr>
          <a:xfrm flipV="1">
            <a:off x="5644209" y="2316982"/>
            <a:ext cx="8627" cy="1112806"/>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655C4CB-1B7F-A4FB-8CC0-7A18CA7C3D1A}"/>
              </a:ext>
            </a:extLst>
          </p:cNvPr>
          <p:cNvCxnSpPr>
            <a:cxnSpLocks/>
          </p:cNvCxnSpPr>
          <p:nvPr/>
        </p:nvCxnSpPr>
        <p:spPr>
          <a:xfrm flipH="1" flipV="1">
            <a:off x="4862078" y="2317648"/>
            <a:ext cx="5750" cy="1112806"/>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E49F61F-E3B5-FFE9-98CF-52ED014FBA2C}"/>
              </a:ext>
            </a:extLst>
          </p:cNvPr>
          <p:cNvSpPr/>
          <p:nvPr/>
        </p:nvSpPr>
        <p:spPr>
          <a:xfrm>
            <a:off x="4883090" y="3021221"/>
            <a:ext cx="785003" cy="38243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4606A8F9-2221-7A2D-E6D4-B77979C94F46}"/>
              </a:ext>
            </a:extLst>
          </p:cNvPr>
          <p:cNvCxnSpPr/>
          <p:nvPr/>
        </p:nvCxnSpPr>
        <p:spPr>
          <a:xfrm flipH="1" flipV="1">
            <a:off x="5596191" y="6076967"/>
            <a:ext cx="2651185" cy="57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0FDD7FE-92CF-86D0-BE2E-8A1D1C9C81A9}"/>
              </a:ext>
            </a:extLst>
          </p:cNvPr>
          <p:cNvSpPr txBox="1"/>
          <p:nvPr/>
        </p:nvSpPr>
        <p:spPr>
          <a:xfrm>
            <a:off x="8262053" y="5797189"/>
            <a:ext cx="21157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latin typeface="Arial" panose="020B0604020202020204" pitchFamily="34" charset="0"/>
                <a:ea typeface="Calibri"/>
                <a:cs typeface="Arial" panose="020B0604020202020204" pitchFamily="34" charset="0"/>
              </a:rPr>
              <a:t>Generator</a:t>
            </a:r>
          </a:p>
        </p:txBody>
      </p:sp>
      <p:cxnSp>
        <p:nvCxnSpPr>
          <p:cNvPr id="43" name="Straight Arrow Connector 42">
            <a:extLst>
              <a:ext uri="{FF2B5EF4-FFF2-40B4-BE49-F238E27FC236}">
                <a16:creationId xmlns:a16="http://schemas.microsoft.com/office/drawing/2014/main" id="{8C8F1AF0-D022-F87A-6869-E68F955822EA}"/>
              </a:ext>
            </a:extLst>
          </p:cNvPr>
          <p:cNvCxnSpPr>
            <a:cxnSpLocks/>
          </p:cNvCxnSpPr>
          <p:nvPr/>
        </p:nvCxnSpPr>
        <p:spPr>
          <a:xfrm flipH="1" flipV="1">
            <a:off x="6789511" y="4811759"/>
            <a:ext cx="1414732" cy="57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B3C251E-AD46-49DD-C302-702660D026AF}"/>
              </a:ext>
            </a:extLst>
          </p:cNvPr>
          <p:cNvSpPr txBox="1"/>
          <p:nvPr/>
        </p:nvSpPr>
        <p:spPr>
          <a:xfrm>
            <a:off x="8262052" y="4531981"/>
            <a:ext cx="218764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latin typeface="Arial" panose="020B0604020202020204" pitchFamily="34" charset="0"/>
                <a:ea typeface="Calibri"/>
                <a:cs typeface="Arial" panose="020B0604020202020204" pitchFamily="34" charset="0"/>
              </a:rPr>
              <a:t>Transducers</a:t>
            </a:r>
          </a:p>
        </p:txBody>
      </p:sp>
      <p:cxnSp>
        <p:nvCxnSpPr>
          <p:cNvPr id="45" name="Straight Arrow Connector 44">
            <a:extLst>
              <a:ext uri="{FF2B5EF4-FFF2-40B4-BE49-F238E27FC236}">
                <a16:creationId xmlns:a16="http://schemas.microsoft.com/office/drawing/2014/main" id="{FD855469-FB83-803B-ACC0-8D4E0E804D53}"/>
              </a:ext>
            </a:extLst>
          </p:cNvPr>
          <p:cNvCxnSpPr>
            <a:cxnSpLocks/>
          </p:cNvCxnSpPr>
          <p:nvPr/>
        </p:nvCxnSpPr>
        <p:spPr>
          <a:xfrm flipH="1" flipV="1">
            <a:off x="6933284" y="4294174"/>
            <a:ext cx="1285336" cy="57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03C19F7-9C24-8EA7-8B9E-15A4A8956CE4}"/>
              </a:ext>
            </a:extLst>
          </p:cNvPr>
          <p:cNvSpPr txBox="1"/>
          <p:nvPr/>
        </p:nvSpPr>
        <p:spPr>
          <a:xfrm>
            <a:off x="8262051" y="4000018"/>
            <a:ext cx="218764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latin typeface="Arial" panose="020B0604020202020204" pitchFamily="34" charset="0"/>
                <a:ea typeface="Calibri"/>
                <a:cs typeface="Arial" panose="020B0604020202020204" pitchFamily="34" charset="0"/>
              </a:rPr>
              <a:t>Probes</a:t>
            </a:r>
            <a:endParaRPr lang="en-US" sz="2800">
              <a:latin typeface="Arial" panose="020B0604020202020204" pitchFamily="34" charset="0"/>
              <a:cs typeface="Arial" panose="020B0604020202020204" pitchFamily="34" charset="0"/>
            </a:endParaRPr>
          </a:p>
        </p:txBody>
      </p:sp>
      <p:sp>
        <p:nvSpPr>
          <p:cNvPr id="11" name="Text Placeholder 3">
            <a:extLst>
              <a:ext uri="{FF2B5EF4-FFF2-40B4-BE49-F238E27FC236}">
                <a16:creationId xmlns:a16="http://schemas.microsoft.com/office/drawing/2014/main" id="{95CF890F-7115-1905-1ED6-1CCC50CFF506}"/>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Timothy Norman</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3319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animBg="1"/>
      <p:bldP spid="20" grpId="0" animBg="1"/>
      <p:bldP spid="21" grpId="0" animBg="1"/>
      <p:bldP spid="22" grpId="0" animBg="1"/>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2">
            <a:extLst>
              <a:ext uri="{FF2B5EF4-FFF2-40B4-BE49-F238E27FC236}">
                <a16:creationId xmlns:a16="http://schemas.microsoft.com/office/drawing/2014/main" id="{8F3855B5-4DEF-507B-79E6-3CF4EFEDC672}"/>
              </a:ext>
            </a:extLst>
          </p:cNvPr>
          <p:cNvSpPr>
            <a:spLocks noGrp="1"/>
          </p:cNvSpPr>
          <p:nvPr>
            <p:ph type="ftr" sz="quarter" idx="11"/>
          </p:nvPr>
        </p:nvSpPr>
        <p:spPr>
          <a:xfrm>
            <a:off x="533400" y="6377940"/>
            <a:ext cx="4274813" cy="274320"/>
          </a:xfrm>
        </p:spPr>
        <p:txBody>
          <a:bodyPr/>
          <a:lstStyle/>
          <a:p>
            <a:endParaRPr lang="en-US"/>
          </a:p>
        </p:txBody>
      </p:sp>
      <p:sp>
        <p:nvSpPr>
          <p:cNvPr id="4" name="Slide Number Placeholder 3">
            <a:extLst>
              <a:ext uri="{FF2B5EF4-FFF2-40B4-BE49-F238E27FC236}">
                <a16:creationId xmlns:a16="http://schemas.microsoft.com/office/drawing/2014/main" id="{4A16913A-AC05-F39F-CB8C-ABA150B7135E}"/>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dirty="0" smtClean="0"/>
              <a:pPr>
                <a:spcAft>
                  <a:spcPts val="600"/>
                </a:spcAft>
              </a:pPr>
              <a:t>21</a:t>
            </a:fld>
            <a:endParaRPr lang="en-US"/>
          </a:p>
        </p:txBody>
      </p:sp>
      <p:sp>
        <p:nvSpPr>
          <p:cNvPr id="5" name="Title 4">
            <a:extLst>
              <a:ext uri="{FF2B5EF4-FFF2-40B4-BE49-F238E27FC236}">
                <a16:creationId xmlns:a16="http://schemas.microsoft.com/office/drawing/2014/main" id="{16A8575D-E8C9-46B1-C514-1C7F450E5C7F}"/>
              </a:ext>
            </a:extLst>
          </p:cNvPr>
          <p:cNvSpPr>
            <a:spLocks noGrp="1"/>
          </p:cNvSpPr>
          <p:nvPr>
            <p:ph type="title"/>
          </p:nvPr>
        </p:nvSpPr>
        <p:spPr>
          <a:xfrm>
            <a:off x="533400" y="457200"/>
            <a:ext cx="9601200" cy="960276"/>
          </a:xfrm>
        </p:spPr>
        <p:txBody>
          <a:bodyPr anchor="b">
            <a:normAutofit/>
          </a:bodyPr>
          <a:lstStyle/>
          <a:p>
            <a:r>
              <a:rPr lang="en-US" err="1"/>
              <a:t>Sonicator</a:t>
            </a:r>
            <a:r>
              <a:rPr lang="en-US"/>
              <a:t> Components</a:t>
            </a:r>
          </a:p>
        </p:txBody>
      </p:sp>
      <p:graphicFrame>
        <p:nvGraphicFramePr>
          <p:cNvPr id="15" name="Content Placeholder 1">
            <a:extLst>
              <a:ext uri="{FF2B5EF4-FFF2-40B4-BE49-F238E27FC236}">
                <a16:creationId xmlns:a16="http://schemas.microsoft.com/office/drawing/2014/main" id="{A0E4D729-D8AE-0766-EB6C-6AB3061A6D72}"/>
              </a:ext>
            </a:extLst>
          </p:cNvPr>
          <p:cNvGraphicFramePr/>
          <p:nvPr>
            <p:extLst>
              <p:ext uri="{D42A27DB-BD31-4B8C-83A1-F6EECF244321}">
                <p14:modId xmlns:p14="http://schemas.microsoft.com/office/powerpoint/2010/main" val="3289858474"/>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3">
            <a:extLst>
              <a:ext uri="{FF2B5EF4-FFF2-40B4-BE49-F238E27FC236}">
                <a16:creationId xmlns:a16="http://schemas.microsoft.com/office/drawing/2014/main" id="{C4F56921-3504-1EBB-1920-A84AAEE9F788}"/>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Timothy Norman</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91829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213FE88-E6BB-AD0A-F454-D34F7895DC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048EE8-E9D7-331B-C867-C8DE5BD9318F}"/>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5" name="Title 4">
            <a:extLst>
              <a:ext uri="{FF2B5EF4-FFF2-40B4-BE49-F238E27FC236}">
                <a16:creationId xmlns:a16="http://schemas.microsoft.com/office/drawing/2014/main" id="{FF43E349-0640-1AEA-82DB-C63B252111FA}"/>
              </a:ext>
            </a:extLst>
          </p:cNvPr>
          <p:cNvSpPr>
            <a:spLocks noGrp="1"/>
          </p:cNvSpPr>
          <p:nvPr>
            <p:ph type="title"/>
          </p:nvPr>
        </p:nvSpPr>
        <p:spPr/>
        <p:txBody>
          <a:bodyPr/>
          <a:lstStyle/>
          <a:p>
            <a:r>
              <a:rPr lang="en-US"/>
              <a:t>Bucky Paper Production</a:t>
            </a:r>
          </a:p>
        </p:txBody>
      </p:sp>
      <p:pic>
        <p:nvPicPr>
          <p:cNvPr id="9" name="Picture 8" descr="A white plastic bottle with a black cap&#10;&#10;Description automatically generated">
            <a:extLst>
              <a:ext uri="{FF2B5EF4-FFF2-40B4-BE49-F238E27FC236}">
                <a16:creationId xmlns:a16="http://schemas.microsoft.com/office/drawing/2014/main" id="{72FFBD94-B1F7-788F-0F06-712930FF15B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8535" r="16810" b="1563"/>
          <a:stretch/>
        </p:blipFill>
        <p:spPr>
          <a:xfrm>
            <a:off x="679949" y="1705648"/>
            <a:ext cx="1131923" cy="1723352"/>
          </a:xfrm>
          <a:prstGeom prst="rect">
            <a:avLst/>
          </a:prstGeom>
        </p:spPr>
      </p:pic>
      <p:pic>
        <p:nvPicPr>
          <p:cNvPr id="10" name="Picture 9" descr="A pile of black powder&#10;&#10;Description automatically generated">
            <a:extLst>
              <a:ext uri="{FF2B5EF4-FFF2-40B4-BE49-F238E27FC236}">
                <a16:creationId xmlns:a16="http://schemas.microsoft.com/office/drawing/2014/main" id="{6BFFFF45-C76A-B7C2-3AC3-B21198947587}"/>
              </a:ext>
            </a:extLst>
          </p:cNvPr>
          <p:cNvPicPr>
            <a:picLocks noChangeAspect="1"/>
          </p:cNvPicPr>
          <p:nvPr/>
        </p:nvPicPr>
        <p:blipFill>
          <a:blip r:embed="rId4"/>
          <a:stretch>
            <a:fillRect/>
          </a:stretch>
        </p:blipFill>
        <p:spPr>
          <a:xfrm>
            <a:off x="1433402" y="4701503"/>
            <a:ext cx="1586329" cy="735480"/>
          </a:xfrm>
          <a:prstGeom prst="rect">
            <a:avLst/>
          </a:prstGeom>
        </p:spPr>
      </p:pic>
      <p:pic>
        <p:nvPicPr>
          <p:cNvPr id="11" name="Picture 10" descr="A brown bottle with a red cap&#10;&#10;Description automatically generated">
            <a:extLst>
              <a:ext uri="{FF2B5EF4-FFF2-40B4-BE49-F238E27FC236}">
                <a16:creationId xmlns:a16="http://schemas.microsoft.com/office/drawing/2014/main" id="{00982B83-744C-6C50-BA2D-5736EEA7302C}"/>
              </a:ext>
            </a:extLst>
          </p:cNvPr>
          <p:cNvPicPr>
            <a:picLocks noChangeAspect="1"/>
          </p:cNvPicPr>
          <p:nvPr/>
        </p:nvPicPr>
        <p:blipFill>
          <a:blip r:embed="rId5"/>
          <a:stretch>
            <a:fillRect/>
          </a:stretch>
        </p:blipFill>
        <p:spPr>
          <a:xfrm>
            <a:off x="679949" y="4156711"/>
            <a:ext cx="582981" cy="1280272"/>
          </a:xfrm>
          <a:prstGeom prst="rect">
            <a:avLst/>
          </a:prstGeom>
        </p:spPr>
      </p:pic>
      <p:sp>
        <p:nvSpPr>
          <p:cNvPr id="19" name="TextBox 18">
            <a:extLst>
              <a:ext uri="{FF2B5EF4-FFF2-40B4-BE49-F238E27FC236}">
                <a16:creationId xmlns:a16="http://schemas.microsoft.com/office/drawing/2014/main" id="{2D61C365-5FBE-8EA0-03D3-2E57203D34AE}"/>
              </a:ext>
            </a:extLst>
          </p:cNvPr>
          <p:cNvSpPr txBox="1"/>
          <p:nvPr/>
        </p:nvSpPr>
        <p:spPr>
          <a:xfrm>
            <a:off x="3454180" y="1755080"/>
            <a:ext cx="7331476" cy="334784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a:latin typeface="Arial" panose="020B0604020202020204" pitchFamily="34" charset="0"/>
                <a:cs typeface="Arial" panose="020B0604020202020204" pitchFamily="34" charset="0"/>
              </a:rPr>
              <a:t>200 grams Isopropyl Alcohol </a:t>
            </a:r>
          </a:p>
          <a:p>
            <a:pPr marL="342900" indent="-342900">
              <a:lnSpc>
                <a:spcPct val="150000"/>
              </a:lnSpc>
              <a:buFont typeface="Arial" panose="020B0604020202020204" pitchFamily="34" charset="0"/>
              <a:buChar char="•"/>
            </a:pPr>
            <a:r>
              <a:rPr lang="en-US" sz="2400">
                <a:latin typeface="Arial" panose="020B0604020202020204" pitchFamily="34" charset="0"/>
                <a:cs typeface="Arial" panose="020B0604020202020204" pitchFamily="34" charset="0"/>
              </a:rPr>
              <a:t>0.125 grams of powdered CNTs</a:t>
            </a:r>
          </a:p>
          <a:p>
            <a:pPr marL="342900" indent="-342900">
              <a:lnSpc>
                <a:spcPct val="150000"/>
              </a:lnSpc>
              <a:buFont typeface="Arial" panose="020B0604020202020204" pitchFamily="34" charset="0"/>
              <a:buChar char="•"/>
            </a:pPr>
            <a:r>
              <a:rPr lang="en-US" sz="2400">
                <a:latin typeface="Arial" panose="020B0604020202020204" pitchFamily="34" charset="0"/>
                <a:cs typeface="Arial" panose="020B0604020202020204" pitchFamily="34" charset="0"/>
              </a:rPr>
              <a:t>Sonicated for a total of 3 hours and 15 minutes </a:t>
            </a:r>
          </a:p>
          <a:p>
            <a:pPr marL="342900" indent="-342900">
              <a:lnSpc>
                <a:spcPct val="150000"/>
              </a:lnSpc>
              <a:buFont typeface="Arial" panose="020B0604020202020204" pitchFamily="34" charset="0"/>
              <a:buChar char="•"/>
            </a:pPr>
            <a:r>
              <a:rPr lang="en-US" sz="2400">
                <a:latin typeface="Arial" panose="020B0604020202020204" pitchFamily="34" charset="0"/>
                <a:cs typeface="Arial" panose="020B0604020202020204" pitchFamily="34" charset="0"/>
              </a:rPr>
              <a:t>Vacuum filtered twice </a:t>
            </a:r>
          </a:p>
          <a:p>
            <a:pPr marL="342900" indent="-342900">
              <a:lnSpc>
                <a:spcPct val="150000"/>
              </a:lnSpc>
              <a:buFont typeface="Arial" panose="020B0604020202020204" pitchFamily="34" charset="0"/>
              <a:buChar char="•"/>
            </a:pPr>
            <a:r>
              <a:rPr lang="en-US" sz="2400">
                <a:latin typeface="Arial" panose="020B0604020202020204" pitchFamily="34" charset="0"/>
                <a:cs typeface="Arial" panose="020B0604020202020204" pitchFamily="34" charset="0"/>
              </a:rPr>
              <a:t>Vacuum aided drying overnight</a:t>
            </a:r>
          </a:p>
          <a:p>
            <a:pPr marL="342900" indent="-342900">
              <a:lnSpc>
                <a:spcPct val="150000"/>
              </a:lnSpc>
              <a:buFont typeface="Arial" panose="020B0604020202020204" pitchFamily="34" charset="0"/>
              <a:buChar char="•"/>
            </a:pPr>
            <a:r>
              <a:rPr lang="en-US" sz="2400">
                <a:latin typeface="Arial" panose="020B0604020202020204" pitchFamily="34" charset="0"/>
                <a:cs typeface="Arial" panose="020B0604020202020204" pitchFamily="34" charset="0"/>
              </a:rPr>
              <a:t>Produced a sheet of a thickness of 0.03 mm </a:t>
            </a:r>
          </a:p>
        </p:txBody>
      </p:sp>
      <p:sp>
        <p:nvSpPr>
          <p:cNvPr id="20" name="Text Placeholder 3">
            <a:extLst>
              <a:ext uri="{FF2B5EF4-FFF2-40B4-BE49-F238E27FC236}">
                <a16:creationId xmlns:a16="http://schemas.microsoft.com/office/drawing/2014/main" id="{DA8D2FB2-73D9-709B-AF71-577CDDC9B90F}"/>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Timothy Norman</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84599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E979B7-5B94-707C-0FBA-42E91D7730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055E2B-D916-97F2-CCC6-AC1B3CC4FA7A}"/>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5" name="Title 4">
            <a:extLst>
              <a:ext uri="{FF2B5EF4-FFF2-40B4-BE49-F238E27FC236}">
                <a16:creationId xmlns:a16="http://schemas.microsoft.com/office/drawing/2014/main" id="{90FE6C8D-BD2E-930E-1E6E-E55A39E8E552}"/>
              </a:ext>
            </a:extLst>
          </p:cNvPr>
          <p:cNvSpPr>
            <a:spLocks noGrp="1"/>
          </p:cNvSpPr>
          <p:nvPr>
            <p:ph type="title"/>
          </p:nvPr>
        </p:nvSpPr>
        <p:spPr/>
        <p:txBody>
          <a:bodyPr/>
          <a:lstStyle/>
          <a:p>
            <a:r>
              <a:rPr lang="en-US"/>
              <a:t>Bucky Paper Production</a:t>
            </a:r>
          </a:p>
        </p:txBody>
      </p:sp>
      <p:pic>
        <p:nvPicPr>
          <p:cNvPr id="7" name="Picture 6" descr="A person in gloves pouring liquid into a glass&#10;&#10;Description automatically generated">
            <a:extLst>
              <a:ext uri="{FF2B5EF4-FFF2-40B4-BE49-F238E27FC236}">
                <a16:creationId xmlns:a16="http://schemas.microsoft.com/office/drawing/2014/main" id="{1B1282FE-C6C5-D368-FFF7-7ADAC0CDEFD2}"/>
              </a:ext>
            </a:extLst>
          </p:cNvPr>
          <p:cNvPicPr>
            <a:picLocks noChangeAspect="1"/>
          </p:cNvPicPr>
          <p:nvPr/>
        </p:nvPicPr>
        <p:blipFill rotWithShape="1">
          <a:blip r:embed="rId2"/>
          <a:srcRect l="1532" r="29655"/>
          <a:stretch/>
        </p:blipFill>
        <p:spPr>
          <a:xfrm rot="5400000">
            <a:off x="4179150" y="1874519"/>
            <a:ext cx="2842050" cy="3108960"/>
          </a:xfrm>
          <a:prstGeom prst="rect">
            <a:avLst/>
          </a:prstGeom>
        </p:spPr>
      </p:pic>
      <p:pic>
        <p:nvPicPr>
          <p:cNvPr id="9" name="Picture 8" descr="A cup with a black liquid inside&#10;&#10;Description automatically generated">
            <a:extLst>
              <a:ext uri="{FF2B5EF4-FFF2-40B4-BE49-F238E27FC236}">
                <a16:creationId xmlns:a16="http://schemas.microsoft.com/office/drawing/2014/main" id="{D3383B5E-D48B-F7CF-535E-08CF9EAEFECB}"/>
              </a:ext>
            </a:extLst>
          </p:cNvPr>
          <p:cNvPicPr>
            <a:picLocks noChangeAspect="1"/>
          </p:cNvPicPr>
          <p:nvPr/>
        </p:nvPicPr>
        <p:blipFill rotWithShape="1">
          <a:blip r:embed="rId3"/>
          <a:srcRect l="18851" t="11198" r="28429" b="18916"/>
          <a:stretch/>
        </p:blipFill>
        <p:spPr>
          <a:xfrm rot="5400000">
            <a:off x="7549451" y="1876145"/>
            <a:ext cx="2842049" cy="3105709"/>
          </a:xfrm>
          <a:prstGeom prst="rect">
            <a:avLst/>
          </a:prstGeom>
        </p:spPr>
      </p:pic>
      <p:pic>
        <p:nvPicPr>
          <p:cNvPr id="13" name="Picture 12" descr="A container with cups inside of it&#10;&#10;Description automatically generated with medium confidence">
            <a:extLst>
              <a:ext uri="{FF2B5EF4-FFF2-40B4-BE49-F238E27FC236}">
                <a16:creationId xmlns:a16="http://schemas.microsoft.com/office/drawing/2014/main" id="{62A2555F-806B-1709-4493-505C984B6080}"/>
              </a:ext>
            </a:extLst>
          </p:cNvPr>
          <p:cNvPicPr>
            <a:picLocks noChangeAspect="1"/>
          </p:cNvPicPr>
          <p:nvPr/>
        </p:nvPicPr>
        <p:blipFill rotWithShape="1">
          <a:blip r:embed="rId4"/>
          <a:srcRect l="23846" r="19276"/>
          <a:stretch/>
        </p:blipFill>
        <p:spPr>
          <a:xfrm rot="5400000">
            <a:off x="635269" y="1659494"/>
            <a:ext cx="2842049" cy="3539011"/>
          </a:xfrm>
          <a:prstGeom prst="rect">
            <a:avLst/>
          </a:prstGeom>
        </p:spPr>
      </p:pic>
      <p:sp>
        <p:nvSpPr>
          <p:cNvPr id="2" name="TextBox 1">
            <a:extLst>
              <a:ext uri="{FF2B5EF4-FFF2-40B4-BE49-F238E27FC236}">
                <a16:creationId xmlns:a16="http://schemas.microsoft.com/office/drawing/2014/main" id="{DB83F43F-7351-A472-F85B-01565AF43D39}"/>
              </a:ext>
            </a:extLst>
          </p:cNvPr>
          <p:cNvSpPr txBox="1"/>
          <p:nvPr/>
        </p:nvSpPr>
        <p:spPr>
          <a:xfrm>
            <a:off x="393748" y="4925168"/>
            <a:ext cx="33250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Arial" panose="020B0604020202020204" pitchFamily="34" charset="0"/>
                <a:cs typeface="Arial" panose="020B0604020202020204" pitchFamily="34" charset="0"/>
              </a:rPr>
              <a:t>Sonication</a:t>
            </a:r>
          </a:p>
        </p:txBody>
      </p:sp>
      <p:sp>
        <p:nvSpPr>
          <p:cNvPr id="6" name="TextBox 5">
            <a:extLst>
              <a:ext uri="{FF2B5EF4-FFF2-40B4-BE49-F238E27FC236}">
                <a16:creationId xmlns:a16="http://schemas.microsoft.com/office/drawing/2014/main" id="{F5698E34-ECC2-9EC5-F8FC-B4DEEE404F84}"/>
              </a:ext>
            </a:extLst>
          </p:cNvPr>
          <p:cNvSpPr txBox="1"/>
          <p:nvPr/>
        </p:nvSpPr>
        <p:spPr>
          <a:xfrm>
            <a:off x="4056711" y="4925168"/>
            <a:ext cx="30869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Arial" panose="020B0604020202020204" pitchFamily="34" charset="0"/>
                <a:cs typeface="Arial" panose="020B0604020202020204" pitchFamily="34" charset="0"/>
              </a:rPr>
              <a:t>Vacuum Filtration</a:t>
            </a:r>
          </a:p>
        </p:txBody>
      </p:sp>
      <p:sp>
        <p:nvSpPr>
          <p:cNvPr id="8" name="TextBox 7">
            <a:extLst>
              <a:ext uri="{FF2B5EF4-FFF2-40B4-BE49-F238E27FC236}">
                <a16:creationId xmlns:a16="http://schemas.microsoft.com/office/drawing/2014/main" id="{8002384F-97D5-9A7C-662D-E65003315136}"/>
              </a:ext>
            </a:extLst>
          </p:cNvPr>
          <p:cNvSpPr txBox="1"/>
          <p:nvPr/>
        </p:nvSpPr>
        <p:spPr>
          <a:xfrm>
            <a:off x="7422431" y="4925168"/>
            <a:ext cx="309608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Arial" panose="020B0604020202020204" pitchFamily="34" charset="0"/>
                <a:cs typeface="Arial" panose="020B0604020202020204" pitchFamily="34" charset="0"/>
              </a:rPr>
              <a:t>Drying CNT film </a:t>
            </a:r>
          </a:p>
        </p:txBody>
      </p:sp>
      <p:sp>
        <p:nvSpPr>
          <p:cNvPr id="10" name="Text Placeholder 3">
            <a:extLst>
              <a:ext uri="{FF2B5EF4-FFF2-40B4-BE49-F238E27FC236}">
                <a16:creationId xmlns:a16="http://schemas.microsoft.com/office/drawing/2014/main" id="{629BA3D1-0DEC-E3A8-75AD-E76D2B67ED2A}"/>
              </a:ext>
            </a:extLst>
          </p:cNvPr>
          <p:cNvSpPr txBox="1">
            <a:spLocks/>
          </p:cNvSpPr>
          <p:nvPr/>
        </p:nvSpPr>
        <p:spPr>
          <a:xfrm>
            <a:off x="10600193" y="-26276"/>
            <a:ext cx="1728442" cy="538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Timothy Norman</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2698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69D1DEB-DF62-E158-1D50-9F428FED43BD}"/>
              </a:ext>
            </a:extLst>
          </p:cNvPr>
          <p:cNvGrpSpPr/>
          <p:nvPr/>
        </p:nvGrpSpPr>
        <p:grpSpPr>
          <a:xfrm>
            <a:off x="8229600" y="2154076"/>
            <a:ext cx="602727" cy="1124833"/>
            <a:chOff x="8229600" y="2154076"/>
            <a:chExt cx="602727" cy="1124833"/>
          </a:xfrm>
        </p:grpSpPr>
        <p:sp>
          <p:nvSpPr>
            <p:cNvPr id="28" name="Freeform: Shape 27">
              <a:extLst>
                <a:ext uri="{FF2B5EF4-FFF2-40B4-BE49-F238E27FC236}">
                  <a16:creationId xmlns:a16="http://schemas.microsoft.com/office/drawing/2014/main" id="{DE490873-A6A0-AD9E-5812-966B3D61D554}"/>
                </a:ext>
              </a:extLst>
            </p:cNvPr>
            <p:cNvSpPr/>
            <p:nvPr/>
          </p:nvSpPr>
          <p:spPr>
            <a:xfrm>
              <a:off x="8229600" y="2154078"/>
              <a:ext cx="594045" cy="1124831"/>
            </a:xfrm>
            <a:custGeom>
              <a:avLst/>
              <a:gdLst>
                <a:gd name="connsiteX0" fmla="*/ 323273 w 594045"/>
                <a:gd name="connsiteY0" fmla="*/ 1124831 h 1124831"/>
                <a:gd name="connsiteX1" fmla="*/ 230909 w 594045"/>
                <a:gd name="connsiteY1" fmla="*/ 727667 h 1124831"/>
                <a:gd name="connsiteX2" fmla="*/ 591127 w 594045"/>
                <a:gd name="connsiteY2" fmla="*/ 53413 h 1124831"/>
                <a:gd name="connsiteX3" fmla="*/ 0 w 594045"/>
                <a:gd name="connsiteY3" fmla="*/ 7231 h 1124831"/>
              </a:gdLst>
              <a:ahLst/>
              <a:cxnLst>
                <a:cxn ang="0">
                  <a:pos x="connsiteX0" y="connsiteY0"/>
                </a:cxn>
                <a:cxn ang="0">
                  <a:pos x="connsiteX1" y="connsiteY1"/>
                </a:cxn>
                <a:cxn ang="0">
                  <a:pos x="connsiteX2" y="connsiteY2"/>
                </a:cxn>
                <a:cxn ang="0">
                  <a:pos x="connsiteX3" y="connsiteY3"/>
                </a:cxn>
              </a:cxnLst>
              <a:rect l="l" t="t" r="r" b="b"/>
              <a:pathLst>
                <a:path w="594045" h="1124831">
                  <a:moveTo>
                    <a:pt x="323273" y="1124831"/>
                  </a:moveTo>
                  <a:cubicBezTo>
                    <a:pt x="254770" y="1015534"/>
                    <a:pt x="186267" y="906237"/>
                    <a:pt x="230909" y="727667"/>
                  </a:cubicBezTo>
                  <a:cubicBezTo>
                    <a:pt x="275551" y="549097"/>
                    <a:pt x="629612" y="173486"/>
                    <a:pt x="591127" y="53413"/>
                  </a:cubicBezTo>
                  <a:cubicBezTo>
                    <a:pt x="552642" y="-66660"/>
                    <a:pt x="64654" y="61110"/>
                    <a:pt x="0" y="7231"/>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FB64D543-0A19-794E-4084-16EDE8DF2F02}"/>
                </a:ext>
              </a:extLst>
            </p:cNvPr>
            <p:cNvSpPr/>
            <p:nvPr/>
          </p:nvSpPr>
          <p:spPr>
            <a:xfrm>
              <a:off x="8233941" y="2154077"/>
              <a:ext cx="594045" cy="1124831"/>
            </a:xfrm>
            <a:custGeom>
              <a:avLst/>
              <a:gdLst>
                <a:gd name="connsiteX0" fmla="*/ 323273 w 594045"/>
                <a:gd name="connsiteY0" fmla="*/ 1124831 h 1124831"/>
                <a:gd name="connsiteX1" fmla="*/ 230909 w 594045"/>
                <a:gd name="connsiteY1" fmla="*/ 727667 h 1124831"/>
                <a:gd name="connsiteX2" fmla="*/ 591127 w 594045"/>
                <a:gd name="connsiteY2" fmla="*/ 53413 h 1124831"/>
                <a:gd name="connsiteX3" fmla="*/ 0 w 594045"/>
                <a:gd name="connsiteY3" fmla="*/ 7231 h 1124831"/>
              </a:gdLst>
              <a:ahLst/>
              <a:cxnLst>
                <a:cxn ang="0">
                  <a:pos x="connsiteX0" y="connsiteY0"/>
                </a:cxn>
                <a:cxn ang="0">
                  <a:pos x="connsiteX1" y="connsiteY1"/>
                </a:cxn>
                <a:cxn ang="0">
                  <a:pos x="connsiteX2" y="connsiteY2"/>
                </a:cxn>
                <a:cxn ang="0">
                  <a:pos x="connsiteX3" y="connsiteY3"/>
                </a:cxn>
              </a:cxnLst>
              <a:rect l="l" t="t" r="r" b="b"/>
              <a:pathLst>
                <a:path w="594045" h="1124831">
                  <a:moveTo>
                    <a:pt x="323273" y="1124831"/>
                  </a:moveTo>
                  <a:cubicBezTo>
                    <a:pt x="254770" y="1015534"/>
                    <a:pt x="186267" y="906237"/>
                    <a:pt x="230909" y="727667"/>
                  </a:cubicBezTo>
                  <a:cubicBezTo>
                    <a:pt x="275551" y="549097"/>
                    <a:pt x="629612" y="173486"/>
                    <a:pt x="591127" y="53413"/>
                  </a:cubicBezTo>
                  <a:cubicBezTo>
                    <a:pt x="552642" y="-66660"/>
                    <a:pt x="64654" y="61110"/>
                    <a:pt x="0" y="7231"/>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95B9F0E-73CA-D2C9-D6D1-89B071C7031C}"/>
                </a:ext>
              </a:extLst>
            </p:cNvPr>
            <p:cNvSpPr/>
            <p:nvPr/>
          </p:nvSpPr>
          <p:spPr>
            <a:xfrm>
              <a:off x="8238282" y="2154076"/>
              <a:ext cx="594045" cy="1124831"/>
            </a:xfrm>
            <a:custGeom>
              <a:avLst/>
              <a:gdLst>
                <a:gd name="connsiteX0" fmla="*/ 323273 w 594045"/>
                <a:gd name="connsiteY0" fmla="*/ 1124831 h 1124831"/>
                <a:gd name="connsiteX1" fmla="*/ 230909 w 594045"/>
                <a:gd name="connsiteY1" fmla="*/ 727667 h 1124831"/>
                <a:gd name="connsiteX2" fmla="*/ 591127 w 594045"/>
                <a:gd name="connsiteY2" fmla="*/ 53413 h 1124831"/>
                <a:gd name="connsiteX3" fmla="*/ 0 w 594045"/>
                <a:gd name="connsiteY3" fmla="*/ 7231 h 1124831"/>
              </a:gdLst>
              <a:ahLst/>
              <a:cxnLst>
                <a:cxn ang="0">
                  <a:pos x="connsiteX0" y="connsiteY0"/>
                </a:cxn>
                <a:cxn ang="0">
                  <a:pos x="connsiteX1" y="connsiteY1"/>
                </a:cxn>
                <a:cxn ang="0">
                  <a:pos x="connsiteX2" y="connsiteY2"/>
                </a:cxn>
                <a:cxn ang="0">
                  <a:pos x="connsiteX3" y="connsiteY3"/>
                </a:cxn>
              </a:cxnLst>
              <a:rect l="l" t="t" r="r" b="b"/>
              <a:pathLst>
                <a:path w="594045" h="1124831">
                  <a:moveTo>
                    <a:pt x="323273" y="1124831"/>
                  </a:moveTo>
                  <a:cubicBezTo>
                    <a:pt x="254770" y="1015534"/>
                    <a:pt x="186267" y="906237"/>
                    <a:pt x="230909" y="727667"/>
                  </a:cubicBezTo>
                  <a:cubicBezTo>
                    <a:pt x="275551" y="549097"/>
                    <a:pt x="629612" y="173486"/>
                    <a:pt x="591127" y="53413"/>
                  </a:cubicBezTo>
                  <a:cubicBezTo>
                    <a:pt x="552642" y="-66660"/>
                    <a:pt x="64654" y="61110"/>
                    <a:pt x="0" y="7231"/>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FEC8DA7-8E4E-140F-045A-411FB717D395}"/>
              </a:ext>
            </a:extLst>
          </p:cNvPr>
          <p:cNvGrpSpPr/>
          <p:nvPr/>
        </p:nvGrpSpPr>
        <p:grpSpPr>
          <a:xfrm>
            <a:off x="9000805" y="3609029"/>
            <a:ext cx="710803" cy="67056"/>
            <a:chOff x="8990331" y="3201563"/>
            <a:chExt cx="1414929" cy="491460"/>
          </a:xfrm>
        </p:grpSpPr>
        <p:sp>
          <p:nvSpPr>
            <p:cNvPr id="23" name="Freeform: Shape 22">
              <a:extLst>
                <a:ext uri="{FF2B5EF4-FFF2-40B4-BE49-F238E27FC236}">
                  <a16:creationId xmlns:a16="http://schemas.microsoft.com/office/drawing/2014/main" id="{2A94CB06-BB61-57F5-1A2B-49E7FAC69364}"/>
                </a:ext>
              </a:extLst>
            </p:cNvPr>
            <p:cNvSpPr/>
            <p:nvPr/>
          </p:nvSpPr>
          <p:spPr>
            <a:xfrm>
              <a:off x="8990331" y="3201563"/>
              <a:ext cx="1408386" cy="491402"/>
            </a:xfrm>
            <a:custGeom>
              <a:avLst/>
              <a:gdLst>
                <a:gd name="connsiteX0" fmla="*/ 1408386 w 1408386"/>
                <a:gd name="connsiteY0" fmla="*/ 0 h 491402"/>
                <a:gd name="connsiteX1" fmla="*/ 903890 w 1408386"/>
                <a:gd name="connsiteY1" fmla="*/ 441435 h 491402"/>
                <a:gd name="connsiteX2" fmla="*/ 0 w 1408386"/>
                <a:gd name="connsiteY2" fmla="*/ 462456 h 491402"/>
              </a:gdLst>
              <a:ahLst/>
              <a:cxnLst>
                <a:cxn ang="0">
                  <a:pos x="connsiteX0" y="connsiteY0"/>
                </a:cxn>
                <a:cxn ang="0">
                  <a:pos x="connsiteX1" y="connsiteY1"/>
                </a:cxn>
                <a:cxn ang="0">
                  <a:pos x="connsiteX2" y="connsiteY2"/>
                </a:cxn>
              </a:cxnLst>
              <a:rect l="l" t="t" r="r" b="b"/>
              <a:pathLst>
                <a:path w="1408386" h="491402">
                  <a:moveTo>
                    <a:pt x="1408386" y="0"/>
                  </a:moveTo>
                  <a:cubicBezTo>
                    <a:pt x="1273503" y="182179"/>
                    <a:pt x="1138621" y="364359"/>
                    <a:pt x="903890" y="441435"/>
                  </a:cubicBezTo>
                  <a:cubicBezTo>
                    <a:pt x="669159" y="518511"/>
                    <a:pt x="334579" y="490483"/>
                    <a:pt x="0" y="462456"/>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619C9CA-C1C7-8F10-B8F9-D4964E610BA5}"/>
                </a:ext>
              </a:extLst>
            </p:cNvPr>
            <p:cNvSpPr/>
            <p:nvPr/>
          </p:nvSpPr>
          <p:spPr>
            <a:xfrm>
              <a:off x="8996874" y="3201563"/>
              <a:ext cx="1408386" cy="491402"/>
            </a:xfrm>
            <a:custGeom>
              <a:avLst/>
              <a:gdLst>
                <a:gd name="connsiteX0" fmla="*/ 1408386 w 1408386"/>
                <a:gd name="connsiteY0" fmla="*/ 0 h 491402"/>
                <a:gd name="connsiteX1" fmla="*/ 903890 w 1408386"/>
                <a:gd name="connsiteY1" fmla="*/ 441435 h 491402"/>
                <a:gd name="connsiteX2" fmla="*/ 0 w 1408386"/>
                <a:gd name="connsiteY2" fmla="*/ 462456 h 491402"/>
              </a:gdLst>
              <a:ahLst/>
              <a:cxnLst>
                <a:cxn ang="0">
                  <a:pos x="connsiteX0" y="connsiteY0"/>
                </a:cxn>
                <a:cxn ang="0">
                  <a:pos x="connsiteX1" y="connsiteY1"/>
                </a:cxn>
                <a:cxn ang="0">
                  <a:pos x="connsiteX2" y="connsiteY2"/>
                </a:cxn>
              </a:cxnLst>
              <a:rect l="l" t="t" r="r" b="b"/>
              <a:pathLst>
                <a:path w="1408386" h="491402">
                  <a:moveTo>
                    <a:pt x="1408386" y="0"/>
                  </a:moveTo>
                  <a:cubicBezTo>
                    <a:pt x="1273503" y="182179"/>
                    <a:pt x="1138621" y="364359"/>
                    <a:pt x="903890" y="441435"/>
                  </a:cubicBezTo>
                  <a:cubicBezTo>
                    <a:pt x="669159" y="518511"/>
                    <a:pt x="334579" y="490483"/>
                    <a:pt x="0" y="462456"/>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289912EE-6DF1-ED7C-2665-AEEB0B66EBFC}"/>
                </a:ext>
              </a:extLst>
            </p:cNvPr>
            <p:cNvSpPr/>
            <p:nvPr/>
          </p:nvSpPr>
          <p:spPr>
            <a:xfrm>
              <a:off x="8990876" y="3201621"/>
              <a:ext cx="1408386" cy="491402"/>
            </a:xfrm>
            <a:custGeom>
              <a:avLst/>
              <a:gdLst>
                <a:gd name="connsiteX0" fmla="*/ 1408386 w 1408386"/>
                <a:gd name="connsiteY0" fmla="*/ 0 h 491402"/>
                <a:gd name="connsiteX1" fmla="*/ 903890 w 1408386"/>
                <a:gd name="connsiteY1" fmla="*/ 441435 h 491402"/>
                <a:gd name="connsiteX2" fmla="*/ 0 w 1408386"/>
                <a:gd name="connsiteY2" fmla="*/ 462456 h 491402"/>
              </a:gdLst>
              <a:ahLst/>
              <a:cxnLst>
                <a:cxn ang="0">
                  <a:pos x="connsiteX0" y="connsiteY0"/>
                </a:cxn>
                <a:cxn ang="0">
                  <a:pos x="connsiteX1" y="connsiteY1"/>
                </a:cxn>
                <a:cxn ang="0">
                  <a:pos x="connsiteX2" y="connsiteY2"/>
                </a:cxn>
              </a:cxnLst>
              <a:rect l="l" t="t" r="r" b="b"/>
              <a:pathLst>
                <a:path w="1408386" h="491402">
                  <a:moveTo>
                    <a:pt x="1408386" y="0"/>
                  </a:moveTo>
                  <a:cubicBezTo>
                    <a:pt x="1273503" y="182179"/>
                    <a:pt x="1138621" y="364359"/>
                    <a:pt x="903890" y="441435"/>
                  </a:cubicBezTo>
                  <a:cubicBezTo>
                    <a:pt x="669159" y="518511"/>
                    <a:pt x="334579" y="490483"/>
                    <a:pt x="0" y="462456"/>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605C8FDD-EAD9-359E-ADA4-3F9F42E2B14F}"/>
              </a:ext>
            </a:extLst>
          </p:cNvPr>
          <p:cNvSpPr>
            <a:spLocks noGrp="1"/>
          </p:cNvSpPr>
          <p:nvPr>
            <p:ph type="sldNum" sz="quarter" idx="10"/>
          </p:nvPr>
        </p:nvSpPr>
        <p:spPr/>
        <p:txBody>
          <a:bodyPr/>
          <a:lstStyle/>
          <a:p>
            <a:fld id="{72E20F18-833A-4542-A439-FC39BC210022}" type="slidenum">
              <a:rPr lang="en-US" smtClean="0"/>
              <a:pPr/>
              <a:t>24</a:t>
            </a:fld>
            <a:endParaRPr lang="en-US"/>
          </a:p>
        </p:txBody>
      </p:sp>
      <p:pic>
        <p:nvPicPr>
          <p:cNvPr id="20" name="Picture 19">
            <a:extLst>
              <a:ext uri="{FF2B5EF4-FFF2-40B4-BE49-F238E27FC236}">
                <a16:creationId xmlns:a16="http://schemas.microsoft.com/office/drawing/2014/main" id="{1C937D25-D8A5-010C-CA48-70E022FBDA81}"/>
              </a:ext>
            </a:extLst>
          </p:cNvPr>
          <p:cNvPicPr>
            <a:picLocks noChangeAspect="1"/>
          </p:cNvPicPr>
          <p:nvPr/>
        </p:nvPicPr>
        <p:blipFill rotWithShape="1">
          <a:blip r:embed="rId3"/>
          <a:srcRect l="18499" t="-1264" r="3909" b="15999"/>
          <a:stretch/>
        </p:blipFill>
        <p:spPr>
          <a:xfrm rot="6280355">
            <a:off x="8459914" y="3258662"/>
            <a:ext cx="608286" cy="680660"/>
          </a:xfrm>
          <a:prstGeom prst="rect">
            <a:avLst/>
          </a:prstGeom>
        </p:spPr>
      </p:pic>
      <p:sp>
        <p:nvSpPr>
          <p:cNvPr id="4" name="Footer Placeholder 3">
            <a:extLst>
              <a:ext uri="{FF2B5EF4-FFF2-40B4-BE49-F238E27FC236}">
                <a16:creationId xmlns:a16="http://schemas.microsoft.com/office/drawing/2014/main" id="{48629918-0A20-0832-ACF4-4E9BAA3D7428}"/>
              </a:ext>
            </a:extLst>
          </p:cNvPr>
          <p:cNvSpPr>
            <a:spLocks noGrp="1"/>
          </p:cNvSpPr>
          <p:nvPr>
            <p:ph type="ftr" sz="quarter" idx="11"/>
          </p:nvPr>
        </p:nvSpPr>
        <p:spPr/>
        <p:txBody>
          <a:bodyPr/>
          <a:lstStyle/>
          <a:p>
            <a:r>
              <a:rPr lang="en-US"/>
              <a:t>* Not to Scale</a:t>
            </a:r>
          </a:p>
        </p:txBody>
      </p:sp>
      <p:sp>
        <p:nvSpPr>
          <p:cNvPr id="7" name="Text Placeholder 6">
            <a:extLst>
              <a:ext uri="{FF2B5EF4-FFF2-40B4-BE49-F238E27FC236}">
                <a16:creationId xmlns:a16="http://schemas.microsoft.com/office/drawing/2014/main" id="{CEE564B2-2A47-F794-0F15-C75E4F99B1B5}"/>
              </a:ext>
            </a:extLst>
          </p:cNvPr>
          <p:cNvSpPr>
            <a:spLocks noGrp="1"/>
          </p:cNvSpPr>
          <p:nvPr>
            <p:ph type="body" sz="quarter" idx="15"/>
          </p:nvPr>
        </p:nvSpPr>
        <p:spPr>
          <a:xfrm>
            <a:off x="10716106" y="26592"/>
            <a:ext cx="1475894" cy="664131"/>
          </a:xfrm>
        </p:spPr>
        <p:txBody>
          <a:bodyPr/>
          <a:lstStyle/>
          <a:p>
            <a:r>
              <a:rPr lang="en-US">
                <a:latin typeface="Arial" panose="020B0604020202020204" pitchFamily="34" charset="0"/>
                <a:cs typeface="Arial" panose="020B0604020202020204" pitchFamily="34" charset="0"/>
              </a:rPr>
              <a:t>Matthew Kennedy</a:t>
            </a:r>
          </a:p>
        </p:txBody>
      </p:sp>
      <p:pic>
        <p:nvPicPr>
          <p:cNvPr id="8" name="Picture 7" descr="A medical equipment on wheels&#10;&#10;Description automatically generated">
            <a:extLst>
              <a:ext uri="{FF2B5EF4-FFF2-40B4-BE49-F238E27FC236}">
                <a16:creationId xmlns:a16="http://schemas.microsoft.com/office/drawing/2014/main" id="{D8430983-1A11-A87D-F81D-4C783C775274}"/>
              </a:ext>
            </a:extLst>
          </p:cNvPr>
          <p:cNvPicPr>
            <a:picLocks noChangeAspect="1"/>
          </p:cNvPicPr>
          <p:nvPr/>
        </p:nvPicPr>
        <p:blipFill rotWithShape="1">
          <a:blip r:embed="rId4"/>
          <a:srcRect l="33444" t="3000" r="29585" b="5362"/>
          <a:stretch/>
        </p:blipFill>
        <p:spPr>
          <a:xfrm>
            <a:off x="353488" y="1165681"/>
            <a:ext cx="1636846" cy="4057178"/>
          </a:xfrm>
          <a:prstGeom prst="rect">
            <a:avLst/>
          </a:prstGeom>
        </p:spPr>
      </p:pic>
      <p:grpSp>
        <p:nvGrpSpPr>
          <p:cNvPr id="9" name="Group 8">
            <a:extLst>
              <a:ext uri="{FF2B5EF4-FFF2-40B4-BE49-F238E27FC236}">
                <a16:creationId xmlns:a16="http://schemas.microsoft.com/office/drawing/2014/main" id="{CC45D65B-CE24-73DE-1DE0-E0F9AC52EBE1}"/>
              </a:ext>
            </a:extLst>
          </p:cNvPr>
          <p:cNvGrpSpPr/>
          <p:nvPr/>
        </p:nvGrpSpPr>
        <p:grpSpPr>
          <a:xfrm>
            <a:off x="9713049" y="2959313"/>
            <a:ext cx="893379" cy="1145628"/>
            <a:chOff x="7143015" y="452743"/>
            <a:chExt cx="3549259" cy="6504758"/>
          </a:xfrm>
        </p:grpSpPr>
        <p:sp>
          <p:nvSpPr>
            <p:cNvPr id="10" name="Freeform: Shape 9">
              <a:extLst>
                <a:ext uri="{FF2B5EF4-FFF2-40B4-BE49-F238E27FC236}">
                  <a16:creationId xmlns:a16="http://schemas.microsoft.com/office/drawing/2014/main" id="{91E51D4F-B450-BDDB-7F5B-48048C15A443}"/>
                </a:ext>
              </a:extLst>
            </p:cNvPr>
            <p:cNvSpPr/>
            <p:nvPr/>
          </p:nvSpPr>
          <p:spPr>
            <a:xfrm>
              <a:off x="9055152" y="4724841"/>
              <a:ext cx="800100" cy="2232660"/>
            </a:xfrm>
            <a:custGeom>
              <a:avLst/>
              <a:gdLst>
                <a:gd name="connsiteX0" fmla="*/ 7620 w 800100"/>
                <a:gd name="connsiteY0" fmla="*/ 0 h 2232660"/>
                <a:gd name="connsiteX1" fmla="*/ 190500 w 800100"/>
                <a:gd name="connsiteY1" fmla="*/ 60960 h 2232660"/>
                <a:gd name="connsiteX2" fmla="*/ 403860 w 800100"/>
                <a:gd name="connsiteY2" fmla="*/ 68580 h 2232660"/>
                <a:gd name="connsiteX3" fmla="*/ 601980 w 800100"/>
                <a:gd name="connsiteY3" fmla="*/ 60960 h 2232660"/>
                <a:gd name="connsiteX4" fmla="*/ 762000 w 800100"/>
                <a:gd name="connsiteY4" fmla="*/ 22860 h 2232660"/>
                <a:gd name="connsiteX5" fmla="*/ 800100 w 800100"/>
                <a:gd name="connsiteY5" fmla="*/ 15240 h 2232660"/>
                <a:gd name="connsiteX6" fmla="*/ 800100 w 800100"/>
                <a:gd name="connsiteY6" fmla="*/ 411480 h 2232660"/>
                <a:gd name="connsiteX7" fmla="*/ 655320 w 800100"/>
                <a:gd name="connsiteY7" fmla="*/ 457200 h 2232660"/>
                <a:gd name="connsiteX8" fmla="*/ 495300 w 800100"/>
                <a:gd name="connsiteY8" fmla="*/ 548640 h 2232660"/>
                <a:gd name="connsiteX9" fmla="*/ 396240 w 800100"/>
                <a:gd name="connsiteY9" fmla="*/ 655320 h 2232660"/>
                <a:gd name="connsiteX10" fmla="*/ 342900 w 800100"/>
                <a:gd name="connsiteY10" fmla="*/ 807720 h 2232660"/>
                <a:gd name="connsiteX11" fmla="*/ 335280 w 800100"/>
                <a:gd name="connsiteY11" fmla="*/ 998220 h 2232660"/>
                <a:gd name="connsiteX12" fmla="*/ 403860 w 800100"/>
                <a:gd name="connsiteY12" fmla="*/ 1120140 h 2232660"/>
                <a:gd name="connsiteX13" fmla="*/ 594360 w 800100"/>
                <a:gd name="connsiteY13" fmla="*/ 1257300 h 2232660"/>
                <a:gd name="connsiteX14" fmla="*/ 792480 w 800100"/>
                <a:gd name="connsiteY14" fmla="*/ 1310640 h 2232660"/>
                <a:gd name="connsiteX15" fmla="*/ 800100 w 800100"/>
                <a:gd name="connsiteY15" fmla="*/ 2110740 h 2232660"/>
                <a:gd name="connsiteX16" fmla="*/ 662940 w 800100"/>
                <a:gd name="connsiteY16" fmla="*/ 2186940 h 2232660"/>
                <a:gd name="connsiteX17" fmla="*/ 487680 w 800100"/>
                <a:gd name="connsiteY17" fmla="*/ 2232660 h 2232660"/>
                <a:gd name="connsiteX18" fmla="*/ 281940 w 800100"/>
                <a:gd name="connsiteY18" fmla="*/ 2225040 h 2232660"/>
                <a:gd name="connsiteX19" fmla="*/ 160020 w 800100"/>
                <a:gd name="connsiteY19" fmla="*/ 2194560 h 2232660"/>
                <a:gd name="connsiteX20" fmla="*/ 0 w 800100"/>
                <a:gd name="connsiteY20" fmla="*/ 2110740 h 2232660"/>
                <a:gd name="connsiteX21" fmla="*/ 7620 w 800100"/>
                <a:gd name="connsiteY21" fmla="*/ 0 h 22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0100" h="2232660">
                  <a:moveTo>
                    <a:pt x="7620" y="0"/>
                  </a:moveTo>
                  <a:lnTo>
                    <a:pt x="190500" y="60960"/>
                  </a:lnTo>
                  <a:lnTo>
                    <a:pt x="403860" y="68580"/>
                  </a:lnTo>
                  <a:lnTo>
                    <a:pt x="601980" y="60960"/>
                  </a:lnTo>
                  <a:lnTo>
                    <a:pt x="762000" y="22860"/>
                  </a:lnTo>
                  <a:lnTo>
                    <a:pt x="800100" y="15240"/>
                  </a:lnTo>
                  <a:lnTo>
                    <a:pt x="800100" y="411480"/>
                  </a:lnTo>
                  <a:lnTo>
                    <a:pt x="655320" y="457200"/>
                  </a:lnTo>
                  <a:lnTo>
                    <a:pt x="495300" y="548640"/>
                  </a:lnTo>
                  <a:lnTo>
                    <a:pt x="396240" y="655320"/>
                  </a:lnTo>
                  <a:lnTo>
                    <a:pt x="342900" y="807720"/>
                  </a:lnTo>
                  <a:lnTo>
                    <a:pt x="335280" y="998220"/>
                  </a:lnTo>
                  <a:lnTo>
                    <a:pt x="403860" y="1120140"/>
                  </a:lnTo>
                  <a:lnTo>
                    <a:pt x="594360" y="1257300"/>
                  </a:lnTo>
                  <a:lnTo>
                    <a:pt x="792480" y="1310640"/>
                  </a:lnTo>
                  <a:lnTo>
                    <a:pt x="800100" y="2110740"/>
                  </a:lnTo>
                  <a:lnTo>
                    <a:pt x="662940" y="2186940"/>
                  </a:lnTo>
                  <a:lnTo>
                    <a:pt x="487680" y="2232660"/>
                  </a:lnTo>
                  <a:lnTo>
                    <a:pt x="281940" y="2225040"/>
                  </a:lnTo>
                  <a:lnTo>
                    <a:pt x="160020" y="2194560"/>
                  </a:lnTo>
                  <a:lnTo>
                    <a:pt x="0" y="2110740"/>
                  </a:lnTo>
                  <a:lnTo>
                    <a:pt x="762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9E110AD-7568-674E-3692-2F52042EE554}"/>
                </a:ext>
              </a:extLst>
            </p:cNvPr>
            <p:cNvSpPr/>
            <p:nvPr/>
          </p:nvSpPr>
          <p:spPr>
            <a:xfrm>
              <a:off x="10269781" y="3993321"/>
              <a:ext cx="106680" cy="1463040"/>
            </a:xfrm>
            <a:custGeom>
              <a:avLst/>
              <a:gdLst>
                <a:gd name="connsiteX0" fmla="*/ 0 w 106680"/>
                <a:gd name="connsiteY0" fmla="*/ 1447800 h 1463040"/>
                <a:gd name="connsiteX1" fmla="*/ 106680 w 106680"/>
                <a:gd name="connsiteY1" fmla="*/ 1463040 h 1463040"/>
                <a:gd name="connsiteX2" fmla="*/ 106680 w 106680"/>
                <a:gd name="connsiteY2" fmla="*/ 15240 h 1463040"/>
                <a:gd name="connsiteX3" fmla="*/ 76200 w 106680"/>
                <a:gd name="connsiteY3" fmla="*/ 0 h 1463040"/>
                <a:gd name="connsiteX4" fmla="*/ 22860 w 106680"/>
                <a:gd name="connsiteY4" fmla="*/ 30480 h 1463040"/>
                <a:gd name="connsiteX5" fmla="*/ 15240 w 106680"/>
                <a:gd name="connsiteY5" fmla="*/ 601980 h 1463040"/>
                <a:gd name="connsiteX6" fmla="*/ 7620 w 106680"/>
                <a:gd name="connsiteY6" fmla="*/ 967740 h 1463040"/>
                <a:gd name="connsiteX7" fmla="*/ 0 w 106680"/>
                <a:gd name="connsiteY7" fmla="*/ 144780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 h="1463040">
                  <a:moveTo>
                    <a:pt x="0" y="1447800"/>
                  </a:moveTo>
                  <a:lnTo>
                    <a:pt x="106680" y="1463040"/>
                  </a:lnTo>
                  <a:lnTo>
                    <a:pt x="106680" y="15240"/>
                  </a:lnTo>
                  <a:lnTo>
                    <a:pt x="76200" y="0"/>
                  </a:lnTo>
                  <a:lnTo>
                    <a:pt x="22860" y="30480"/>
                  </a:lnTo>
                  <a:lnTo>
                    <a:pt x="15240" y="601980"/>
                  </a:lnTo>
                  <a:cubicBezTo>
                    <a:pt x="1467" y="794801"/>
                    <a:pt x="7620" y="673009"/>
                    <a:pt x="7620" y="967740"/>
                  </a:cubicBezTo>
                  <a:lnTo>
                    <a:pt x="0" y="144780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221E939-033F-5DD2-75FA-DC510BE320D9}"/>
                </a:ext>
              </a:extLst>
            </p:cNvPr>
            <p:cNvSpPr/>
            <p:nvPr/>
          </p:nvSpPr>
          <p:spPr>
            <a:xfrm>
              <a:off x="9085179" y="4635132"/>
              <a:ext cx="777240" cy="129540"/>
            </a:xfrm>
            <a:custGeom>
              <a:avLst/>
              <a:gdLst>
                <a:gd name="connsiteX0" fmla="*/ 68580 w 777240"/>
                <a:gd name="connsiteY0" fmla="*/ 0 h 129540"/>
                <a:gd name="connsiteX1" fmla="*/ 0 w 777240"/>
                <a:gd name="connsiteY1" fmla="*/ 53340 h 129540"/>
                <a:gd name="connsiteX2" fmla="*/ 137160 w 777240"/>
                <a:gd name="connsiteY2" fmla="*/ 106680 h 129540"/>
                <a:gd name="connsiteX3" fmla="*/ 373380 w 777240"/>
                <a:gd name="connsiteY3" fmla="*/ 129540 h 129540"/>
                <a:gd name="connsiteX4" fmla="*/ 579120 w 777240"/>
                <a:gd name="connsiteY4" fmla="*/ 106680 h 129540"/>
                <a:gd name="connsiteX5" fmla="*/ 777240 w 777240"/>
                <a:gd name="connsiteY5" fmla="*/ 45720 h 129540"/>
                <a:gd name="connsiteX6" fmla="*/ 716280 w 777240"/>
                <a:gd name="connsiteY6" fmla="*/ 7620 h 129540"/>
                <a:gd name="connsiteX7" fmla="*/ 533400 w 777240"/>
                <a:gd name="connsiteY7" fmla="*/ 45720 h 129540"/>
                <a:gd name="connsiteX8" fmla="*/ 327660 w 777240"/>
                <a:gd name="connsiteY8" fmla="*/ 68580 h 129540"/>
                <a:gd name="connsiteX9" fmla="*/ 175260 w 777240"/>
                <a:gd name="connsiteY9" fmla="*/ 38100 h 129540"/>
                <a:gd name="connsiteX10" fmla="*/ 144780 w 777240"/>
                <a:gd name="connsiteY10" fmla="*/ 30480 h 129540"/>
                <a:gd name="connsiteX11" fmla="*/ 68580 w 777240"/>
                <a:gd name="connsiteY11" fmla="*/ 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240" h="129540">
                  <a:moveTo>
                    <a:pt x="68580" y="0"/>
                  </a:moveTo>
                  <a:lnTo>
                    <a:pt x="0" y="53340"/>
                  </a:lnTo>
                  <a:lnTo>
                    <a:pt x="137160" y="106680"/>
                  </a:lnTo>
                  <a:lnTo>
                    <a:pt x="373380" y="129540"/>
                  </a:lnTo>
                  <a:lnTo>
                    <a:pt x="579120" y="106680"/>
                  </a:lnTo>
                  <a:lnTo>
                    <a:pt x="777240" y="45720"/>
                  </a:lnTo>
                  <a:lnTo>
                    <a:pt x="716280" y="7620"/>
                  </a:lnTo>
                  <a:lnTo>
                    <a:pt x="533400" y="45720"/>
                  </a:lnTo>
                  <a:lnTo>
                    <a:pt x="327660" y="68580"/>
                  </a:lnTo>
                  <a:lnTo>
                    <a:pt x="175260" y="38100"/>
                  </a:lnTo>
                  <a:lnTo>
                    <a:pt x="144780" y="30480"/>
                  </a:lnTo>
                  <a:lnTo>
                    <a:pt x="685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60D81D6-1756-53A9-44A1-660ED735F7FF}"/>
                </a:ext>
              </a:extLst>
            </p:cNvPr>
            <p:cNvSpPr/>
            <p:nvPr/>
          </p:nvSpPr>
          <p:spPr>
            <a:xfrm>
              <a:off x="9410700" y="5237112"/>
              <a:ext cx="716280" cy="792480"/>
            </a:xfrm>
            <a:custGeom>
              <a:avLst/>
              <a:gdLst>
                <a:gd name="connsiteX0" fmla="*/ 716280 w 716280"/>
                <a:gd name="connsiteY0" fmla="*/ 45720 h 792480"/>
                <a:gd name="connsiteX1" fmla="*/ 495300 w 716280"/>
                <a:gd name="connsiteY1" fmla="*/ 0 h 792480"/>
                <a:gd name="connsiteX2" fmla="*/ 335280 w 716280"/>
                <a:gd name="connsiteY2" fmla="*/ 15240 h 792480"/>
                <a:gd name="connsiteX3" fmla="*/ 175260 w 716280"/>
                <a:gd name="connsiteY3" fmla="*/ 99060 h 792480"/>
                <a:gd name="connsiteX4" fmla="*/ 60960 w 716280"/>
                <a:gd name="connsiteY4" fmla="*/ 175260 h 792480"/>
                <a:gd name="connsiteX5" fmla="*/ 22860 w 716280"/>
                <a:gd name="connsiteY5" fmla="*/ 289560 h 792480"/>
                <a:gd name="connsiteX6" fmla="*/ 0 w 716280"/>
                <a:gd name="connsiteY6" fmla="*/ 419100 h 792480"/>
                <a:gd name="connsiteX7" fmla="*/ 68580 w 716280"/>
                <a:gd name="connsiteY7" fmla="*/ 579120 h 792480"/>
                <a:gd name="connsiteX8" fmla="*/ 228600 w 716280"/>
                <a:gd name="connsiteY8" fmla="*/ 716280 h 792480"/>
                <a:gd name="connsiteX9" fmla="*/ 403860 w 716280"/>
                <a:gd name="connsiteY9" fmla="*/ 769620 h 792480"/>
                <a:gd name="connsiteX10" fmla="*/ 640080 w 716280"/>
                <a:gd name="connsiteY10" fmla="*/ 792480 h 792480"/>
                <a:gd name="connsiteX11" fmla="*/ 586740 w 716280"/>
                <a:gd name="connsiteY11" fmla="*/ 571500 h 792480"/>
                <a:gd name="connsiteX12" fmla="*/ 624840 w 716280"/>
                <a:gd name="connsiteY12" fmla="*/ 220980 h 792480"/>
                <a:gd name="connsiteX13" fmla="*/ 716280 w 716280"/>
                <a:gd name="connsiteY13" fmla="*/ 45720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280" h="792480">
                  <a:moveTo>
                    <a:pt x="716280" y="45720"/>
                  </a:moveTo>
                  <a:lnTo>
                    <a:pt x="495300" y="0"/>
                  </a:lnTo>
                  <a:lnTo>
                    <a:pt x="335280" y="15240"/>
                  </a:lnTo>
                  <a:lnTo>
                    <a:pt x="175260" y="99060"/>
                  </a:lnTo>
                  <a:lnTo>
                    <a:pt x="60960" y="175260"/>
                  </a:lnTo>
                  <a:lnTo>
                    <a:pt x="22860" y="289560"/>
                  </a:lnTo>
                  <a:lnTo>
                    <a:pt x="0" y="419100"/>
                  </a:lnTo>
                  <a:lnTo>
                    <a:pt x="68580" y="579120"/>
                  </a:lnTo>
                  <a:lnTo>
                    <a:pt x="228600" y="716280"/>
                  </a:lnTo>
                  <a:lnTo>
                    <a:pt x="403860" y="769620"/>
                  </a:lnTo>
                  <a:lnTo>
                    <a:pt x="640080" y="792480"/>
                  </a:lnTo>
                  <a:lnTo>
                    <a:pt x="586740" y="571500"/>
                  </a:lnTo>
                  <a:lnTo>
                    <a:pt x="624840" y="220980"/>
                  </a:lnTo>
                  <a:lnTo>
                    <a:pt x="716280" y="4572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DEB4751-D684-0CE7-40AC-0ABC0D494BD4}"/>
                </a:ext>
              </a:extLst>
            </p:cNvPr>
            <p:cNvSpPr/>
            <p:nvPr/>
          </p:nvSpPr>
          <p:spPr>
            <a:xfrm>
              <a:off x="10017197" y="5287725"/>
              <a:ext cx="502920" cy="861060"/>
            </a:xfrm>
            <a:custGeom>
              <a:avLst/>
              <a:gdLst>
                <a:gd name="connsiteX0" fmla="*/ 220980 w 502920"/>
                <a:gd name="connsiteY0" fmla="*/ 0 h 861060"/>
                <a:gd name="connsiteX1" fmla="*/ 213360 w 502920"/>
                <a:gd name="connsiteY1" fmla="*/ 167640 h 861060"/>
                <a:gd name="connsiteX2" fmla="*/ 350520 w 502920"/>
                <a:gd name="connsiteY2" fmla="*/ 167640 h 861060"/>
                <a:gd name="connsiteX3" fmla="*/ 411480 w 502920"/>
                <a:gd name="connsiteY3" fmla="*/ 121920 h 861060"/>
                <a:gd name="connsiteX4" fmla="*/ 419100 w 502920"/>
                <a:gd name="connsiteY4" fmla="*/ 53340 h 861060"/>
                <a:gd name="connsiteX5" fmla="*/ 502920 w 502920"/>
                <a:gd name="connsiteY5" fmla="*/ 99060 h 861060"/>
                <a:gd name="connsiteX6" fmla="*/ 403860 w 502920"/>
                <a:gd name="connsiteY6" fmla="*/ 251460 h 861060"/>
                <a:gd name="connsiteX7" fmla="*/ 358140 w 502920"/>
                <a:gd name="connsiteY7" fmla="*/ 502920 h 861060"/>
                <a:gd name="connsiteX8" fmla="*/ 373380 w 502920"/>
                <a:gd name="connsiteY8" fmla="*/ 716280 h 861060"/>
                <a:gd name="connsiteX9" fmla="*/ 411480 w 502920"/>
                <a:gd name="connsiteY9" fmla="*/ 861060 h 861060"/>
                <a:gd name="connsiteX10" fmla="*/ 99060 w 502920"/>
                <a:gd name="connsiteY10" fmla="*/ 754380 h 861060"/>
                <a:gd name="connsiteX11" fmla="*/ 0 w 502920"/>
                <a:gd name="connsiteY11" fmla="*/ 510540 h 861060"/>
                <a:gd name="connsiteX12" fmla="*/ 15240 w 502920"/>
                <a:gd name="connsiteY12" fmla="*/ 274320 h 861060"/>
                <a:gd name="connsiteX13" fmla="*/ 83820 w 502920"/>
                <a:gd name="connsiteY13" fmla="*/ 106680 h 861060"/>
                <a:gd name="connsiteX14" fmla="*/ 220980 w 502920"/>
                <a:gd name="connsiteY14" fmla="*/ 0 h 8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2920" h="861060">
                  <a:moveTo>
                    <a:pt x="220980" y="0"/>
                  </a:moveTo>
                  <a:lnTo>
                    <a:pt x="213360" y="167640"/>
                  </a:lnTo>
                  <a:lnTo>
                    <a:pt x="350520" y="167640"/>
                  </a:lnTo>
                  <a:lnTo>
                    <a:pt x="411480" y="121920"/>
                  </a:lnTo>
                  <a:lnTo>
                    <a:pt x="419100" y="53340"/>
                  </a:lnTo>
                  <a:lnTo>
                    <a:pt x="502920" y="99060"/>
                  </a:lnTo>
                  <a:lnTo>
                    <a:pt x="403860" y="251460"/>
                  </a:lnTo>
                  <a:lnTo>
                    <a:pt x="358140" y="502920"/>
                  </a:lnTo>
                  <a:lnTo>
                    <a:pt x="373380" y="716280"/>
                  </a:lnTo>
                  <a:lnTo>
                    <a:pt x="411480" y="861060"/>
                  </a:lnTo>
                  <a:lnTo>
                    <a:pt x="99060" y="754380"/>
                  </a:lnTo>
                  <a:lnTo>
                    <a:pt x="0" y="510540"/>
                  </a:lnTo>
                  <a:lnTo>
                    <a:pt x="15240" y="274320"/>
                  </a:lnTo>
                  <a:lnTo>
                    <a:pt x="83820" y="106680"/>
                  </a:lnTo>
                  <a:lnTo>
                    <a:pt x="2209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9E7A760-093B-5932-6784-773CB4F2C1A9}"/>
                </a:ext>
              </a:extLst>
            </p:cNvPr>
            <p:cNvSpPr/>
            <p:nvPr/>
          </p:nvSpPr>
          <p:spPr>
            <a:xfrm>
              <a:off x="10387474" y="5405291"/>
              <a:ext cx="304800" cy="754380"/>
            </a:xfrm>
            <a:custGeom>
              <a:avLst/>
              <a:gdLst>
                <a:gd name="connsiteX0" fmla="*/ 182880 w 304800"/>
                <a:gd name="connsiteY0" fmla="*/ 0 h 754380"/>
                <a:gd name="connsiteX1" fmla="*/ 76200 w 304800"/>
                <a:gd name="connsiteY1" fmla="*/ 114300 h 754380"/>
                <a:gd name="connsiteX2" fmla="*/ 15240 w 304800"/>
                <a:gd name="connsiteY2" fmla="*/ 304800 h 754380"/>
                <a:gd name="connsiteX3" fmla="*/ 0 w 304800"/>
                <a:gd name="connsiteY3" fmla="*/ 556260 h 754380"/>
                <a:gd name="connsiteX4" fmla="*/ 60960 w 304800"/>
                <a:gd name="connsiteY4" fmla="*/ 731520 h 754380"/>
                <a:gd name="connsiteX5" fmla="*/ 137160 w 304800"/>
                <a:gd name="connsiteY5" fmla="*/ 754380 h 754380"/>
                <a:gd name="connsiteX6" fmla="*/ 259080 w 304800"/>
                <a:gd name="connsiteY6" fmla="*/ 586740 h 754380"/>
                <a:gd name="connsiteX7" fmla="*/ 304800 w 304800"/>
                <a:gd name="connsiteY7" fmla="*/ 396240 h 754380"/>
                <a:gd name="connsiteX8" fmla="*/ 304800 w 304800"/>
                <a:gd name="connsiteY8" fmla="*/ 205740 h 754380"/>
                <a:gd name="connsiteX9" fmla="*/ 251460 w 304800"/>
                <a:gd name="connsiteY9" fmla="*/ 68580 h 754380"/>
                <a:gd name="connsiteX10" fmla="*/ 182880 w 304800"/>
                <a:gd name="connsiteY10" fmla="*/ 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754380">
                  <a:moveTo>
                    <a:pt x="182880" y="0"/>
                  </a:moveTo>
                  <a:lnTo>
                    <a:pt x="76200" y="114300"/>
                  </a:lnTo>
                  <a:lnTo>
                    <a:pt x="15240" y="304800"/>
                  </a:lnTo>
                  <a:lnTo>
                    <a:pt x="0" y="556260"/>
                  </a:lnTo>
                  <a:lnTo>
                    <a:pt x="60960" y="731520"/>
                  </a:lnTo>
                  <a:lnTo>
                    <a:pt x="137160" y="754380"/>
                  </a:lnTo>
                  <a:lnTo>
                    <a:pt x="259080" y="586740"/>
                  </a:lnTo>
                  <a:lnTo>
                    <a:pt x="304800" y="396240"/>
                  </a:lnTo>
                  <a:lnTo>
                    <a:pt x="304800" y="205740"/>
                  </a:lnTo>
                  <a:lnTo>
                    <a:pt x="251460" y="68580"/>
                  </a:lnTo>
                  <a:lnTo>
                    <a:pt x="1828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AC4EB23-5100-5EBB-2DCB-F66BA2FBA56E}"/>
                </a:ext>
              </a:extLst>
            </p:cNvPr>
            <p:cNvSpPr/>
            <p:nvPr/>
          </p:nvSpPr>
          <p:spPr>
            <a:xfrm>
              <a:off x="7313272" y="452743"/>
              <a:ext cx="2416628" cy="4169228"/>
            </a:xfrm>
            <a:custGeom>
              <a:avLst/>
              <a:gdLst>
                <a:gd name="connsiteX0" fmla="*/ 0 w 2416628"/>
                <a:gd name="connsiteY0" fmla="*/ 1719942 h 4169228"/>
                <a:gd name="connsiteX1" fmla="*/ 239485 w 2416628"/>
                <a:gd name="connsiteY1" fmla="*/ 783771 h 4169228"/>
                <a:gd name="connsiteX2" fmla="*/ 522514 w 2416628"/>
                <a:gd name="connsiteY2" fmla="*/ 381000 h 4169228"/>
                <a:gd name="connsiteX3" fmla="*/ 838200 w 2416628"/>
                <a:gd name="connsiteY3" fmla="*/ 163285 h 4169228"/>
                <a:gd name="connsiteX4" fmla="*/ 1240971 w 2416628"/>
                <a:gd name="connsiteY4" fmla="*/ 32657 h 4169228"/>
                <a:gd name="connsiteX5" fmla="*/ 1578428 w 2416628"/>
                <a:gd name="connsiteY5" fmla="*/ 0 h 4169228"/>
                <a:gd name="connsiteX6" fmla="*/ 1970314 w 2416628"/>
                <a:gd name="connsiteY6" fmla="*/ 130628 h 4169228"/>
                <a:gd name="connsiteX7" fmla="*/ 2209800 w 2416628"/>
                <a:gd name="connsiteY7" fmla="*/ 424542 h 4169228"/>
                <a:gd name="connsiteX8" fmla="*/ 2373085 w 2416628"/>
                <a:gd name="connsiteY8" fmla="*/ 849085 h 4169228"/>
                <a:gd name="connsiteX9" fmla="*/ 2416628 w 2416628"/>
                <a:gd name="connsiteY9" fmla="*/ 1132114 h 4169228"/>
                <a:gd name="connsiteX10" fmla="*/ 2383971 w 2416628"/>
                <a:gd name="connsiteY10" fmla="*/ 4093028 h 4169228"/>
                <a:gd name="connsiteX11" fmla="*/ 2177142 w 2416628"/>
                <a:gd name="connsiteY11" fmla="*/ 4169228 h 4169228"/>
                <a:gd name="connsiteX12" fmla="*/ 1905000 w 2416628"/>
                <a:gd name="connsiteY12" fmla="*/ 4103914 h 4169228"/>
                <a:gd name="connsiteX13" fmla="*/ 1894114 w 2416628"/>
                <a:gd name="connsiteY13" fmla="*/ 903514 h 4169228"/>
                <a:gd name="connsiteX14" fmla="*/ 1796142 w 2416628"/>
                <a:gd name="connsiteY14" fmla="*/ 751114 h 4169228"/>
                <a:gd name="connsiteX15" fmla="*/ 1621971 w 2416628"/>
                <a:gd name="connsiteY15" fmla="*/ 576942 h 4169228"/>
                <a:gd name="connsiteX16" fmla="*/ 1371600 w 2416628"/>
                <a:gd name="connsiteY16" fmla="*/ 598714 h 4169228"/>
                <a:gd name="connsiteX17" fmla="*/ 1055914 w 2416628"/>
                <a:gd name="connsiteY17" fmla="*/ 685800 h 4169228"/>
                <a:gd name="connsiteX18" fmla="*/ 827314 w 2416628"/>
                <a:gd name="connsiteY18" fmla="*/ 827314 h 4169228"/>
                <a:gd name="connsiteX19" fmla="*/ 653142 w 2416628"/>
                <a:gd name="connsiteY19" fmla="*/ 1186542 h 4169228"/>
                <a:gd name="connsiteX20" fmla="*/ 468085 w 2416628"/>
                <a:gd name="connsiteY20" fmla="*/ 1828800 h 4169228"/>
                <a:gd name="connsiteX21" fmla="*/ 0 w 2416628"/>
                <a:gd name="connsiteY21" fmla="*/ 1719942 h 416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16628" h="4169228">
                  <a:moveTo>
                    <a:pt x="0" y="1719942"/>
                  </a:moveTo>
                  <a:lnTo>
                    <a:pt x="239485" y="783771"/>
                  </a:lnTo>
                  <a:lnTo>
                    <a:pt x="522514" y="381000"/>
                  </a:lnTo>
                  <a:lnTo>
                    <a:pt x="838200" y="163285"/>
                  </a:lnTo>
                  <a:lnTo>
                    <a:pt x="1240971" y="32657"/>
                  </a:lnTo>
                  <a:lnTo>
                    <a:pt x="1578428" y="0"/>
                  </a:lnTo>
                  <a:lnTo>
                    <a:pt x="1970314" y="130628"/>
                  </a:lnTo>
                  <a:lnTo>
                    <a:pt x="2209800" y="424542"/>
                  </a:lnTo>
                  <a:lnTo>
                    <a:pt x="2373085" y="849085"/>
                  </a:lnTo>
                  <a:lnTo>
                    <a:pt x="2416628" y="1132114"/>
                  </a:lnTo>
                  <a:lnTo>
                    <a:pt x="2383971" y="4093028"/>
                  </a:lnTo>
                  <a:lnTo>
                    <a:pt x="2177142" y="4169228"/>
                  </a:lnTo>
                  <a:lnTo>
                    <a:pt x="1905000" y="4103914"/>
                  </a:lnTo>
                  <a:cubicBezTo>
                    <a:pt x="1901371" y="3037114"/>
                    <a:pt x="1897743" y="1970314"/>
                    <a:pt x="1894114" y="903514"/>
                  </a:cubicBezTo>
                  <a:lnTo>
                    <a:pt x="1796142" y="751114"/>
                  </a:lnTo>
                  <a:lnTo>
                    <a:pt x="1621971" y="576942"/>
                  </a:lnTo>
                  <a:lnTo>
                    <a:pt x="1371600" y="598714"/>
                  </a:lnTo>
                  <a:lnTo>
                    <a:pt x="1055914" y="685800"/>
                  </a:lnTo>
                  <a:lnTo>
                    <a:pt x="827314" y="827314"/>
                  </a:lnTo>
                  <a:lnTo>
                    <a:pt x="653142" y="1186542"/>
                  </a:lnTo>
                  <a:lnTo>
                    <a:pt x="468085" y="1828800"/>
                  </a:lnTo>
                  <a:lnTo>
                    <a:pt x="0" y="1719942"/>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BDE7E8A-D522-C8E4-4CAF-38E1C36DCF64}"/>
                </a:ext>
              </a:extLst>
            </p:cNvPr>
            <p:cNvSpPr/>
            <p:nvPr/>
          </p:nvSpPr>
          <p:spPr>
            <a:xfrm>
              <a:off x="7143015" y="2292040"/>
              <a:ext cx="587829" cy="881743"/>
            </a:xfrm>
            <a:custGeom>
              <a:avLst/>
              <a:gdLst>
                <a:gd name="connsiteX0" fmla="*/ 141514 w 587829"/>
                <a:gd name="connsiteY0" fmla="*/ 0 h 881743"/>
                <a:gd name="connsiteX1" fmla="*/ 587829 w 587829"/>
                <a:gd name="connsiteY1" fmla="*/ 76200 h 881743"/>
                <a:gd name="connsiteX2" fmla="*/ 489857 w 587829"/>
                <a:gd name="connsiteY2" fmla="*/ 849086 h 881743"/>
                <a:gd name="connsiteX3" fmla="*/ 413657 w 587829"/>
                <a:gd name="connsiteY3" fmla="*/ 881743 h 881743"/>
                <a:gd name="connsiteX4" fmla="*/ 217714 w 587829"/>
                <a:gd name="connsiteY4" fmla="*/ 849086 h 881743"/>
                <a:gd name="connsiteX5" fmla="*/ 43543 w 587829"/>
                <a:gd name="connsiteY5" fmla="*/ 816429 h 881743"/>
                <a:gd name="connsiteX6" fmla="*/ 0 w 587829"/>
                <a:gd name="connsiteY6" fmla="*/ 664029 h 881743"/>
                <a:gd name="connsiteX7" fmla="*/ 141514 w 587829"/>
                <a:gd name="connsiteY7" fmla="*/ 0 h 88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829" h="881743">
                  <a:moveTo>
                    <a:pt x="141514" y="0"/>
                  </a:moveTo>
                  <a:lnTo>
                    <a:pt x="587829" y="76200"/>
                  </a:lnTo>
                  <a:lnTo>
                    <a:pt x="489857" y="849086"/>
                  </a:lnTo>
                  <a:lnTo>
                    <a:pt x="413657" y="881743"/>
                  </a:lnTo>
                  <a:lnTo>
                    <a:pt x="217714" y="849086"/>
                  </a:lnTo>
                  <a:lnTo>
                    <a:pt x="43543" y="816429"/>
                  </a:lnTo>
                  <a:lnTo>
                    <a:pt x="0" y="664029"/>
                  </a:lnTo>
                  <a:lnTo>
                    <a:pt x="141514"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31E1AA4-37DA-6AFB-2220-E83021BB47E3}"/>
                </a:ext>
              </a:extLst>
            </p:cNvPr>
            <p:cNvSpPr/>
            <p:nvPr/>
          </p:nvSpPr>
          <p:spPr>
            <a:xfrm>
              <a:off x="7153665" y="3343950"/>
              <a:ext cx="434340" cy="716280"/>
            </a:xfrm>
            <a:custGeom>
              <a:avLst/>
              <a:gdLst>
                <a:gd name="connsiteX0" fmla="*/ 213360 w 434340"/>
                <a:gd name="connsiteY0" fmla="*/ 0 h 716280"/>
                <a:gd name="connsiteX1" fmla="*/ 137160 w 434340"/>
                <a:gd name="connsiteY1" fmla="*/ 144780 h 716280"/>
                <a:gd name="connsiteX2" fmla="*/ 22860 w 434340"/>
                <a:gd name="connsiteY2" fmla="*/ 342900 h 716280"/>
                <a:gd name="connsiteX3" fmla="*/ 0 w 434340"/>
                <a:gd name="connsiteY3" fmla="*/ 495300 h 716280"/>
                <a:gd name="connsiteX4" fmla="*/ 22860 w 434340"/>
                <a:gd name="connsiteY4" fmla="*/ 579120 h 716280"/>
                <a:gd name="connsiteX5" fmla="*/ 76200 w 434340"/>
                <a:gd name="connsiteY5" fmla="*/ 655320 h 716280"/>
                <a:gd name="connsiteX6" fmla="*/ 152400 w 434340"/>
                <a:gd name="connsiteY6" fmla="*/ 708660 h 716280"/>
                <a:gd name="connsiteX7" fmla="*/ 236220 w 434340"/>
                <a:gd name="connsiteY7" fmla="*/ 716280 h 716280"/>
                <a:gd name="connsiteX8" fmla="*/ 327660 w 434340"/>
                <a:gd name="connsiteY8" fmla="*/ 678180 h 716280"/>
                <a:gd name="connsiteX9" fmla="*/ 388620 w 434340"/>
                <a:gd name="connsiteY9" fmla="*/ 632460 h 716280"/>
                <a:gd name="connsiteX10" fmla="*/ 434340 w 434340"/>
                <a:gd name="connsiteY10" fmla="*/ 563880 h 716280"/>
                <a:gd name="connsiteX11" fmla="*/ 434340 w 434340"/>
                <a:gd name="connsiteY11" fmla="*/ 472440 h 716280"/>
                <a:gd name="connsiteX12" fmla="*/ 419100 w 434340"/>
                <a:gd name="connsiteY12" fmla="*/ 373380 h 716280"/>
                <a:gd name="connsiteX13" fmla="*/ 396240 w 434340"/>
                <a:gd name="connsiteY13" fmla="*/ 297180 h 716280"/>
                <a:gd name="connsiteX14" fmla="*/ 213360 w 434340"/>
                <a:gd name="connsiteY14" fmla="*/ 0 h 71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340" h="716280">
                  <a:moveTo>
                    <a:pt x="213360" y="0"/>
                  </a:moveTo>
                  <a:lnTo>
                    <a:pt x="137160" y="144780"/>
                  </a:lnTo>
                  <a:lnTo>
                    <a:pt x="22860" y="342900"/>
                  </a:lnTo>
                  <a:lnTo>
                    <a:pt x="0" y="495300"/>
                  </a:lnTo>
                  <a:lnTo>
                    <a:pt x="22860" y="579120"/>
                  </a:lnTo>
                  <a:lnTo>
                    <a:pt x="76200" y="655320"/>
                  </a:lnTo>
                  <a:lnTo>
                    <a:pt x="152400" y="708660"/>
                  </a:lnTo>
                  <a:lnTo>
                    <a:pt x="236220" y="716280"/>
                  </a:lnTo>
                  <a:lnTo>
                    <a:pt x="327660" y="678180"/>
                  </a:lnTo>
                  <a:lnTo>
                    <a:pt x="388620" y="632460"/>
                  </a:lnTo>
                  <a:lnTo>
                    <a:pt x="434340" y="563880"/>
                  </a:lnTo>
                  <a:lnTo>
                    <a:pt x="434340" y="472440"/>
                  </a:lnTo>
                  <a:lnTo>
                    <a:pt x="419100" y="373380"/>
                  </a:lnTo>
                  <a:lnTo>
                    <a:pt x="396240" y="297180"/>
                  </a:lnTo>
                  <a:lnTo>
                    <a:pt x="21336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descr="A white rectangular object with buttons and dials&#10;&#10;Description automatically generated">
            <a:extLst>
              <a:ext uri="{FF2B5EF4-FFF2-40B4-BE49-F238E27FC236}">
                <a16:creationId xmlns:a16="http://schemas.microsoft.com/office/drawing/2014/main" id="{410047F3-C94D-8BF2-259A-EFA63CF3F1BE}"/>
              </a:ext>
            </a:extLst>
          </p:cNvPr>
          <p:cNvPicPr>
            <a:picLocks noChangeAspect="1"/>
          </p:cNvPicPr>
          <p:nvPr/>
        </p:nvPicPr>
        <p:blipFill rotWithShape="1">
          <a:blip r:embed="rId5"/>
          <a:srcRect l="18582" t="4138" r="17663" b="6667"/>
          <a:stretch/>
        </p:blipFill>
        <p:spPr>
          <a:xfrm>
            <a:off x="7228619" y="1438777"/>
            <a:ext cx="1003151" cy="1403447"/>
          </a:xfrm>
          <a:prstGeom prst="rect">
            <a:avLst/>
          </a:prstGeom>
        </p:spPr>
      </p:pic>
      <p:grpSp>
        <p:nvGrpSpPr>
          <p:cNvPr id="40" name="Group 39">
            <a:extLst>
              <a:ext uri="{FF2B5EF4-FFF2-40B4-BE49-F238E27FC236}">
                <a16:creationId xmlns:a16="http://schemas.microsoft.com/office/drawing/2014/main" id="{D019AA69-C242-2B77-E4C5-C99EA2F30503}"/>
              </a:ext>
            </a:extLst>
          </p:cNvPr>
          <p:cNvGrpSpPr/>
          <p:nvPr/>
        </p:nvGrpSpPr>
        <p:grpSpPr>
          <a:xfrm>
            <a:off x="5357518" y="387025"/>
            <a:ext cx="1850750" cy="1830658"/>
            <a:chOff x="5357518" y="387025"/>
            <a:chExt cx="1850750" cy="1830658"/>
          </a:xfrm>
        </p:grpSpPr>
        <p:sp>
          <p:nvSpPr>
            <p:cNvPr id="37" name="Freeform: Shape 36">
              <a:extLst>
                <a:ext uri="{FF2B5EF4-FFF2-40B4-BE49-F238E27FC236}">
                  <a16:creationId xmlns:a16="http://schemas.microsoft.com/office/drawing/2014/main" id="{62644F11-4D98-FA34-FA61-F04B0272D82D}"/>
                </a:ext>
              </a:extLst>
            </p:cNvPr>
            <p:cNvSpPr/>
            <p:nvPr/>
          </p:nvSpPr>
          <p:spPr>
            <a:xfrm>
              <a:off x="5357518" y="387025"/>
              <a:ext cx="1842068" cy="1830658"/>
            </a:xfrm>
            <a:custGeom>
              <a:avLst/>
              <a:gdLst>
                <a:gd name="connsiteX0" fmla="*/ 1842068 w 1842068"/>
                <a:gd name="connsiteY0" fmla="*/ 1830658 h 1830658"/>
                <a:gd name="connsiteX1" fmla="*/ 1537268 w 1842068"/>
                <a:gd name="connsiteY1" fmla="*/ 1389223 h 1830658"/>
                <a:gd name="connsiteX2" fmla="*/ 1074813 w 1842068"/>
                <a:gd name="connsiteY2" fmla="*/ 233085 h 1830658"/>
                <a:gd name="connsiteX3" fmla="*/ 107861 w 1842068"/>
                <a:gd name="connsiteY3" fmla="*/ 22878 h 1830658"/>
                <a:gd name="connsiteX4" fmla="*/ 55310 w 1842068"/>
                <a:gd name="connsiteY4" fmla="*/ 569416 h 183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68" h="1830658">
                  <a:moveTo>
                    <a:pt x="1842068" y="1830658"/>
                  </a:moveTo>
                  <a:cubicBezTo>
                    <a:pt x="1753606" y="1743071"/>
                    <a:pt x="1665144" y="1655485"/>
                    <a:pt x="1537268" y="1389223"/>
                  </a:cubicBezTo>
                  <a:cubicBezTo>
                    <a:pt x="1409392" y="1122961"/>
                    <a:pt x="1313047" y="460809"/>
                    <a:pt x="1074813" y="233085"/>
                  </a:cubicBezTo>
                  <a:cubicBezTo>
                    <a:pt x="836578" y="5361"/>
                    <a:pt x="277778" y="-33177"/>
                    <a:pt x="107861" y="22878"/>
                  </a:cubicBezTo>
                  <a:cubicBezTo>
                    <a:pt x="-62056" y="78933"/>
                    <a:pt x="8013" y="537885"/>
                    <a:pt x="55310" y="569416"/>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D91F0D9-FC46-D747-9108-5A897A901B0E}"/>
                </a:ext>
              </a:extLst>
            </p:cNvPr>
            <p:cNvSpPr/>
            <p:nvPr/>
          </p:nvSpPr>
          <p:spPr>
            <a:xfrm>
              <a:off x="5361859" y="387025"/>
              <a:ext cx="1842068" cy="1830658"/>
            </a:xfrm>
            <a:custGeom>
              <a:avLst/>
              <a:gdLst>
                <a:gd name="connsiteX0" fmla="*/ 1842068 w 1842068"/>
                <a:gd name="connsiteY0" fmla="*/ 1830658 h 1830658"/>
                <a:gd name="connsiteX1" fmla="*/ 1537268 w 1842068"/>
                <a:gd name="connsiteY1" fmla="*/ 1389223 h 1830658"/>
                <a:gd name="connsiteX2" fmla="*/ 1074813 w 1842068"/>
                <a:gd name="connsiteY2" fmla="*/ 233085 h 1830658"/>
                <a:gd name="connsiteX3" fmla="*/ 107861 w 1842068"/>
                <a:gd name="connsiteY3" fmla="*/ 22878 h 1830658"/>
                <a:gd name="connsiteX4" fmla="*/ 55310 w 1842068"/>
                <a:gd name="connsiteY4" fmla="*/ 569416 h 183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68" h="1830658">
                  <a:moveTo>
                    <a:pt x="1842068" y="1830658"/>
                  </a:moveTo>
                  <a:cubicBezTo>
                    <a:pt x="1753606" y="1743071"/>
                    <a:pt x="1665144" y="1655485"/>
                    <a:pt x="1537268" y="1389223"/>
                  </a:cubicBezTo>
                  <a:cubicBezTo>
                    <a:pt x="1409392" y="1122961"/>
                    <a:pt x="1313047" y="460809"/>
                    <a:pt x="1074813" y="233085"/>
                  </a:cubicBezTo>
                  <a:cubicBezTo>
                    <a:pt x="836578" y="5361"/>
                    <a:pt x="277778" y="-33177"/>
                    <a:pt x="107861" y="22878"/>
                  </a:cubicBezTo>
                  <a:cubicBezTo>
                    <a:pt x="-62056" y="78933"/>
                    <a:pt x="8013" y="537885"/>
                    <a:pt x="55310" y="569416"/>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13F1AF75-83A4-C237-E2C3-074725C24B30}"/>
                </a:ext>
              </a:extLst>
            </p:cNvPr>
            <p:cNvSpPr/>
            <p:nvPr/>
          </p:nvSpPr>
          <p:spPr>
            <a:xfrm>
              <a:off x="5366200" y="387025"/>
              <a:ext cx="1842068" cy="1830658"/>
            </a:xfrm>
            <a:custGeom>
              <a:avLst/>
              <a:gdLst>
                <a:gd name="connsiteX0" fmla="*/ 1842068 w 1842068"/>
                <a:gd name="connsiteY0" fmla="*/ 1830658 h 1830658"/>
                <a:gd name="connsiteX1" fmla="*/ 1537268 w 1842068"/>
                <a:gd name="connsiteY1" fmla="*/ 1389223 h 1830658"/>
                <a:gd name="connsiteX2" fmla="*/ 1074813 w 1842068"/>
                <a:gd name="connsiteY2" fmla="*/ 233085 h 1830658"/>
                <a:gd name="connsiteX3" fmla="*/ 107861 w 1842068"/>
                <a:gd name="connsiteY3" fmla="*/ 22878 h 1830658"/>
                <a:gd name="connsiteX4" fmla="*/ 55310 w 1842068"/>
                <a:gd name="connsiteY4" fmla="*/ 569416 h 183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68" h="1830658">
                  <a:moveTo>
                    <a:pt x="1842068" y="1830658"/>
                  </a:moveTo>
                  <a:cubicBezTo>
                    <a:pt x="1753606" y="1743071"/>
                    <a:pt x="1665144" y="1655485"/>
                    <a:pt x="1537268" y="1389223"/>
                  </a:cubicBezTo>
                  <a:cubicBezTo>
                    <a:pt x="1409392" y="1122961"/>
                    <a:pt x="1313047" y="460809"/>
                    <a:pt x="1074813" y="233085"/>
                  </a:cubicBezTo>
                  <a:cubicBezTo>
                    <a:pt x="836578" y="5361"/>
                    <a:pt x="277778" y="-33177"/>
                    <a:pt x="107861" y="22878"/>
                  </a:cubicBezTo>
                  <a:cubicBezTo>
                    <a:pt x="-62056" y="78933"/>
                    <a:pt x="8013" y="537885"/>
                    <a:pt x="55310" y="569416"/>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descr="A couple of white plastic containers with black caps&#10;&#10;Description automatically generated">
            <a:extLst>
              <a:ext uri="{FF2B5EF4-FFF2-40B4-BE49-F238E27FC236}">
                <a16:creationId xmlns:a16="http://schemas.microsoft.com/office/drawing/2014/main" id="{656C4CB3-2EF8-2581-3465-80938AB1BD41}"/>
              </a:ext>
            </a:extLst>
          </p:cNvPr>
          <p:cNvPicPr>
            <a:picLocks noChangeAspect="1"/>
          </p:cNvPicPr>
          <p:nvPr/>
        </p:nvPicPr>
        <p:blipFill rotWithShape="1">
          <a:blip r:embed="rId6"/>
          <a:srcRect l="46689" t="15561" r="1913" b="17076"/>
          <a:stretch/>
        </p:blipFill>
        <p:spPr>
          <a:xfrm>
            <a:off x="4714232" y="776035"/>
            <a:ext cx="919656" cy="1205345"/>
          </a:xfrm>
          <a:prstGeom prst="rect">
            <a:avLst/>
          </a:prstGeom>
        </p:spPr>
      </p:pic>
      <p:pic>
        <p:nvPicPr>
          <p:cNvPr id="41" name="Picture 40" descr="A black plastic connector with a nut&#10;&#10;Description automatically generated">
            <a:extLst>
              <a:ext uri="{FF2B5EF4-FFF2-40B4-BE49-F238E27FC236}">
                <a16:creationId xmlns:a16="http://schemas.microsoft.com/office/drawing/2014/main" id="{7E46D598-602E-2F2F-D41F-65DB11C0B3F7}"/>
              </a:ext>
            </a:extLst>
          </p:cNvPr>
          <p:cNvPicPr>
            <a:picLocks noChangeAspect="1"/>
          </p:cNvPicPr>
          <p:nvPr/>
        </p:nvPicPr>
        <p:blipFill rotWithShape="1">
          <a:blip r:embed="rId7"/>
          <a:srcRect l="2360" t="6980" r="2664" b="7480"/>
          <a:stretch/>
        </p:blipFill>
        <p:spPr>
          <a:xfrm rot="17594265">
            <a:off x="2551337" y="2230802"/>
            <a:ext cx="457470" cy="412016"/>
          </a:xfrm>
          <a:prstGeom prst="rect">
            <a:avLst/>
          </a:prstGeom>
        </p:spPr>
      </p:pic>
      <p:grpSp>
        <p:nvGrpSpPr>
          <p:cNvPr id="47" name="Group 46">
            <a:extLst>
              <a:ext uri="{FF2B5EF4-FFF2-40B4-BE49-F238E27FC236}">
                <a16:creationId xmlns:a16="http://schemas.microsoft.com/office/drawing/2014/main" id="{23C984C9-33CD-2137-B2EA-F9025C221A73}"/>
              </a:ext>
            </a:extLst>
          </p:cNvPr>
          <p:cNvGrpSpPr/>
          <p:nvPr/>
        </p:nvGrpSpPr>
        <p:grpSpPr>
          <a:xfrm>
            <a:off x="2898475" y="411032"/>
            <a:ext cx="2380891" cy="1935353"/>
            <a:chOff x="2898475" y="411032"/>
            <a:chExt cx="2380891" cy="1935353"/>
          </a:xfrm>
        </p:grpSpPr>
        <p:sp>
          <p:nvSpPr>
            <p:cNvPr id="42" name="Freeform: Shape 41">
              <a:extLst>
                <a:ext uri="{FF2B5EF4-FFF2-40B4-BE49-F238E27FC236}">
                  <a16:creationId xmlns:a16="http://schemas.microsoft.com/office/drawing/2014/main" id="{C3562C0C-1C03-C23F-E0DE-0BB4B0948867}"/>
                </a:ext>
              </a:extLst>
            </p:cNvPr>
            <p:cNvSpPr/>
            <p:nvPr/>
          </p:nvSpPr>
          <p:spPr>
            <a:xfrm>
              <a:off x="2898475" y="411032"/>
              <a:ext cx="2380891" cy="1935353"/>
            </a:xfrm>
            <a:custGeom>
              <a:avLst/>
              <a:gdLst>
                <a:gd name="connsiteX0" fmla="*/ 2380891 w 2380891"/>
                <a:gd name="connsiteY0" fmla="*/ 365345 h 1935353"/>
                <a:gd name="connsiteX1" fmla="*/ 1777042 w 2380891"/>
                <a:gd name="connsiteY1" fmla="*/ 37542 h 1935353"/>
                <a:gd name="connsiteX2" fmla="*/ 698740 w 2380891"/>
                <a:gd name="connsiteY2" fmla="*/ 1141723 h 1935353"/>
                <a:gd name="connsiteX3" fmla="*/ 0 w 2380891"/>
                <a:gd name="connsiteY3" fmla="*/ 1935353 h 1935353"/>
              </a:gdLst>
              <a:ahLst/>
              <a:cxnLst>
                <a:cxn ang="0">
                  <a:pos x="connsiteX0" y="connsiteY0"/>
                </a:cxn>
                <a:cxn ang="0">
                  <a:pos x="connsiteX1" y="connsiteY1"/>
                </a:cxn>
                <a:cxn ang="0">
                  <a:pos x="connsiteX2" y="connsiteY2"/>
                </a:cxn>
                <a:cxn ang="0">
                  <a:pos x="connsiteX3" y="connsiteY3"/>
                </a:cxn>
              </a:cxnLst>
              <a:rect l="l" t="t" r="r" b="b"/>
              <a:pathLst>
                <a:path w="2380891" h="1935353">
                  <a:moveTo>
                    <a:pt x="2380891" y="365345"/>
                  </a:moveTo>
                  <a:cubicBezTo>
                    <a:pt x="2219145" y="136745"/>
                    <a:pt x="2057400" y="-91854"/>
                    <a:pt x="1777042" y="37542"/>
                  </a:cubicBezTo>
                  <a:cubicBezTo>
                    <a:pt x="1496683" y="166938"/>
                    <a:pt x="994913" y="825421"/>
                    <a:pt x="698740" y="1141723"/>
                  </a:cubicBezTo>
                  <a:cubicBezTo>
                    <a:pt x="402567" y="1458025"/>
                    <a:pt x="92015" y="1808832"/>
                    <a:pt x="0" y="1935353"/>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58A0E1EB-FEE2-232B-043C-298667F58128}"/>
                </a:ext>
              </a:extLst>
            </p:cNvPr>
            <p:cNvSpPr/>
            <p:nvPr/>
          </p:nvSpPr>
          <p:spPr>
            <a:xfrm>
              <a:off x="2898475" y="411032"/>
              <a:ext cx="2380891" cy="1935353"/>
            </a:xfrm>
            <a:custGeom>
              <a:avLst/>
              <a:gdLst>
                <a:gd name="connsiteX0" fmla="*/ 2380891 w 2380891"/>
                <a:gd name="connsiteY0" fmla="*/ 365345 h 1935353"/>
                <a:gd name="connsiteX1" fmla="*/ 1777042 w 2380891"/>
                <a:gd name="connsiteY1" fmla="*/ 37542 h 1935353"/>
                <a:gd name="connsiteX2" fmla="*/ 698740 w 2380891"/>
                <a:gd name="connsiteY2" fmla="*/ 1141723 h 1935353"/>
                <a:gd name="connsiteX3" fmla="*/ 0 w 2380891"/>
                <a:gd name="connsiteY3" fmla="*/ 1935353 h 1935353"/>
              </a:gdLst>
              <a:ahLst/>
              <a:cxnLst>
                <a:cxn ang="0">
                  <a:pos x="connsiteX0" y="connsiteY0"/>
                </a:cxn>
                <a:cxn ang="0">
                  <a:pos x="connsiteX1" y="connsiteY1"/>
                </a:cxn>
                <a:cxn ang="0">
                  <a:pos x="connsiteX2" y="connsiteY2"/>
                </a:cxn>
                <a:cxn ang="0">
                  <a:pos x="connsiteX3" y="connsiteY3"/>
                </a:cxn>
              </a:cxnLst>
              <a:rect l="l" t="t" r="r" b="b"/>
              <a:pathLst>
                <a:path w="2380891" h="1935353">
                  <a:moveTo>
                    <a:pt x="2380891" y="365345"/>
                  </a:moveTo>
                  <a:cubicBezTo>
                    <a:pt x="2219145" y="136745"/>
                    <a:pt x="2057400" y="-91854"/>
                    <a:pt x="1777042" y="37542"/>
                  </a:cubicBezTo>
                  <a:cubicBezTo>
                    <a:pt x="1496683" y="166938"/>
                    <a:pt x="994913" y="825421"/>
                    <a:pt x="698740" y="1141723"/>
                  </a:cubicBezTo>
                  <a:cubicBezTo>
                    <a:pt x="402567" y="1458025"/>
                    <a:pt x="92015" y="1808832"/>
                    <a:pt x="0" y="1935353"/>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7C5CD46F-73F0-E7D4-B3A4-ACB85567C706}"/>
                </a:ext>
              </a:extLst>
            </p:cNvPr>
            <p:cNvSpPr/>
            <p:nvPr/>
          </p:nvSpPr>
          <p:spPr>
            <a:xfrm>
              <a:off x="2898475" y="411032"/>
              <a:ext cx="2380891" cy="1935353"/>
            </a:xfrm>
            <a:custGeom>
              <a:avLst/>
              <a:gdLst>
                <a:gd name="connsiteX0" fmla="*/ 2380891 w 2380891"/>
                <a:gd name="connsiteY0" fmla="*/ 365345 h 1935353"/>
                <a:gd name="connsiteX1" fmla="*/ 1777042 w 2380891"/>
                <a:gd name="connsiteY1" fmla="*/ 37542 h 1935353"/>
                <a:gd name="connsiteX2" fmla="*/ 698740 w 2380891"/>
                <a:gd name="connsiteY2" fmla="*/ 1141723 h 1935353"/>
                <a:gd name="connsiteX3" fmla="*/ 0 w 2380891"/>
                <a:gd name="connsiteY3" fmla="*/ 1935353 h 1935353"/>
              </a:gdLst>
              <a:ahLst/>
              <a:cxnLst>
                <a:cxn ang="0">
                  <a:pos x="connsiteX0" y="connsiteY0"/>
                </a:cxn>
                <a:cxn ang="0">
                  <a:pos x="connsiteX1" y="connsiteY1"/>
                </a:cxn>
                <a:cxn ang="0">
                  <a:pos x="connsiteX2" y="connsiteY2"/>
                </a:cxn>
                <a:cxn ang="0">
                  <a:pos x="connsiteX3" y="connsiteY3"/>
                </a:cxn>
              </a:cxnLst>
              <a:rect l="l" t="t" r="r" b="b"/>
              <a:pathLst>
                <a:path w="2380891" h="1935353">
                  <a:moveTo>
                    <a:pt x="2380891" y="365345"/>
                  </a:moveTo>
                  <a:cubicBezTo>
                    <a:pt x="2219145" y="136745"/>
                    <a:pt x="2057400" y="-91854"/>
                    <a:pt x="1777042" y="37542"/>
                  </a:cubicBezTo>
                  <a:cubicBezTo>
                    <a:pt x="1496683" y="166938"/>
                    <a:pt x="994913" y="825421"/>
                    <a:pt x="698740" y="1141723"/>
                  </a:cubicBezTo>
                  <a:cubicBezTo>
                    <a:pt x="402567" y="1458025"/>
                    <a:pt x="92015" y="1808832"/>
                    <a:pt x="0" y="1935353"/>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Freeform: Shape 47">
            <a:extLst>
              <a:ext uri="{FF2B5EF4-FFF2-40B4-BE49-F238E27FC236}">
                <a16:creationId xmlns:a16="http://schemas.microsoft.com/office/drawing/2014/main" id="{E27839D6-CB6B-7142-98F3-86C8FA001E28}"/>
              </a:ext>
            </a:extLst>
          </p:cNvPr>
          <p:cNvSpPr/>
          <p:nvPr/>
        </p:nvSpPr>
        <p:spPr>
          <a:xfrm>
            <a:off x="1629680" y="2558171"/>
            <a:ext cx="930488" cy="465221"/>
          </a:xfrm>
          <a:custGeom>
            <a:avLst/>
            <a:gdLst>
              <a:gd name="connsiteX0" fmla="*/ 930488 w 930488"/>
              <a:gd name="connsiteY0" fmla="*/ 0 h 465221"/>
              <a:gd name="connsiteX1" fmla="*/ 609646 w 930488"/>
              <a:gd name="connsiteY1" fmla="*/ 288758 h 465221"/>
              <a:gd name="connsiteX2" fmla="*/ 46 w 930488"/>
              <a:gd name="connsiteY2" fmla="*/ 465221 h 465221"/>
            </a:gdLst>
            <a:ahLst/>
            <a:cxnLst>
              <a:cxn ang="0">
                <a:pos x="connsiteX0" y="connsiteY0"/>
              </a:cxn>
              <a:cxn ang="0">
                <a:pos x="connsiteX1" y="connsiteY1"/>
              </a:cxn>
              <a:cxn ang="0">
                <a:pos x="connsiteX2" y="connsiteY2"/>
              </a:cxn>
            </a:cxnLst>
            <a:rect l="l" t="t" r="r" b="b"/>
            <a:pathLst>
              <a:path w="930488" h="465221">
                <a:moveTo>
                  <a:pt x="930488" y="0"/>
                </a:moveTo>
                <a:cubicBezTo>
                  <a:pt x="847604" y="105610"/>
                  <a:pt x="764720" y="211221"/>
                  <a:pt x="609646" y="288758"/>
                </a:cubicBezTo>
                <a:cubicBezTo>
                  <a:pt x="454572" y="366295"/>
                  <a:pt x="-5301" y="439821"/>
                  <a:pt x="46" y="465221"/>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EBC358BE-9F64-E0D4-9930-3AFEADAF1E10}"/>
              </a:ext>
            </a:extLst>
          </p:cNvPr>
          <p:cNvGrpSpPr/>
          <p:nvPr/>
        </p:nvGrpSpPr>
        <p:grpSpPr>
          <a:xfrm>
            <a:off x="1616657" y="2558170"/>
            <a:ext cx="934829" cy="465222"/>
            <a:chOff x="1616657" y="2558170"/>
            <a:chExt cx="934829" cy="465222"/>
          </a:xfrm>
        </p:grpSpPr>
        <p:sp>
          <p:nvSpPr>
            <p:cNvPr id="49" name="Freeform: Shape 48">
              <a:extLst>
                <a:ext uri="{FF2B5EF4-FFF2-40B4-BE49-F238E27FC236}">
                  <a16:creationId xmlns:a16="http://schemas.microsoft.com/office/drawing/2014/main" id="{4E8C85C0-F73F-35F2-3C85-BA636D605E47}"/>
                </a:ext>
              </a:extLst>
            </p:cNvPr>
            <p:cNvSpPr/>
            <p:nvPr/>
          </p:nvSpPr>
          <p:spPr>
            <a:xfrm>
              <a:off x="1620998" y="2558171"/>
              <a:ext cx="930488" cy="465221"/>
            </a:xfrm>
            <a:custGeom>
              <a:avLst/>
              <a:gdLst>
                <a:gd name="connsiteX0" fmla="*/ 930488 w 930488"/>
                <a:gd name="connsiteY0" fmla="*/ 0 h 465221"/>
                <a:gd name="connsiteX1" fmla="*/ 609646 w 930488"/>
                <a:gd name="connsiteY1" fmla="*/ 288758 h 465221"/>
                <a:gd name="connsiteX2" fmla="*/ 46 w 930488"/>
                <a:gd name="connsiteY2" fmla="*/ 465221 h 465221"/>
              </a:gdLst>
              <a:ahLst/>
              <a:cxnLst>
                <a:cxn ang="0">
                  <a:pos x="connsiteX0" y="connsiteY0"/>
                </a:cxn>
                <a:cxn ang="0">
                  <a:pos x="connsiteX1" y="connsiteY1"/>
                </a:cxn>
                <a:cxn ang="0">
                  <a:pos x="connsiteX2" y="connsiteY2"/>
                </a:cxn>
              </a:cxnLst>
              <a:rect l="l" t="t" r="r" b="b"/>
              <a:pathLst>
                <a:path w="930488" h="465221">
                  <a:moveTo>
                    <a:pt x="930488" y="0"/>
                  </a:moveTo>
                  <a:cubicBezTo>
                    <a:pt x="847604" y="105610"/>
                    <a:pt x="764720" y="211221"/>
                    <a:pt x="609646" y="288758"/>
                  </a:cubicBezTo>
                  <a:cubicBezTo>
                    <a:pt x="454572" y="366295"/>
                    <a:pt x="-5301" y="439821"/>
                    <a:pt x="46" y="465221"/>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A7DE6AD0-DAB0-DE23-079A-402C7FABA481}"/>
                </a:ext>
              </a:extLst>
            </p:cNvPr>
            <p:cNvSpPr/>
            <p:nvPr/>
          </p:nvSpPr>
          <p:spPr>
            <a:xfrm>
              <a:off x="1616657" y="2558170"/>
              <a:ext cx="930488" cy="465221"/>
            </a:xfrm>
            <a:custGeom>
              <a:avLst/>
              <a:gdLst>
                <a:gd name="connsiteX0" fmla="*/ 930488 w 930488"/>
                <a:gd name="connsiteY0" fmla="*/ 0 h 465221"/>
                <a:gd name="connsiteX1" fmla="*/ 609646 w 930488"/>
                <a:gd name="connsiteY1" fmla="*/ 288758 h 465221"/>
                <a:gd name="connsiteX2" fmla="*/ 46 w 930488"/>
                <a:gd name="connsiteY2" fmla="*/ 465221 h 465221"/>
              </a:gdLst>
              <a:ahLst/>
              <a:cxnLst>
                <a:cxn ang="0">
                  <a:pos x="connsiteX0" y="connsiteY0"/>
                </a:cxn>
                <a:cxn ang="0">
                  <a:pos x="connsiteX1" y="connsiteY1"/>
                </a:cxn>
                <a:cxn ang="0">
                  <a:pos x="connsiteX2" y="connsiteY2"/>
                </a:cxn>
              </a:cxnLst>
              <a:rect l="l" t="t" r="r" b="b"/>
              <a:pathLst>
                <a:path w="930488" h="465221">
                  <a:moveTo>
                    <a:pt x="930488" y="0"/>
                  </a:moveTo>
                  <a:cubicBezTo>
                    <a:pt x="847604" y="105610"/>
                    <a:pt x="764720" y="211221"/>
                    <a:pt x="609646" y="288758"/>
                  </a:cubicBezTo>
                  <a:cubicBezTo>
                    <a:pt x="454572" y="366295"/>
                    <a:pt x="-5301" y="439821"/>
                    <a:pt x="46" y="465221"/>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Picture 52" descr="A blue and black device with wires&#10;&#10;Description automatically generated">
            <a:extLst>
              <a:ext uri="{FF2B5EF4-FFF2-40B4-BE49-F238E27FC236}">
                <a16:creationId xmlns:a16="http://schemas.microsoft.com/office/drawing/2014/main" id="{AD82478C-83D5-9555-F113-7F99DC2F6BFA}"/>
              </a:ext>
            </a:extLst>
          </p:cNvPr>
          <p:cNvPicPr>
            <a:picLocks noChangeAspect="1"/>
          </p:cNvPicPr>
          <p:nvPr/>
        </p:nvPicPr>
        <p:blipFill rotWithShape="1">
          <a:blip r:embed="rId8"/>
          <a:srcRect l="9795" t="24609" r="10240" b="14016"/>
          <a:stretch/>
        </p:blipFill>
        <p:spPr>
          <a:xfrm>
            <a:off x="4446566" y="4586867"/>
            <a:ext cx="828638" cy="635992"/>
          </a:xfrm>
          <a:prstGeom prst="rect">
            <a:avLst/>
          </a:prstGeom>
        </p:spPr>
      </p:pic>
      <p:sp>
        <p:nvSpPr>
          <p:cNvPr id="54" name="Freeform: Shape 53">
            <a:extLst>
              <a:ext uri="{FF2B5EF4-FFF2-40B4-BE49-F238E27FC236}">
                <a16:creationId xmlns:a16="http://schemas.microsoft.com/office/drawing/2014/main" id="{0432541E-7C8A-EA74-4F13-BA8AE12B0300}"/>
              </a:ext>
            </a:extLst>
          </p:cNvPr>
          <p:cNvSpPr/>
          <p:nvPr/>
        </p:nvSpPr>
        <p:spPr>
          <a:xfrm>
            <a:off x="1596189" y="4331368"/>
            <a:ext cx="938464" cy="393032"/>
          </a:xfrm>
          <a:custGeom>
            <a:avLst/>
            <a:gdLst>
              <a:gd name="connsiteX0" fmla="*/ 0 w 938464"/>
              <a:gd name="connsiteY0" fmla="*/ 0 h 393032"/>
              <a:gd name="connsiteX1" fmla="*/ 320843 w 938464"/>
              <a:gd name="connsiteY1" fmla="*/ 304800 h 393032"/>
              <a:gd name="connsiteX2" fmla="*/ 938464 w 938464"/>
              <a:gd name="connsiteY2" fmla="*/ 393032 h 393032"/>
            </a:gdLst>
            <a:ahLst/>
            <a:cxnLst>
              <a:cxn ang="0">
                <a:pos x="connsiteX0" y="connsiteY0"/>
              </a:cxn>
              <a:cxn ang="0">
                <a:pos x="connsiteX1" y="connsiteY1"/>
              </a:cxn>
              <a:cxn ang="0">
                <a:pos x="connsiteX2" y="connsiteY2"/>
              </a:cxn>
            </a:cxnLst>
            <a:rect l="l" t="t" r="r" b="b"/>
            <a:pathLst>
              <a:path w="938464" h="393032">
                <a:moveTo>
                  <a:pt x="0" y="0"/>
                </a:moveTo>
                <a:cubicBezTo>
                  <a:pt x="82216" y="119647"/>
                  <a:pt x="164432" y="239295"/>
                  <a:pt x="320843" y="304800"/>
                </a:cubicBezTo>
                <a:cubicBezTo>
                  <a:pt x="477254" y="370305"/>
                  <a:pt x="806117" y="374316"/>
                  <a:pt x="938464" y="393032"/>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3C13966C-A09D-5422-0EEB-DEB7ED60C9B4}"/>
              </a:ext>
            </a:extLst>
          </p:cNvPr>
          <p:cNvGrpSpPr/>
          <p:nvPr/>
        </p:nvGrpSpPr>
        <p:grpSpPr>
          <a:xfrm rot="20892277">
            <a:off x="2901030" y="4585371"/>
            <a:ext cx="1720046" cy="595467"/>
            <a:chOff x="2914650" y="4841421"/>
            <a:chExt cx="1665514" cy="424543"/>
          </a:xfrm>
        </p:grpSpPr>
        <p:sp>
          <p:nvSpPr>
            <p:cNvPr id="58" name="Freeform: Shape 57">
              <a:extLst>
                <a:ext uri="{FF2B5EF4-FFF2-40B4-BE49-F238E27FC236}">
                  <a16:creationId xmlns:a16="http://schemas.microsoft.com/office/drawing/2014/main" id="{0A098EEB-1CC4-465C-862C-59FA35628BC2}"/>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A2D0BAC8-2D22-321B-005D-0043DCBA9B4F}"/>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1CAA4349-B71D-F297-472C-FDC1DA63E6C3}"/>
                </a:ext>
              </a:extLst>
            </p:cNvPr>
            <p:cNvSpPr/>
            <p:nvPr/>
          </p:nvSpPr>
          <p:spPr>
            <a:xfrm>
              <a:off x="2914650" y="4841421"/>
              <a:ext cx="1665514" cy="424543"/>
            </a:xfrm>
            <a:custGeom>
              <a:avLst/>
              <a:gdLst>
                <a:gd name="connsiteX0" fmla="*/ 0 w 1665514"/>
                <a:gd name="connsiteY0" fmla="*/ 0 h 424543"/>
                <a:gd name="connsiteX1" fmla="*/ 383721 w 1665514"/>
                <a:gd name="connsiteY1" fmla="*/ 326572 h 424543"/>
                <a:gd name="connsiteX2" fmla="*/ 1665514 w 1665514"/>
                <a:gd name="connsiteY2" fmla="*/ 424543 h 424543"/>
              </a:gdLst>
              <a:ahLst/>
              <a:cxnLst>
                <a:cxn ang="0">
                  <a:pos x="connsiteX0" y="connsiteY0"/>
                </a:cxn>
                <a:cxn ang="0">
                  <a:pos x="connsiteX1" y="connsiteY1"/>
                </a:cxn>
                <a:cxn ang="0">
                  <a:pos x="connsiteX2" y="connsiteY2"/>
                </a:cxn>
              </a:cxnLst>
              <a:rect l="l" t="t" r="r" b="b"/>
              <a:pathLst>
                <a:path w="1665514" h="424543">
                  <a:moveTo>
                    <a:pt x="0" y="0"/>
                  </a:moveTo>
                  <a:cubicBezTo>
                    <a:pt x="53067" y="127907"/>
                    <a:pt x="106135" y="255815"/>
                    <a:pt x="383721" y="326572"/>
                  </a:cubicBezTo>
                  <a:cubicBezTo>
                    <a:pt x="661307" y="397329"/>
                    <a:pt x="1442357" y="355147"/>
                    <a:pt x="1665514" y="424543"/>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2" name="Picture 51" descr="A black plastic connector with a nut&#10;&#10;Description automatically generated">
            <a:extLst>
              <a:ext uri="{FF2B5EF4-FFF2-40B4-BE49-F238E27FC236}">
                <a16:creationId xmlns:a16="http://schemas.microsoft.com/office/drawing/2014/main" id="{04CFFFC4-48AD-22B8-5018-3877B4E7005E}"/>
              </a:ext>
            </a:extLst>
          </p:cNvPr>
          <p:cNvPicPr>
            <a:picLocks noChangeAspect="1"/>
          </p:cNvPicPr>
          <p:nvPr/>
        </p:nvPicPr>
        <p:blipFill rotWithShape="1">
          <a:blip r:embed="rId7"/>
          <a:srcRect l="2360" t="6980" r="2664" b="7480"/>
          <a:stretch/>
        </p:blipFill>
        <p:spPr>
          <a:xfrm rot="9374087">
            <a:off x="2442071" y="4544227"/>
            <a:ext cx="457470" cy="412016"/>
          </a:xfrm>
          <a:prstGeom prst="rect">
            <a:avLst/>
          </a:prstGeom>
        </p:spPr>
      </p:pic>
      <p:sp>
        <p:nvSpPr>
          <p:cNvPr id="55" name="Freeform: Shape 54">
            <a:extLst>
              <a:ext uri="{FF2B5EF4-FFF2-40B4-BE49-F238E27FC236}">
                <a16:creationId xmlns:a16="http://schemas.microsoft.com/office/drawing/2014/main" id="{AEC1CB14-21B5-FD31-C817-359F1834A2A2}"/>
              </a:ext>
            </a:extLst>
          </p:cNvPr>
          <p:cNvSpPr/>
          <p:nvPr/>
        </p:nvSpPr>
        <p:spPr>
          <a:xfrm>
            <a:off x="1596189" y="4331368"/>
            <a:ext cx="938464" cy="393032"/>
          </a:xfrm>
          <a:custGeom>
            <a:avLst/>
            <a:gdLst>
              <a:gd name="connsiteX0" fmla="*/ 0 w 938464"/>
              <a:gd name="connsiteY0" fmla="*/ 0 h 393032"/>
              <a:gd name="connsiteX1" fmla="*/ 320843 w 938464"/>
              <a:gd name="connsiteY1" fmla="*/ 304800 h 393032"/>
              <a:gd name="connsiteX2" fmla="*/ 938464 w 938464"/>
              <a:gd name="connsiteY2" fmla="*/ 393032 h 393032"/>
            </a:gdLst>
            <a:ahLst/>
            <a:cxnLst>
              <a:cxn ang="0">
                <a:pos x="connsiteX0" y="connsiteY0"/>
              </a:cxn>
              <a:cxn ang="0">
                <a:pos x="connsiteX1" y="connsiteY1"/>
              </a:cxn>
              <a:cxn ang="0">
                <a:pos x="connsiteX2" y="connsiteY2"/>
              </a:cxn>
            </a:cxnLst>
            <a:rect l="l" t="t" r="r" b="b"/>
            <a:pathLst>
              <a:path w="938464" h="393032">
                <a:moveTo>
                  <a:pt x="0" y="0"/>
                </a:moveTo>
                <a:cubicBezTo>
                  <a:pt x="82216" y="119647"/>
                  <a:pt x="164432" y="239295"/>
                  <a:pt x="320843" y="304800"/>
                </a:cubicBezTo>
                <a:cubicBezTo>
                  <a:pt x="477254" y="370305"/>
                  <a:pt x="806117" y="374316"/>
                  <a:pt x="938464" y="393032"/>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271F4F48-4C8F-9E4A-FBD4-4B12AE2EDFEC}"/>
              </a:ext>
            </a:extLst>
          </p:cNvPr>
          <p:cNvSpPr/>
          <p:nvPr/>
        </p:nvSpPr>
        <p:spPr>
          <a:xfrm>
            <a:off x="1596189" y="4331368"/>
            <a:ext cx="938464" cy="393032"/>
          </a:xfrm>
          <a:custGeom>
            <a:avLst/>
            <a:gdLst>
              <a:gd name="connsiteX0" fmla="*/ 0 w 938464"/>
              <a:gd name="connsiteY0" fmla="*/ 0 h 393032"/>
              <a:gd name="connsiteX1" fmla="*/ 320843 w 938464"/>
              <a:gd name="connsiteY1" fmla="*/ 304800 h 393032"/>
              <a:gd name="connsiteX2" fmla="*/ 938464 w 938464"/>
              <a:gd name="connsiteY2" fmla="*/ 393032 h 393032"/>
            </a:gdLst>
            <a:ahLst/>
            <a:cxnLst>
              <a:cxn ang="0">
                <a:pos x="connsiteX0" y="connsiteY0"/>
              </a:cxn>
              <a:cxn ang="0">
                <a:pos x="connsiteX1" y="connsiteY1"/>
              </a:cxn>
              <a:cxn ang="0">
                <a:pos x="connsiteX2" y="connsiteY2"/>
              </a:cxn>
            </a:cxnLst>
            <a:rect l="l" t="t" r="r" b="b"/>
            <a:pathLst>
              <a:path w="938464" h="393032">
                <a:moveTo>
                  <a:pt x="0" y="0"/>
                </a:moveTo>
                <a:cubicBezTo>
                  <a:pt x="82216" y="119647"/>
                  <a:pt x="164432" y="239295"/>
                  <a:pt x="320843" y="304800"/>
                </a:cubicBezTo>
                <a:cubicBezTo>
                  <a:pt x="477254" y="370305"/>
                  <a:pt x="806117" y="374316"/>
                  <a:pt x="938464" y="393032"/>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descr="A couple of white plastic containers with black caps&#10;&#10;Description automatically generated">
            <a:extLst>
              <a:ext uri="{FF2B5EF4-FFF2-40B4-BE49-F238E27FC236}">
                <a16:creationId xmlns:a16="http://schemas.microsoft.com/office/drawing/2014/main" id="{75160AA5-FB85-C01A-CBA7-CEE04FD44E67}"/>
              </a:ext>
            </a:extLst>
          </p:cNvPr>
          <p:cNvPicPr>
            <a:picLocks noChangeAspect="1"/>
          </p:cNvPicPr>
          <p:nvPr/>
        </p:nvPicPr>
        <p:blipFill rotWithShape="1">
          <a:blip r:embed="rId6"/>
          <a:srcRect l="46689" t="15561" r="1913" b="17076"/>
          <a:stretch/>
        </p:blipFill>
        <p:spPr>
          <a:xfrm>
            <a:off x="6653261" y="5446915"/>
            <a:ext cx="919656" cy="1205345"/>
          </a:xfrm>
          <a:prstGeom prst="rect">
            <a:avLst/>
          </a:prstGeom>
        </p:spPr>
      </p:pic>
      <p:pic>
        <p:nvPicPr>
          <p:cNvPr id="67" name="Picture 2" descr="Carbon nanotube, multi-walled &amp;gt;98% carbon basis, O.D. × L 6-13&amp;#160;nm × 2.5-20&amp;#160;&amp;#956;m">
            <a:extLst>
              <a:ext uri="{FF2B5EF4-FFF2-40B4-BE49-F238E27FC236}">
                <a16:creationId xmlns:a16="http://schemas.microsoft.com/office/drawing/2014/main" id="{93A40539-57F1-8E88-5D65-589BBBA5CA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552869">
            <a:off x="7814481" y="4680419"/>
            <a:ext cx="1232362" cy="358155"/>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Group 70">
            <a:extLst>
              <a:ext uri="{FF2B5EF4-FFF2-40B4-BE49-F238E27FC236}">
                <a16:creationId xmlns:a16="http://schemas.microsoft.com/office/drawing/2014/main" id="{7459F5A7-219A-CCC9-4184-5543D1B1DE81}"/>
              </a:ext>
            </a:extLst>
          </p:cNvPr>
          <p:cNvGrpSpPr/>
          <p:nvPr/>
        </p:nvGrpSpPr>
        <p:grpSpPr>
          <a:xfrm>
            <a:off x="7342150" y="5378741"/>
            <a:ext cx="839590" cy="252986"/>
            <a:chOff x="7331821" y="5386647"/>
            <a:chExt cx="839590" cy="252986"/>
          </a:xfrm>
        </p:grpSpPr>
        <p:sp>
          <p:nvSpPr>
            <p:cNvPr id="68" name="Freeform: Shape 67">
              <a:extLst>
                <a:ext uri="{FF2B5EF4-FFF2-40B4-BE49-F238E27FC236}">
                  <a16:creationId xmlns:a16="http://schemas.microsoft.com/office/drawing/2014/main" id="{72AF24C3-F363-ACFA-5466-977D70359F57}"/>
                </a:ext>
              </a:extLst>
            </p:cNvPr>
            <p:cNvSpPr/>
            <p:nvPr/>
          </p:nvSpPr>
          <p:spPr>
            <a:xfrm>
              <a:off x="7331825" y="5386647"/>
              <a:ext cx="839586" cy="252986"/>
            </a:xfrm>
            <a:custGeom>
              <a:avLst/>
              <a:gdLst>
                <a:gd name="connsiteX0" fmla="*/ 0 w 839586"/>
                <a:gd name="connsiteY0" fmla="*/ 124691 h 252986"/>
                <a:gd name="connsiteX1" fmla="*/ 423950 w 839586"/>
                <a:gd name="connsiteY1" fmla="*/ 249382 h 252986"/>
                <a:gd name="connsiteX2" fmla="*/ 839586 w 839586"/>
                <a:gd name="connsiteY2" fmla="*/ 0 h 252986"/>
              </a:gdLst>
              <a:ahLst/>
              <a:cxnLst>
                <a:cxn ang="0">
                  <a:pos x="connsiteX0" y="connsiteY0"/>
                </a:cxn>
                <a:cxn ang="0">
                  <a:pos x="connsiteX1" y="connsiteY1"/>
                </a:cxn>
                <a:cxn ang="0">
                  <a:pos x="connsiteX2" y="connsiteY2"/>
                </a:cxn>
              </a:cxnLst>
              <a:rect l="l" t="t" r="r" b="b"/>
              <a:pathLst>
                <a:path w="839586" h="252986">
                  <a:moveTo>
                    <a:pt x="0" y="124691"/>
                  </a:moveTo>
                  <a:cubicBezTo>
                    <a:pt x="142009" y="197427"/>
                    <a:pt x="284019" y="270164"/>
                    <a:pt x="423950" y="249382"/>
                  </a:cubicBezTo>
                  <a:cubicBezTo>
                    <a:pt x="563881" y="228600"/>
                    <a:pt x="750917" y="38793"/>
                    <a:pt x="839586" y="0"/>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37F693D1-C244-B597-0E89-842F5ED7B3A3}"/>
                </a:ext>
              </a:extLst>
            </p:cNvPr>
            <p:cNvSpPr/>
            <p:nvPr/>
          </p:nvSpPr>
          <p:spPr>
            <a:xfrm>
              <a:off x="7331823" y="5386647"/>
              <a:ext cx="839586" cy="252986"/>
            </a:xfrm>
            <a:custGeom>
              <a:avLst/>
              <a:gdLst>
                <a:gd name="connsiteX0" fmla="*/ 0 w 839586"/>
                <a:gd name="connsiteY0" fmla="*/ 124691 h 252986"/>
                <a:gd name="connsiteX1" fmla="*/ 423950 w 839586"/>
                <a:gd name="connsiteY1" fmla="*/ 249382 h 252986"/>
                <a:gd name="connsiteX2" fmla="*/ 839586 w 839586"/>
                <a:gd name="connsiteY2" fmla="*/ 0 h 252986"/>
              </a:gdLst>
              <a:ahLst/>
              <a:cxnLst>
                <a:cxn ang="0">
                  <a:pos x="connsiteX0" y="connsiteY0"/>
                </a:cxn>
                <a:cxn ang="0">
                  <a:pos x="connsiteX1" y="connsiteY1"/>
                </a:cxn>
                <a:cxn ang="0">
                  <a:pos x="connsiteX2" y="connsiteY2"/>
                </a:cxn>
              </a:cxnLst>
              <a:rect l="l" t="t" r="r" b="b"/>
              <a:pathLst>
                <a:path w="839586" h="252986">
                  <a:moveTo>
                    <a:pt x="0" y="124691"/>
                  </a:moveTo>
                  <a:cubicBezTo>
                    <a:pt x="142009" y="197427"/>
                    <a:pt x="284019" y="270164"/>
                    <a:pt x="423950" y="249382"/>
                  </a:cubicBezTo>
                  <a:cubicBezTo>
                    <a:pt x="563881" y="228600"/>
                    <a:pt x="750917" y="38793"/>
                    <a:pt x="839586" y="0"/>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D049C58B-E380-0A8B-2DCB-3126865ACA6D}"/>
                </a:ext>
              </a:extLst>
            </p:cNvPr>
            <p:cNvSpPr/>
            <p:nvPr/>
          </p:nvSpPr>
          <p:spPr>
            <a:xfrm>
              <a:off x="7331821" y="5386647"/>
              <a:ext cx="839586" cy="252986"/>
            </a:xfrm>
            <a:custGeom>
              <a:avLst/>
              <a:gdLst>
                <a:gd name="connsiteX0" fmla="*/ 0 w 839586"/>
                <a:gd name="connsiteY0" fmla="*/ 124691 h 252986"/>
                <a:gd name="connsiteX1" fmla="*/ 423950 w 839586"/>
                <a:gd name="connsiteY1" fmla="*/ 249382 h 252986"/>
                <a:gd name="connsiteX2" fmla="*/ 839586 w 839586"/>
                <a:gd name="connsiteY2" fmla="*/ 0 h 252986"/>
              </a:gdLst>
              <a:ahLst/>
              <a:cxnLst>
                <a:cxn ang="0">
                  <a:pos x="connsiteX0" y="connsiteY0"/>
                </a:cxn>
                <a:cxn ang="0">
                  <a:pos x="connsiteX1" y="connsiteY1"/>
                </a:cxn>
                <a:cxn ang="0">
                  <a:pos x="connsiteX2" y="connsiteY2"/>
                </a:cxn>
              </a:cxnLst>
              <a:rect l="l" t="t" r="r" b="b"/>
              <a:pathLst>
                <a:path w="839586" h="252986">
                  <a:moveTo>
                    <a:pt x="0" y="124691"/>
                  </a:moveTo>
                  <a:cubicBezTo>
                    <a:pt x="142009" y="197427"/>
                    <a:pt x="284019" y="270164"/>
                    <a:pt x="423950" y="249382"/>
                  </a:cubicBezTo>
                  <a:cubicBezTo>
                    <a:pt x="563881" y="228600"/>
                    <a:pt x="750917" y="38793"/>
                    <a:pt x="839586" y="0"/>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32695884-59FE-26BA-F94E-65EE7E1B3490}"/>
              </a:ext>
            </a:extLst>
          </p:cNvPr>
          <p:cNvGrpSpPr/>
          <p:nvPr/>
        </p:nvGrpSpPr>
        <p:grpSpPr>
          <a:xfrm>
            <a:off x="5243802" y="4859496"/>
            <a:ext cx="2062067" cy="645738"/>
            <a:chOff x="5243802" y="4859496"/>
            <a:chExt cx="2062067" cy="645738"/>
          </a:xfrm>
        </p:grpSpPr>
        <p:sp>
          <p:nvSpPr>
            <p:cNvPr id="63" name="Freeform: Shape 62">
              <a:extLst>
                <a:ext uri="{FF2B5EF4-FFF2-40B4-BE49-F238E27FC236}">
                  <a16:creationId xmlns:a16="http://schemas.microsoft.com/office/drawing/2014/main" id="{41C98423-098D-D547-CF75-1AB3DFD7B0E9}"/>
                </a:ext>
              </a:extLst>
            </p:cNvPr>
            <p:cNvSpPr/>
            <p:nvPr/>
          </p:nvSpPr>
          <p:spPr>
            <a:xfrm>
              <a:off x="5243804"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750D0F04-EF7B-1724-3CD6-9CDDB8674BD6}"/>
                </a:ext>
              </a:extLst>
            </p:cNvPr>
            <p:cNvSpPr/>
            <p:nvPr/>
          </p:nvSpPr>
          <p:spPr>
            <a:xfrm>
              <a:off x="5243803"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E41D3AC5-A0DD-36B1-8901-EBDDFAE8AC6C}"/>
                </a:ext>
              </a:extLst>
            </p:cNvPr>
            <p:cNvSpPr/>
            <p:nvPr/>
          </p:nvSpPr>
          <p:spPr>
            <a:xfrm>
              <a:off x="5243802" y="4859496"/>
              <a:ext cx="2062065" cy="645738"/>
            </a:xfrm>
            <a:custGeom>
              <a:avLst/>
              <a:gdLst>
                <a:gd name="connsiteX0" fmla="*/ 0 w 2062065"/>
                <a:gd name="connsiteY0" fmla="*/ 29745 h 645738"/>
                <a:gd name="connsiteX1" fmla="*/ 531845 w 2062065"/>
                <a:gd name="connsiteY1" fmla="*/ 11084 h 645738"/>
                <a:gd name="connsiteX2" fmla="*/ 1614196 w 2062065"/>
                <a:gd name="connsiteY2" fmla="*/ 179035 h 645738"/>
                <a:gd name="connsiteX3" fmla="*/ 2062065 w 2062065"/>
                <a:gd name="connsiteY3" fmla="*/ 645565 h 645738"/>
              </a:gdLst>
              <a:ahLst/>
              <a:cxnLst>
                <a:cxn ang="0">
                  <a:pos x="connsiteX0" y="connsiteY0"/>
                </a:cxn>
                <a:cxn ang="0">
                  <a:pos x="connsiteX1" y="connsiteY1"/>
                </a:cxn>
                <a:cxn ang="0">
                  <a:pos x="connsiteX2" y="connsiteY2"/>
                </a:cxn>
                <a:cxn ang="0">
                  <a:pos x="connsiteX3" y="connsiteY3"/>
                </a:cxn>
              </a:cxnLst>
              <a:rect l="l" t="t" r="r" b="b"/>
              <a:pathLst>
                <a:path w="2062065" h="645738">
                  <a:moveTo>
                    <a:pt x="0" y="29745"/>
                  </a:moveTo>
                  <a:cubicBezTo>
                    <a:pt x="131406" y="7973"/>
                    <a:pt x="262812" y="-13798"/>
                    <a:pt x="531845" y="11084"/>
                  </a:cubicBezTo>
                  <a:cubicBezTo>
                    <a:pt x="800878" y="35966"/>
                    <a:pt x="1359159" y="73288"/>
                    <a:pt x="1614196" y="179035"/>
                  </a:cubicBezTo>
                  <a:cubicBezTo>
                    <a:pt x="1869233" y="284782"/>
                    <a:pt x="1945432" y="654896"/>
                    <a:pt x="2062065" y="645565"/>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C1CC4C6E-CC4F-FB61-D2D1-3089C1C5786E}"/>
              </a:ext>
            </a:extLst>
          </p:cNvPr>
          <p:cNvGrpSpPr/>
          <p:nvPr/>
        </p:nvGrpSpPr>
        <p:grpSpPr>
          <a:xfrm>
            <a:off x="8621612" y="3876085"/>
            <a:ext cx="105811" cy="457200"/>
            <a:chOff x="8621612" y="3876085"/>
            <a:chExt cx="105811" cy="457200"/>
          </a:xfrm>
        </p:grpSpPr>
        <p:sp>
          <p:nvSpPr>
            <p:cNvPr id="72" name="Freeform: Shape 71">
              <a:extLst>
                <a:ext uri="{FF2B5EF4-FFF2-40B4-BE49-F238E27FC236}">
                  <a16:creationId xmlns:a16="http://schemas.microsoft.com/office/drawing/2014/main" id="{02A6F94A-815D-BCDF-E872-A8A17AD581AC}"/>
                </a:ext>
              </a:extLst>
            </p:cNvPr>
            <p:cNvSpPr/>
            <p:nvPr/>
          </p:nvSpPr>
          <p:spPr>
            <a:xfrm>
              <a:off x="8622064" y="3876085"/>
              <a:ext cx="105359" cy="457200"/>
            </a:xfrm>
            <a:custGeom>
              <a:avLst/>
              <a:gdLst>
                <a:gd name="connsiteX0" fmla="*/ 0 w 105359"/>
                <a:gd name="connsiteY0" fmla="*/ 457200 h 457200"/>
                <a:gd name="connsiteX1" fmla="*/ 101150 w 105359"/>
                <a:gd name="connsiteY1" fmla="*/ 323681 h 457200"/>
                <a:gd name="connsiteX2" fmla="*/ 93058 w 105359"/>
                <a:gd name="connsiteY2" fmla="*/ 0 h 457200"/>
              </a:gdLst>
              <a:ahLst/>
              <a:cxnLst>
                <a:cxn ang="0">
                  <a:pos x="connsiteX0" y="connsiteY0"/>
                </a:cxn>
                <a:cxn ang="0">
                  <a:pos x="connsiteX1" y="connsiteY1"/>
                </a:cxn>
                <a:cxn ang="0">
                  <a:pos x="connsiteX2" y="connsiteY2"/>
                </a:cxn>
              </a:cxnLst>
              <a:rect l="l" t="t" r="r" b="b"/>
              <a:pathLst>
                <a:path w="105359" h="457200">
                  <a:moveTo>
                    <a:pt x="0" y="457200"/>
                  </a:moveTo>
                  <a:cubicBezTo>
                    <a:pt x="42820" y="428540"/>
                    <a:pt x="85640" y="399881"/>
                    <a:pt x="101150" y="323681"/>
                  </a:cubicBezTo>
                  <a:cubicBezTo>
                    <a:pt x="116660" y="247481"/>
                    <a:pt x="83617" y="55970"/>
                    <a:pt x="93058" y="0"/>
                  </a:cubicBez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3199DB5A-F006-C076-84A9-924701EFBEF9}"/>
                </a:ext>
              </a:extLst>
            </p:cNvPr>
            <p:cNvSpPr/>
            <p:nvPr/>
          </p:nvSpPr>
          <p:spPr>
            <a:xfrm>
              <a:off x="8621838" y="3876085"/>
              <a:ext cx="105359" cy="457200"/>
            </a:xfrm>
            <a:custGeom>
              <a:avLst/>
              <a:gdLst>
                <a:gd name="connsiteX0" fmla="*/ 0 w 105359"/>
                <a:gd name="connsiteY0" fmla="*/ 457200 h 457200"/>
                <a:gd name="connsiteX1" fmla="*/ 101150 w 105359"/>
                <a:gd name="connsiteY1" fmla="*/ 323681 h 457200"/>
                <a:gd name="connsiteX2" fmla="*/ 93058 w 105359"/>
                <a:gd name="connsiteY2" fmla="*/ 0 h 457200"/>
              </a:gdLst>
              <a:ahLst/>
              <a:cxnLst>
                <a:cxn ang="0">
                  <a:pos x="connsiteX0" y="connsiteY0"/>
                </a:cxn>
                <a:cxn ang="0">
                  <a:pos x="connsiteX1" y="connsiteY1"/>
                </a:cxn>
                <a:cxn ang="0">
                  <a:pos x="connsiteX2" y="connsiteY2"/>
                </a:cxn>
              </a:cxnLst>
              <a:rect l="l" t="t" r="r" b="b"/>
              <a:pathLst>
                <a:path w="105359" h="457200">
                  <a:moveTo>
                    <a:pt x="0" y="457200"/>
                  </a:moveTo>
                  <a:cubicBezTo>
                    <a:pt x="42820" y="428540"/>
                    <a:pt x="85640" y="399881"/>
                    <a:pt x="101150" y="323681"/>
                  </a:cubicBezTo>
                  <a:cubicBezTo>
                    <a:pt x="116660" y="247481"/>
                    <a:pt x="83617" y="55970"/>
                    <a:pt x="93058" y="0"/>
                  </a:cubicBezTo>
                </a:path>
              </a:pathLst>
            </a:custGeom>
            <a:no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B3129BC-BABE-96A8-9A0A-7E4EB78ED90F}"/>
                </a:ext>
              </a:extLst>
            </p:cNvPr>
            <p:cNvSpPr/>
            <p:nvPr/>
          </p:nvSpPr>
          <p:spPr>
            <a:xfrm>
              <a:off x="8621612" y="3876085"/>
              <a:ext cx="105359" cy="457200"/>
            </a:xfrm>
            <a:custGeom>
              <a:avLst/>
              <a:gdLst>
                <a:gd name="connsiteX0" fmla="*/ 0 w 105359"/>
                <a:gd name="connsiteY0" fmla="*/ 457200 h 457200"/>
                <a:gd name="connsiteX1" fmla="*/ 101150 w 105359"/>
                <a:gd name="connsiteY1" fmla="*/ 323681 h 457200"/>
                <a:gd name="connsiteX2" fmla="*/ 93058 w 105359"/>
                <a:gd name="connsiteY2" fmla="*/ 0 h 457200"/>
              </a:gdLst>
              <a:ahLst/>
              <a:cxnLst>
                <a:cxn ang="0">
                  <a:pos x="connsiteX0" y="connsiteY0"/>
                </a:cxn>
                <a:cxn ang="0">
                  <a:pos x="connsiteX1" y="connsiteY1"/>
                </a:cxn>
                <a:cxn ang="0">
                  <a:pos x="connsiteX2" y="connsiteY2"/>
                </a:cxn>
              </a:cxnLst>
              <a:rect l="l" t="t" r="r" b="b"/>
              <a:pathLst>
                <a:path w="105359" h="457200">
                  <a:moveTo>
                    <a:pt x="0" y="457200"/>
                  </a:moveTo>
                  <a:cubicBezTo>
                    <a:pt x="42820" y="428540"/>
                    <a:pt x="85640" y="399881"/>
                    <a:pt x="101150" y="323681"/>
                  </a:cubicBezTo>
                  <a:cubicBezTo>
                    <a:pt x="116660" y="247481"/>
                    <a:pt x="83617" y="55970"/>
                    <a:pt x="93058" y="0"/>
                  </a:cubicBezTo>
                </a:path>
              </a:pathLst>
            </a:custGeom>
            <a:no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Flowchart: Connector 86">
            <a:extLst>
              <a:ext uri="{FF2B5EF4-FFF2-40B4-BE49-F238E27FC236}">
                <a16:creationId xmlns:a16="http://schemas.microsoft.com/office/drawing/2014/main" id="{9DFEA1A8-7191-AC53-2819-39E31D22072E}"/>
              </a:ext>
            </a:extLst>
          </p:cNvPr>
          <p:cNvSpPr/>
          <p:nvPr/>
        </p:nvSpPr>
        <p:spPr>
          <a:xfrm rot="18974392">
            <a:off x="10112320" y="3143314"/>
            <a:ext cx="95093" cy="111122"/>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8EFABBEF-B4A2-25E4-AFF8-9C939F5B6B43}"/>
              </a:ext>
            </a:extLst>
          </p:cNvPr>
          <p:cNvGrpSpPr/>
          <p:nvPr/>
        </p:nvGrpSpPr>
        <p:grpSpPr>
          <a:xfrm>
            <a:off x="9568713" y="3465692"/>
            <a:ext cx="281211" cy="273984"/>
            <a:chOff x="9664220" y="4327034"/>
            <a:chExt cx="281211" cy="273984"/>
          </a:xfrm>
        </p:grpSpPr>
        <p:grpSp>
          <p:nvGrpSpPr>
            <p:cNvPr id="92" name="Group 91">
              <a:extLst>
                <a:ext uri="{FF2B5EF4-FFF2-40B4-BE49-F238E27FC236}">
                  <a16:creationId xmlns:a16="http://schemas.microsoft.com/office/drawing/2014/main" id="{29AA1C2B-47EE-4F8E-2218-486A7034E576}"/>
                </a:ext>
              </a:extLst>
            </p:cNvPr>
            <p:cNvGrpSpPr/>
            <p:nvPr/>
          </p:nvGrpSpPr>
          <p:grpSpPr>
            <a:xfrm>
              <a:off x="9684624" y="4363270"/>
              <a:ext cx="260807" cy="237748"/>
              <a:chOff x="3218058" y="5321158"/>
              <a:chExt cx="260807" cy="237748"/>
            </a:xfrm>
          </p:grpSpPr>
          <p:sp>
            <p:nvSpPr>
              <p:cNvPr id="93" name="Flowchart: Connector 92">
                <a:extLst>
                  <a:ext uri="{FF2B5EF4-FFF2-40B4-BE49-F238E27FC236}">
                    <a16:creationId xmlns:a16="http://schemas.microsoft.com/office/drawing/2014/main" id="{FF1067D6-C60F-1529-8B5A-49C417FFA4A5}"/>
                  </a:ext>
                </a:extLst>
              </p:cNvPr>
              <p:cNvSpPr/>
              <p:nvPr/>
            </p:nvSpPr>
            <p:spPr>
              <a:xfrm>
                <a:off x="3218058" y="5321158"/>
                <a:ext cx="235907" cy="222758"/>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Connector 93">
                <a:extLst>
                  <a:ext uri="{FF2B5EF4-FFF2-40B4-BE49-F238E27FC236}">
                    <a16:creationId xmlns:a16="http://schemas.microsoft.com/office/drawing/2014/main" id="{A6670125-8C6A-1838-28D5-C460B2447F2A}"/>
                  </a:ext>
                </a:extLst>
              </p:cNvPr>
              <p:cNvSpPr/>
              <p:nvPr/>
            </p:nvSpPr>
            <p:spPr>
              <a:xfrm rot="18974392">
                <a:off x="3314273" y="5394314"/>
                <a:ext cx="164592" cy="164592"/>
              </a:xfrm>
              <a:prstGeom prst="flowChartConnector">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Graphic 82" descr="Germ with solid fill">
              <a:extLst>
                <a:ext uri="{FF2B5EF4-FFF2-40B4-BE49-F238E27FC236}">
                  <a16:creationId xmlns:a16="http://schemas.microsoft.com/office/drawing/2014/main" id="{F1DC52F9-DB75-842B-C8C9-622E7E2CA1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8974392">
              <a:off x="9664220" y="4327034"/>
              <a:ext cx="147191" cy="153097"/>
            </a:xfrm>
            <a:prstGeom prst="rect">
              <a:avLst/>
            </a:prstGeom>
          </p:spPr>
        </p:pic>
      </p:grpSp>
      <p:grpSp>
        <p:nvGrpSpPr>
          <p:cNvPr id="96" name="Group 95">
            <a:extLst>
              <a:ext uri="{FF2B5EF4-FFF2-40B4-BE49-F238E27FC236}">
                <a16:creationId xmlns:a16="http://schemas.microsoft.com/office/drawing/2014/main" id="{58B35E6E-312A-2E2A-319E-0F73EBE433F9}"/>
              </a:ext>
            </a:extLst>
          </p:cNvPr>
          <p:cNvGrpSpPr/>
          <p:nvPr/>
        </p:nvGrpSpPr>
        <p:grpSpPr>
          <a:xfrm>
            <a:off x="7076142" y="2103383"/>
            <a:ext cx="246888" cy="228600"/>
            <a:chOff x="4050177" y="2888386"/>
            <a:chExt cx="317414" cy="290221"/>
          </a:xfrm>
        </p:grpSpPr>
        <p:sp>
          <p:nvSpPr>
            <p:cNvPr id="97" name="Flowchart: Connector 96">
              <a:extLst>
                <a:ext uri="{FF2B5EF4-FFF2-40B4-BE49-F238E27FC236}">
                  <a16:creationId xmlns:a16="http://schemas.microsoft.com/office/drawing/2014/main" id="{CE40A678-5D94-B3A2-9AC1-6DA1D500DC84}"/>
                </a:ext>
              </a:extLst>
            </p:cNvPr>
            <p:cNvSpPr/>
            <p:nvPr/>
          </p:nvSpPr>
          <p:spPr>
            <a:xfrm rot="18974392">
              <a:off x="4091618" y="2927843"/>
              <a:ext cx="236406" cy="230496"/>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Connector 97">
              <a:extLst>
                <a:ext uri="{FF2B5EF4-FFF2-40B4-BE49-F238E27FC236}">
                  <a16:creationId xmlns:a16="http://schemas.microsoft.com/office/drawing/2014/main" id="{34E6A797-8203-2FD1-C3E0-F7FB9660A486}"/>
                </a:ext>
              </a:extLst>
            </p:cNvPr>
            <p:cNvSpPr/>
            <p:nvPr/>
          </p:nvSpPr>
          <p:spPr>
            <a:xfrm rot="18974392">
              <a:off x="4050177" y="3015764"/>
              <a:ext cx="180956" cy="162843"/>
            </a:xfrm>
            <a:prstGeom prst="flowChartConnector">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Connector 98">
              <a:extLst>
                <a:ext uri="{FF2B5EF4-FFF2-40B4-BE49-F238E27FC236}">
                  <a16:creationId xmlns:a16="http://schemas.microsoft.com/office/drawing/2014/main" id="{D78DBD14-193C-1FDB-8FD0-26987B59A359}"/>
                </a:ext>
              </a:extLst>
            </p:cNvPr>
            <p:cNvSpPr/>
            <p:nvPr/>
          </p:nvSpPr>
          <p:spPr>
            <a:xfrm rot="18974392">
              <a:off x="4208536" y="2888386"/>
              <a:ext cx="159055" cy="140435"/>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404EC200-1829-2AAF-C913-C5AF699A3368}"/>
              </a:ext>
            </a:extLst>
          </p:cNvPr>
          <p:cNvGrpSpPr/>
          <p:nvPr/>
        </p:nvGrpSpPr>
        <p:grpSpPr>
          <a:xfrm>
            <a:off x="1418883" y="4104685"/>
            <a:ext cx="410761" cy="415167"/>
            <a:chOff x="2999671" y="2514770"/>
            <a:chExt cx="410761" cy="415167"/>
          </a:xfrm>
        </p:grpSpPr>
        <p:pic>
          <p:nvPicPr>
            <p:cNvPr id="101" name="Graphic 100" descr="Germ with solid fill">
              <a:extLst>
                <a:ext uri="{FF2B5EF4-FFF2-40B4-BE49-F238E27FC236}">
                  <a16:creationId xmlns:a16="http://schemas.microsoft.com/office/drawing/2014/main" id="{BD5A47C8-D378-5EDA-B3AB-9E1687DAC4E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58300" y="2514770"/>
              <a:ext cx="352132" cy="352132"/>
            </a:xfrm>
            <a:prstGeom prst="rect">
              <a:avLst/>
            </a:prstGeom>
          </p:spPr>
        </p:pic>
        <p:grpSp>
          <p:nvGrpSpPr>
            <p:cNvPr id="102" name="Group 101">
              <a:extLst>
                <a:ext uri="{FF2B5EF4-FFF2-40B4-BE49-F238E27FC236}">
                  <a16:creationId xmlns:a16="http://schemas.microsoft.com/office/drawing/2014/main" id="{2A6F5437-8E63-4E9E-0218-93292C3E16E6}"/>
                </a:ext>
              </a:extLst>
            </p:cNvPr>
            <p:cNvGrpSpPr/>
            <p:nvPr/>
          </p:nvGrpSpPr>
          <p:grpSpPr>
            <a:xfrm rot="19563587">
              <a:off x="2999671" y="2654255"/>
              <a:ext cx="314712" cy="275682"/>
              <a:chOff x="9260943" y="4430346"/>
              <a:chExt cx="279295" cy="292557"/>
            </a:xfrm>
          </p:grpSpPr>
          <p:grpSp>
            <p:nvGrpSpPr>
              <p:cNvPr id="103" name="Group 102">
                <a:extLst>
                  <a:ext uri="{FF2B5EF4-FFF2-40B4-BE49-F238E27FC236}">
                    <a16:creationId xmlns:a16="http://schemas.microsoft.com/office/drawing/2014/main" id="{05857093-3CC1-7774-5BC1-12495F784D3C}"/>
                  </a:ext>
                </a:extLst>
              </p:cNvPr>
              <p:cNvGrpSpPr/>
              <p:nvPr/>
            </p:nvGrpSpPr>
            <p:grpSpPr>
              <a:xfrm>
                <a:off x="9260943" y="4471574"/>
                <a:ext cx="236012" cy="251329"/>
                <a:chOff x="9260943" y="4471574"/>
                <a:chExt cx="236012" cy="251329"/>
              </a:xfrm>
            </p:grpSpPr>
            <p:sp>
              <p:nvSpPr>
                <p:cNvPr id="105" name="Flowchart: Connector 104">
                  <a:extLst>
                    <a:ext uri="{FF2B5EF4-FFF2-40B4-BE49-F238E27FC236}">
                      <a16:creationId xmlns:a16="http://schemas.microsoft.com/office/drawing/2014/main" id="{196089A6-30E6-28D3-715E-BCDA5DB06BC4}"/>
                    </a:ext>
                  </a:extLst>
                </p:cNvPr>
                <p:cNvSpPr/>
                <p:nvPr/>
              </p:nvSpPr>
              <p:spPr>
                <a:xfrm rot="18974392">
                  <a:off x="9302196" y="4471574"/>
                  <a:ext cx="194759"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lowchart: Connector 105">
                  <a:extLst>
                    <a:ext uri="{FF2B5EF4-FFF2-40B4-BE49-F238E27FC236}">
                      <a16:creationId xmlns:a16="http://schemas.microsoft.com/office/drawing/2014/main" id="{05AE83BB-BDE6-111C-F4E3-3809E2840E31}"/>
                    </a:ext>
                  </a:extLst>
                </p:cNvPr>
                <p:cNvSpPr/>
                <p:nvPr/>
              </p:nvSpPr>
              <p:spPr>
                <a:xfrm rot="18974392">
                  <a:off x="9260943" y="4560060"/>
                  <a:ext cx="137955"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Flowchart: Connector 103">
                <a:extLst>
                  <a:ext uri="{FF2B5EF4-FFF2-40B4-BE49-F238E27FC236}">
                    <a16:creationId xmlns:a16="http://schemas.microsoft.com/office/drawing/2014/main" id="{8ADC05E8-C053-4863-DCBA-E5687344D118}"/>
                  </a:ext>
                </a:extLst>
              </p:cNvPr>
              <p:cNvSpPr/>
              <p:nvPr/>
            </p:nvSpPr>
            <p:spPr>
              <a:xfrm rot="18974392">
                <a:off x="9418514" y="4430346"/>
                <a:ext cx="121724"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7" name="Group 106">
            <a:extLst>
              <a:ext uri="{FF2B5EF4-FFF2-40B4-BE49-F238E27FC236}">
                <a16:creationId xmlns:a16="http://schemas.microsoft.com/office/drawing/2014/main" id="{27F98024-F94C-63C9-821C-DC77C2FE5C2B}"/>
              </a:ext>
            </a:extLst>
          </p:cNvPr>
          <p:cNvGrpSpPr/>
          <p:nvPr/>
        </p:nvGrpSpPr>
        <p:grpSpPr>
          <a:xfrm>
            <a:off x="5076443" y="4651523"/>
            <a:ext cx="410761" cy="415167"/>
            <a:chOff x="2999671" y="2514770"/>
            <a:chExt cx="410761" cy="415167"/>
          </a:xfrm>
        </p:grpSpPr>
        <p:pic>
          <p:nvPicPr>
            <p:cNvPr id="108" name="Graphic 107" descr="Germ with solid fill">
              <a:extLst>
                <a:ext uri="{FF2B5EF4-FFF2-40B4-BE49-F238E27FC236}">
                  <a16:creationId xmlns:a16="http://schemas.microsoft.com/office/drawing/2014/main" id="{2A3F4E03-EF7F-1A7F-9C65-B86CD74819D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58300" y="2514770"/>
              <a:ext cx="352132" cy="352132"/>
            </a:xfrm>
            <a:prstGeom prst="rect">
              <a:avLst/>
            </a:prstGeom>
          </p:spPr>
        </p:pic>
        <p:grpSp>
          <p:nvGrpSpPr>
            <p:cNvPr id="109" name="Group 108">
              <a:extLst>
                <a:ext uri="{FF2B5EF4-FFF2-40B4-BE49-F238E27FC236}">
                  <a16:creationId xmlns:a16="http://schemas.microsoft.com/office/drawing/2014/main" id="{D7E40CDE-B29B-AF69-F4B9-1FE5D521ADBD}"/>
                </a:ext>
              </a:extLst>
            </p:cNvPr>
            <p:cNvGrpSpPr/>
            <p:nvPr/>
          </p:nvGrpSpPr>
          <p:grpSpPr>
            <a:xfrm rot="19563587">
              <a:off x="2999671" y="2654255"/>
              <a:ext cx="314712" cy="275682"/>
              <a:chOff x="9260943" y="4430346"/>
              <a:chExt cx="279295" cy="292557"/>
            </a:xfrm>
          </p:grpSpPr>
          <p:grpSp>
            <p:nvGrpSpPr>
              <p:cNvPr id="110" name="Group 109">
                <a:extLst>
                  <a:ext uri="{FF2B5EF4-FFF2-40B4-BE49-F238E27FC236}">
                    <a16:creationId xmlns:a16="http://schemas.microsoft.com/office/drawing/2014/main" id="{F26C62A2-79A4-1995-29B2-E945F096A08F}"/>
                  </a:ext>
                </a:extLst>
              </p:cNvPr>
              <p:cNvGrpSpPr/>
              <p:nvPr/>
            </p:nvGrpSpPr>
            <p:grpSpPr>
              <a:xfrm>
                <a:off x="9260943" y="4471574"/>
                <a:ext cx="236012" cy="251329"/>
                <a:chOff x="9260943" y="4471574"/>
                <a:chExt cx="236012" cy="251329"/>
              </a:xfrm>
            </p:grpSpPr>
            <p:sp>
              <p:nvSpPr>
                <p:cNvPr id="112" name="Flowchart: Connector 111">
                  <a:extLst>
                    <a:ext uri="{FF2B5EF4-FFF2-40B4-BE49-F238E27FC236}">
                      <a16:creationId xmlns:a16="http://schemas.microsoft.com/office/drawing/2014/main" id="{B01A310A-8EDE-07B2-925D-E4D28F4AF414}"/>
                    </a:ext>
                  </a:extLst>
                </p:cNvPr>
                <p:cNvSpPr/>
                <p:nvPr/>
              </p:nvSpPr>
              <p:spPr>
                <a:xfrm rot="18974392">
                  <a:off x="9302196" y="4471574"/>
                  <a:ext cx="194759"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Connector 112">
                  <a:extLst>
                    <a:ext uri="{FF2B5EF4-FFF2-40B4-BE49-F238E27FC236}">
                      <a16:creationId xmlns:a16="http://schemas.microsoft.com/office/drawing/2014/main" id="{F4EACAC9-F01D-1ED5-B1BE-772FE0BB4891}"/>
                    </a:ext>
                  </a:extLst>
                </p:cNvPr>
                <p:cNvSpPr/>
                <p:nvPr/>
              </p:nvSpPr>
              <p:spPr>
                <a:xfrm rot="18974392">
                  <a:off x="9260943" y="4560060"/>
                  <a:ext cx="137955"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Flowchart: Connector 110">
                <a:extLst>
                  <a:ext uri="{FF2B5EF4-FFF2-40B4-BE49-F238E27FC236}">
                    <a16:creationId xmlns:a16="http://schemas.microsoft.com/office/drawing/2014/main" id="{D9B38A56-B84C-1666-1F82-5460CBBFB616}"/>
                  </a:ext>
                </a:extLst>
              </p:cNvPr>
              <p:cNvSpPr/>
              <p:nvPr/>
            </p:nvSpPr>
            <p:spPr>
              <a:xfrm rot="18974392">
                <a:off x="9418514" y="4430346"/>
                <a:ext cx="121724"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4" name="Group 113">
            <a:extLst>
              <a:ext uri="{FF2B5EF4-FFF2-40B4-BE49-F238E27FC236}">
                <a16:creationId xmlns:a16="http://schemas.microsoft.com/office/drawing/2014/main" id="{9DD640FD-2DD5-CAFD-4883-9FB7A2FD8B9F}"/>
              </a:ext>
            </a:extLst>
          </p:cNvPr>
          <p:cNvGrpSpPr/>
          <p:nvPr/>
        </p:nvGrpSpPr>
        <p:grpSpPr>
          <a:xfrm>
            <a:off x="8462905" y="4148697"/>
            <a:ext cx="317414" cy="290212"/>
            <a:chOff x="9254971" y="4414909"/>
            <a:chExt cx="317414" cy="290212"/>
          </a:xfrm>
        </p:grpSpPr>
        <p:grpSp>
          <p:nvGrpSpPr>
            <p:cNvPr id="115" name="Group 114">
              <a:extLst>
                <a:ext uri="{FF2B5EF4-FFF2-40B4-BE49-F238E27FC236}">
                  <a16:creationId xmlns:a16="http://schemas.microsoft.com/office/drawing/2014/main" id="{77F9137A-F5B2-0D07-CC67-4A15513D13F4}"/>
                </a:ext>
              </a:extLst>
            </p:cNvPr>
            <p:cNvGrpSpPr/>
            <p:nvPr/>
          </p:nvGrpSpPr>
          <p:grpSpPr>
            <a:xfrm>
              <a:off x="9254971" y="4454353"/>
              <a:ext cx="277847" cy="250768"/>
              <a:chOff x="9254971" y="4454353"/>
              <a:chExt cx="277847" cy="250768"/>
            </a:xfrm>
          </p:grpSpPr>
          <p:sp>
            <p:nvSpPr>
              <p:cNvPr id="117" name="Flowchart: Connector 116">
                <a:extLst>
                  <a:ext uri="{FF2B5EF4-FFF2-40B4-BE49-F238E27FC236}">
                    <a16:creationId xmlns:a16="http://schemas.microsoft.com/office/drawing/2014/main" id="{732E558F-CFD9-2935-602A-3937E493B5E7}"/>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lowchart: Connector 117">
                <a:extLst>
                  <a:ext uri="{FF2B5EF4-FFF2-40B4-BE49-F238E27FC236}">
                    <a16:creationId xmlns:a16="http://schemas.microsoft.com/office/drawing/2014/main" id="{89EFE2EB-9535-4BD7-4C14-E58660830C31}"/>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Flowchart: Connector 115">
              <a:extLst>
                <a:ext uri="{FF2B5EF4-FFF2-40B4-BE49-F238E27FC236}">
                  <a16:creationId xmlns:a16="http://schemas.microsoft.com/office/drawing/2014/main" id="{DD6E1260-17FE-E932-F01C-600CF50CFDC1}"/>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TextBox 124">
            <a:extLst>
              <a:ext uri="{FF2B5EF4-FFF2-40B4-BE49-F238E27FC236}">
                <a16:creationId xmlns:a16="http://schemas.microsoft.com/office/drawing/2014/main" id="{08586509-687E-D813-0956-FA70837D2C87}"/>
              </a:ext>
            </a:extLst>
          </p:cNvPr>
          <p:cNvSpPr txBox="1"/>
          <p:nvPr/>
        </p:nvSpPr>
        <p:spPr>
          <a:xfrm>
            <a:off x="8289517" y="1171149"/>
            <a:ext cx="1759352" cy="461665"/>
          </a:xfrm>
          <a:prstGeom prst="rect">
            <a:avLst/>
          </a:prstGeom>
          <a:noFill/>
        </p:spPr>
        <p:txBody>
          <a:bodyPr wrap="square" rtlCol="0">
            <a:spAutoFit/>
          </a:bodyPr>
          <a:lstStyle/>
          <a:p>
            <a:pPr algn="ctr"/>
            <a:r>
              <a:rPr lang="en-US" sz="2400">
                <a:solidFill>
                  <a:schemeClr val="accent1"/>
                </a:solidFill>
                <a:latin typeface="Arial" panose="020B0604020202020204" pitchFamily="34" charset="0"/>
                <a:cs typeface="Arial" panose="020B0604020202020204" pitchFamily="34" charset="0"/>
              </a:rPr>
              <a:t>RO System</a:t>
            </a:r>
          </a:p>
        </p:txBody>
      </p:sp>
      <p:sp>
        <p:nvSpPr>
          <p:cNvPr id="126" name="TextBox 125">
            <a:extLst>
              <a:ext uri="{FF2B5EF4-FFF2-40B4-BE49-F238E27FC236}">
                <a16:creationId xmlns:a16="http://schemas.microsoft.com/office/drawing/2014/main" id="{D63A0D80-6379-F9BF-F48D-479AE8A98D42}"/>
              </a:ext>
            </a:extLst>
          </p:cNvPr>
          <p:cNvSpPr txBox="1"/>
          <p:nvPr/>
        </p:nvSpPr>
        <p:spPr>
          <a:xfrm>
            <a:off x="4116148" y="2034442"/>
            <a:ext cx="2078598" cy="830997"/>
          </a:xfrm>
          <a:prstGeom prst="rect">
            <a:avLst/>
          </a:prstGeom>
          <a:noFill/>
        </p:spPr>
        <p:txBody>
          <a:bodyPr wrap="square" rtlCol="0">
            <a:spAutoFit/>
          </a:bodyPr>
          <a:lstStyle/>
          <a:p>
            <a:pPr algn="ctr"/>
            <a:r>
              <a:rPr lang="en-US" sz="2400">
                <a:solidFill>
                  <a:schemeClr val="accent1">
                    <a:lumMod val="40000"/>
                    <a:lumOff val="60000"/>
                  </a:schemeClr>
                </a:solidFill>
                <a:latin typeface="Arial" panose="020B0604020202020204" pitchFamily="34" charset="0"/>
                <a:cs typeface="Arial" panose="020B0604020202020204" pitchFamily="34" charset="0"/>
              </a:rPr>
              <a:t>Filtered</a:t>
            </a:r>
          </a:p>
          <a:p>
            <a:pPr algn="ctr"/>
            <a:r>
              <a:rPr lang="en-US" sz="2400">
                <a:solidFill>
                  <a:schemeClr val="accent1">
                    <a:lumMod val="40000"/>
                    <a:lumOff val="60000"/>
                  </a:schemeClr>
                </a:solidFill>
                <a:latin typeface="Arial" panose="020B0604020202020204" pitchFamily="34" charset="0"/>
                <a:cs typeface="Arial" panose="020B0604020202020204" pitchFamily="34" charset="0"/>
              </a:rPr>
              <a:t> Water Runoff</a:t>
            </a:r>
          </a:p>
        </p:txBody>
      </p:sp>
      <p:sp>
        <p:nvSpPr>
          <p:cNvPr id="131" name="TextBox 130">
            <a:extLst>
              <a:ext uri="{FF2B5EF4-FFF2-40B4-BE49-F238E27FC236}">
                <a16:creationId xmlns:a16="http://schemas.microsoft.com/office/drawing/2014/main" id="{B2605CD1-B25C-FA11-0B59-0F4201633372}"/>
              </a:ext>
            </a:extLst>
          </p:cNvPr>
          <p:cNvSpPr txBox="1"/>
          <p:nvPr/>
        </p:nvSpPr>
        <p:spPr>
          <a:xfrm>
            <a:off x="1723514" y="3448595"/>
            <a:ext cx="2125814"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Check Valves</a:t>
            </a:r>
          </a:p>
        </p:txBody>
      </p:sp>
      <p:sp>
        <p:nvSpPr>
          <p:cNvPr id="132" name="TextBox 131">
            <a:extLst>
              <a:ext uri="{FF2B5EF4-FFF2-40B4-BE49-F238E27FC236}">
                <a16:creationId xmlns:a16="http://schemas.microsoft.com/office/drawing/2014/main" id="{7420AF67-1358-3EA0-7233-49C07CE5C2B1}"/>
              </a:ext>
            </a:extLst>
          </p:cNvPr>
          <p:cNvSpPr txBox="1"/>
          <p:nvPr/>
        </p:nvSpPr>
        <p:spPr>
          <a:xfrm>
            <a:off x="4185956" y="5345372"/>
            <a:ext cx="144982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Primary Pump</a:t>
            </a:r>
          </a:p>
        </p:txBody>
      </p:sp>
      <p:sp>
        <p:nvSpPr>
          <p:cNvPr id="133" name="TextBox 132">
            <a:extLst>
              <a:ext uri="{FF2B5EF4-FFF2-40B4-BE49-F238E27FC236}">
                <a16:creationId xmlns:a16="http://schemas.microsoft.com/office/drawing/2014/main" id="{B32A1A37-DB28-A9D3-C0CC-4487600B57E6}"/>
              </a:ext>
            </a:extLst>
          </p:cNvPr>
          <p:cNvSpPr txBox="1"/>
          <p:nvPr/>
        </p:nvSpPr>
        <p:spPr>
          <a:xfrm>
            <a:off x="8670544" y="4819820"/>
            <a:ext cx="1870112" cy="461665"/>
          </a:xfrm>
          <a:prstGeom prst="rect">
            <a:avLst/>
          </a:prstGeom>
          <a:noFill/>
        </p:spPr>
        <p:txBody>
          <a:bodyPr wrap="square" rtlCol="0">
            <a:spAutoFit/>
          </a:bodyPr>
          <a:lstStyle/>
          <a:p>
            <a:pPr algn="ctr"/>
            <a:r>
              <a:rPr lang="en-US" sz="2400">
                <a:solidFill>
                  <a:schemeClr val="accent3">
                    <a:lumMod val="75000"/>
                  </a:schemeClr>
                </a:solidFill>
                <a:latin typeface="Arial" panose="020B0604020202020204" pitchFamily="34" charset="0"/>
                <a:cs typeface="Arial" panose="020B0604020202020204" pitchFamily="34" charset="0"/>
              </a:rPr>
              <a:t>CNT Filter</a:t>
            </a:r>
          </a:p>
        </p:txBody>
      </p:sp>
      <p:sp>
        <p:nvSpPr>
          <p:cNvPr id="134" name="TextBox 133">
            <a:extLst>
              <a:ext uri="{FF2B5EF4-FFF2-40B4-BE49-F238E27FC236}">
                <a16:creationId xmlns:a16="http://schemas.microsoft.com/office/drawing/2014/main" id="{60D18009-CD6E-0C86-F184-DF6DBCC4C73B}"/>
              </a:ext>
            </a:extLst>
          </p:cNvPr>
          <p:cNvSpPr txBox="1"/>
          <p:nvPr/>
        </p:nvSpPr>
        <p:spPr>
          <a:xfrm>
            <a:off x="7615981" y="5843933"/>
            <a:ext cx="2470692"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Spent Dialysate Runoff</a:t>
            </a:r>
          </a:p>
        </p:txBody>
      </p:sp>
      <p:cxnSp>
        <p:nvCxnSpPr>
          <p:cNvPr id="2" name="Straight Arrow Connector 1">
            <a:extLst>
              <a:ext uri="{FF2B5EF4-FFF2-40B4-BE49-F238E27FC236}">
                <a16:creationId xmlns:a16="http://schemas.microsoft.com/office/drawing/2014/main" id="{08BACED9-E9AE-7A43-D5EA-1044A3A60844}"/>
              </a:ext>
            </a:extLst>
          </p:cNvPr>
          <p:cNvCxnSpPr/>
          <p:nvPr/>
        </p:nvCxnSpPr>
        <p:spPr>
          <a:xfrm flipH="1">
            <a:off x="6680199" y="556870"/>
            <a:ext cx="777477" cy="3481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A98E3D4-8E6B-D28D-C4E0-6CF0D967742D}"/>
              </a:ext>
            </a:extLst>
          </p:cNvPr>
          <p:cNvCxnSpPr/>
          <p:nvPr/>
        </p:nvCxnSpPr>
        <p:spPr>
          <a:xfrm flipH="1">
            <a:off x="2244391" y="1670885"/>
            <a:ext cx="282073" cy="9411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04109A4-3DF3-02F1-D5D3-A03F3A41B616}"/>
              </a:ext>
            </a:extLst>
          </p:cNvPr>
          <p:cNvCxnSpPr/>
          <p:nvPr/>
        </p:nvCxnSpPr>
        <p:spPr>
          <a:xfrm>
            <a:off x="7868371" y="3826995"/>
            <a:ext cx="789456" cy="1682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8456EE4-49C7-C940-F8C3-37D17C22EB11}"/>
              </a:ext>
            </a:extLst>
          </p:cNvPr>
          <p:cNvSpPr txBox="1"/>
          <p:nvPr/>
        </p:nvSpPr>
        <p:spPr>
          <a:xfrm>
            <a:off x="7428116" y="98818"/>
            <a:ext cx="9317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Water Quality Testing</a:t>
            </a:r>
          </a:p>
        </p:txBody>
      </p:sp>
      <p:sp>
        <p:nvSpPr>
          <p:cNvPr id="27" name="TextBox 26">
            <a:extLst>
              <a:ext uri="{FF2B5EF4-FFF2-40B4-BE49-F238E27FC236}">
                <a16:creationId xmlns:a16="http://schemas.microsoft.com/office/drawing/2014/main" id="{F99D4226-8CEE-38DF-2D54-695B9F5D97C6}"/>
              </a:ext>
            </a:extLst>
          </p:cNvPr>
          <p:cNvSpPr txBox="1"/>
          <p:nvPr/>
        </p:nvSpPr>
        <p:spPr>
          <a:xfrm>
            <a:off x="2385246" y="690724"/>
            <a:ext cx="86470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Water Speed Testing</a:t>
            </a:r>
            <a:endParaRPr lang="en-US"/>
          </a:p>
        </p:txBody>
      </p:sp>
      <p:sp>
        <p:nvSpPr>
          <p:cNvPr id="32" name="TextBox 31">
            <a:extLst>
              <a:ext uri="{FF2B5EF4-FFF2-40B4-BE49-F238E27FC236}">
                <a16:creationId xmlns:a16="http://schemas.microsoft.com/office/drawing/2014/main" id="{75340DE5-AA83-79C8-B8EB-63229F1D4645}"/>
              </a:ext>
            </a:extLst>
          </p:cNvPr>
          <p:cNvSpPr txBox="1"/>
          <p:nvPr/>
        </p:nvSpPr>
        <p:spPr>
          <a:xfrm>
            <a:off x="6988500" y="3271375"/>
            <a:ext cx="93172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Water Quality Testing</a:t>
            </a:r>
          </a:p>
        </p:txBody>
      </p:sp>
    </p:spTree>
    <p:extLst>
      <p:ext uri="{BB962C8B-B14F-4D97-AF65-F5344CB8AC3E}">
        <p14:creationId xmlns:p14="http://schemas.microsoft.com/office/powerpoint/2010/main" val="37248347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3.75E-6 4.44444E-6 L -0.0358 0.01342 L -0.06562 -0.00278 L -0.08971 -0.04005 L -0.09739 -0.05556 " pathEditMode="relative" rAng="2160000" ptsTypes="AAAAA">
                                      <p:cBhvr>
                                        <p:cTn id="8" dur="2000" fill="hold"/>
                                        <p:tgtEl>
                                          <p:spTgt spid="95"/>
                                        </p:tgtEl>
                                        <p:attrNameLst>
                                          <p:attrName>ppt_x</p:attrName>
                                          <p:attrName>ppt_y</p:attrName>
                                        </p:attrNameLst>
                                      </p:cBhvr>
                                      <p:rCtr x="-5026" y="-2407"/>
                                    </p:animMotion>
                                  </p:childTnLst>
                                </p:cTn>
                              </p:par>
                            </p:childTnLst>
                          </p:cTn>
                        </p:par>
                        <p:par>
                          <p:cTn id="9" fill="hold">
                            <p:stCondLst>
                              <p:cond delay="2000"/>
                            </p:stCondLst>
                            <p:childTnLst>
                              <p:par>
                                <p:cTn id="10" presetID="1" presetClass="exit" presetSubtype="0" fill="hold" nodeType="afterEffect">
                                  <p:stCondLst>
                                    <p:cond delay="500"/>
                                  </p:stCondLst>
                                  <p:childTnLst>
                                    <p:set>
                                      <p:cBhvr>
                                        <p:cTn id="11" dur="1" fill="hold">
                                          <p:stCondLst>
                                            <p:cond delay="0"/>
                                          </p:stCondLst>
                                        </p:cTn>
                                        <p:tgtEl>
                                          <p:spTgt spid="95"/>
                                        </p:tgtEl>
                                        <p:attrNameLst>
                                          <p:attrName>style.visibility</p:attrName>
                                        </p:attrNameLst>
                                      </p:cBhvr>
                                      <p:to>
                                        <p:strVal val="hidden"/>
                                      </p:to>
                                    </p:set>
                                  </p:childTnLst>
                                </p:cTn>
                              </p:par>
                            </p:childTnLst>
                          </p:cTn>
                        </p:par>
                        <p:par>
                          <p:cTn id="12" fill="hold">
                            <p:stCondLst>
                              <p:cond delay="2500"/>
                            </p:stCondLst>
                            <p:childTnLst>
                              <p:par>
                                <p:cTn id="13" presetID="1" presetClass="entr" presetSubtype="0" fill="hold" nodeType="after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0.09804 -0.05602 L -0.10481 -0.10509 L -0.09596 -0.12986 L -0.07734 -0.19352 L -0.07317 -0.20949 L -0.09453 -0.20717 L -0.11705 -0.20856 L -0.12317 -0.20856 " pathEditMode="relative" rAng="0" ptsTypes="AAAAAAAA">
                                      <p:cBhvr>
                                        <p:cTn id="16" dur="3000" fill="hold"/>
                                        <p:tgtEl>
                                          <p:spTgt spid="95"/>
                                        </p:tgtEl>
                                        <p:attrNameLst>
                                          <p:attrName>ppt_x</p:attrName>
                                          <p:attrName>ppt_y</p:attrName>
                                        </p:attrNameLst>
                                      </p:cBhvr>
                                      <p:rCtr x="-13" y="-7685"/>
                                    </p:animMotion>
                                  </p:childTnLst>
                                </p:cTn>
                              </p:par>
                            </p:childTnLst>
                          </p:cTn>
                        </p:par>
                        <p:par>
                          <p:cTn id="17" fill="hold">
                            <p:stCondLst>
                              <p:cond delay="5500"/>
                            </p:stCondLst>
                            <p:childTnLst>
                              <p:par>
                                <p:cTn id="18" presetID="1" presetClass="exit" presetSubtype="0" fill="hold" nodeType="afterEffect">
                                  <p:stCondLst>
                                    <p:cond delay="500"/>
                                  </p:stCondLst>
                                  <p:childTnLst>
                                    <p:set>
                                      <p:cBhvr>
                                        <p:cTn id="19" dur="1" fill="hold">
                                          <p:stCondLst>
                                            <p:cond delay="0"/>
                                          </p:stCondLst>
                                        </p:cTn>
                                        <p:tgtEl>
                                          <p:spTgt spid="95"/>
                                        </p:tgtEl>
                                        <p:attrNameLst>
                                          <p:attrName>style.visibility</p:attrName>
                                        </p:attrNameLst>
                                      </p:cBhvr>
                                      <p:to>
                                        <p:strVal val="hidden"/>
                                      </p:to>
                                    </p:set>
                                  </p:childTnLst>
                                </p:cTn>
                              </p:par>
                            </p:childTnLst>
                          </p:cTn>
                        </p:par>
                        <p:par>
                          <p:cTn id="20" fill="hold">
                            <p:stCondLst>
                              <p:cond delay="6000"/>
                            </p:stCondLst>
                            <p:childTnLst>
                              <p:par>
                                <p:cTn id="21" presetID="1" presetClass="entr" presetSubtype="0" fill="hold" nodeType="after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par>
                                <p:cTn id="23" presetID="0" presetClass="path" presetSubtype="0" accel="50000" decel="50000" fill="hold" nodeType="withEffect">
                                  <p:stCondLst>
                                    <p:cond delay="0"/>
                                  </p:stCondLst>
                                  <p:childTnLst>
                                    <p:animMotion origin="layout" path="M -0.00208 -0.0037 L -0.02695 -0.07107 L -0.03997 -0.14491 L -0.05091 -0.20185 L -0.06328 -0.22778 L -0.07565 -0.24468 L -0.10481 -0.26134 L -0.13684 -0.27037 L -0.15065 -0.24977 L -0.15208 -0.20694 " pathEditMode="relative" ptsTypes="AAAAAAAAAA">
                                      <p:cBhvr>
                                        <p:cTn id="24" dur="3000" fill="hold"/>
                                        <p:tgtEl>
                                          <p:spTgt spid="96"/>
                                        </p:tgtEl>
                                        <p:attrNameLst>
                                          <p:attrName>ppt_x</p:attrName>
                                          <p:attrName>ppt_y</p:attrName>
                                        </p:attrNameLst>
                                      </p:cBhvr>
                                    </p:animMotion>
                                  </p:childTnLst>
                                </p:cTn>
                              </p:par>
                            </p:childTnLst>
                          </p:cTn>
                        </p:par>
                        <p:par>
                          <p:cTn id="25" fill="hold">
                            <p:stCondLst>
                              <p:cond delay="9000"/>
                            </p:stCondLst>
                            <p:childTnLst>
                              <p:par>
                                <p:cTn id="26" presetID="1" presetClass="entr" presetSubtype="0" fill="hold" nodeType="afterEffect">
                                  <p:stCondLst>
                                    <p:cond delay="0"/>
                                  </p:stCondLst>
                                  <p:childTnLst>
                                    <p:set>
                                      <p:cBhvr>
                                        <p:cTn id="27" dur="1" fill="hold">
                                          <p:stCondLst>
                                            <p:cond delay="0"/>
                                          </p:stCondLst>
                                        </p:cTn>
                                        <p:tgtEl>
                                          <p:spTgt spid="96"/>
                                        </p:tgtEl>
                                        <p:attrNameLst>
                                          <p:attrName>style.visibility</p:attrName>
                                        </p:attrNameLst>
                                      </p:cBhvr>
                                      <p:to>
                                        <p:strVal val="visible"/>
                                      </p:to>
                                    </p:set>
                                  </p:childTnLst>
                                </p:cTn>
                              </p:par>
                              <p:par>
                                <p:cTn id="28" presetID="0" presetClass="path" presetSubtype="0" accel="50000" decel="50000" fill="hold" nodeType="withEffect">
                                  <p:stCondLst>
                                    <p:cond delay="0"/>
                                  </p:stCondLst>
                                  <p:childTnLst>
                                    <p:animMotion origin="layout" path="M -0.15585 -0.20579 L -0.17395 -0.24583 L -0.18997 -0.26389 L -0.2039 -0.26019 L -0.22278 -0.23935 L -0.26718 -0.15648 L -0.35247 0.01829 L -0.37864 0.04931 L -0.40273 0.09074 L -0.43906 0.11273 L -0.4638 0.12315 " pathEditMode="relative" ptsTypes="AAAAAAAAAAA">
                                      <p:cBhvr>
                                        <p:cTn id="29" dur="3000" fill="hold"/>
                                        <p:tgtEl>
                                          <p:spTgt spid="96"/>
                                        </p:tgtEl>
                                        <p:attrNameLst>
                                          <p:attrName>ppt_x</p:attrName>
                                          <p:attrName>ppt_y</p:attrName>
                                        </p:attrNameLst>
                                      </p:cBhvr>
                                    </p:animMotion>
                                  </p:childTnLst>
                                </p:cTn>
                              </p:par>
                            </p:childTnLst>
                          </p:cTn>
                        </p:par>
                        <p:par>
                          <p:cTn id="30" fill="hold">
                            <p:stCondLst>
                              <p:cond delay="12000"/>
                            </p:stCondLst>
                            <p:childTnLst>
                              <p:par>
                                <p:cTn id="31" presetID="1" presetClass="exit" presetSubtype="0" fill="hold" nodeType="afterEffect">
                                  <p:stCondLst>
                                    <p:cond delay="0"/>
                                  </p:stCondLst>
                                  <p:childTnLst>
                                    <p:set>
                                      <p:cBhvr>
                                        <p:cTn id="32" dur="1" fill="hold">
                                          <p:stCondLst>
                                            <p:cond delay="0"/>
                                          </p:stCondLst>
                                        </p:cTn>
                                        <p:tgtEl>
                                          <p:spTgt spid="9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childTnLst>
                          </p:cTn>
                        </p:par>
                        <p:par>
                          <p:cTn id="37" fill="hold">
                            <p:stCondLst>
                              <p:cond delay="0"/>
                            </p:stCondLst>
                            <p:childTnLst>
                              <p:par>
                                <p:cTn id="38" presetID="0" presetClass="path" presetSubtype="0" accel="50000" decel="50000" fill="hold" nodeType="afterEffect">
                                  <p:stCondLst>
                                    <p:cond delay="500"/>
                                  </p:stCondLst>
                                  <p:childTnLst>
                                    <p:animMotion origin="layout" path="M -0.00208 0.00695 L 0.01745 0.04815 L 0.06042 0.05602 L 0.07214 0.0625 L 0.1056 0.08056 L 0.11719 0.10903 L 0.1405 0.12084 L 0.21771 0.10394 L 0.24688 0.10139 " pathEditMode="relative" ptsTypes="AAAAAAAAA">
                                      <p:cBhvr>
                                        <p:cTn id="39" dur="3000" fill="hold"/>
                                        <p:tgtEl>
                                          <p:spTgt spid="100"/>
                                        </p:tgtEl>
                                        <p:attrNameLst>
                                          <p:attrName>ppt_x</p:attrName>
                                          <p:attrName>ppt_y</p:attrName>
                                        </p:attrNameLst>
                                      </p:cBhvr>
                                    </p:animMotion>
                                  </p:childTnLst>
                                </p:cTn>
                              </p:par>
                            </p:childTnLst>
                          </p:cTn>
                        </p:par>
                        <p:par>
                          <p:cTn id="40" fill="hold">
                            <p:stCondLst>
                              <p:cond delay="3500"/>
                            </p:stCondLst>
                            <p:childTnLst>
                              <p:par>
                                <p:cTn id="41" presetID="1" presetClass="exit" presetSubtype="0" fill="hold" nodeType="afterEffect">
                                  <p:stCondLst>
                                    <p:cond delay="0"/>
                                  </p:stCondLst>
                                  <p:childTnLst>
                                    <p:set>
                                      <p:cBhvr>
                                        <p:cTn id="42" dur="1" fill="hold">
                                          <p:stCondLst>
                                            <p:cond delay="0"/>
                                          </p:stCondLst>
                                        </p:cTn>
                                        <p:tgtEl>
                                          <p:spTgt spid="100"/>
                                        </p:tgtEl>
                                        <p:attrNameLst>
                                          <p:attrName>style.visibility</p:attrName>
                                        </p:attrNameLst>
                                      </p:cBhvr>
                                      <p:to>
                                        <p:strVal val="hidden"/>
                                      </p:to>
                                    </p:set>
                                  </p:childTnLst>
                                </p:cTn>
                              </p:par>
                            </p:childTnLst>
                          </p:cTn>
                        </p:par>
                        <p:par>
                          <p:cTn id="43" fill="hold">
                            <p:stCondLst>
                              <p:cond delay="3500"/>
                            </p:stCondLst>
                            <p:childTnLst>
                              <p:par>
                                <p:cTn id="44" presetID="1" presetClass="entr" presetSubtype="0" fill="hold" nodeType="afterEffect">
                                  <p:stCondLst>
                                    <p:cond delay="500"/>
                                  </p:stCondLst>
                                  <p:childTnLst>
                                    <p:set>
                                      <p:cBhvr>
                                        <p:cTn id="45" dur="1" fill="hold">
                                          <p:stCondLst>
                                            <p:cond delay="0"/>
                                          </p:stCondLst>
                                        </p:cTn>
                                        <p:tgtEl>
                                          <p:spTgt spid="107"/>
                                        </p:tgtEl>
                                        <p:attrNameLst>
                                          <p:attrName>style.visibility</p:attrName>
                                        </p:attrNameLst>
                                      </p:cBhvr>
                                      <p:to>
                                        <p:strVal val="visible"/>
                                      </p:to>
                                    </p:set>
                                  </p:childTnLst>
                                </p:cTn>
                              </p:par>
                              <p:par>
                                <p:cTn id="46" presetID="0" presetClass="path" presetSubtype="0" accel="50000" decel="50000" fill="hold" nodeType="withEffect">
                                  <p:stCondLst>
                                    <p:cond delay="500"/>
                                  </p:stCondLst>
                                  <p:childTnLst>
                                    <p:animMotion origin="layout" path="M -0.00026 0.00371 L 0.04245 0.00371 L 0.09362 0.01204 L 0.13633 0.02385 L 0.15912 0.08797 L 0.17435 0.10325 L 0.20274 0.11343 L 0.23894 0.07269 " pathEditMode="relative" ptsTypes="AAAAAAAA">
                                      <p:cBhvr>
                                        <p:cTn id="47" dur="3000" fill="hold"/>
                                        <p:tgtEl>
                                          <p:spTgt spid="107"/>
                                        </p:tgtEl>
                                        <p:attrNameLst>
                                          <p:attrName>ppt_x</p:attrName>
                                          <p:attrName>ppt_y</p:attrName>
                                        </p:attrNameLst>
                                      </p:cBhvr>
                                    </p:animMotion>
                                  </p:childTnLst>
                                </p:cTn>
                              </p:par>
                            </p:childTnLst>
                          </p:cTn>
                        </p:par>
                        <p:par>
                          <p:cTn id="48" fill="hold">
                            <p:stCondLst>
                              <p:cond delay="7000"/>
                            </p:stCondLst>
                            <p:childTnLst>
                              <p:par>
                                <p:cTn id="49" presetID="1" presetClass="exit" presetSubtype="0" fill="hold" nodeType="afterEffect">
                                  <p:stCondLst>
                                    <p:cond delay="0"/>
                                  </p:stCondLst>
                                  <p:childTnLst>
                                    <p:set>
                                      <p:cBhvr>
                                        <p:cTn id="50" dur="1" fill="hold">
                                          <p:stCondLst>
                                            <p:cond delay="0"/>
                                          </p:stCondLst>
                                        </p:cTn>
                                        <p:tgtEl>
                                          <p:spTgt spid="107"/>
                                        </p:tgtEl>
                                        <p:attrNameLst>
                                          <p:attrName>style.visibility</p:attrName>
                                        </p:attrNameLst>
                                      </p:cBhvr>
                                      <p:to>
                                        <p:strVal val="hidden"/>
                                      </p:to>
                                    </p:set>
                                  </p:childTnLst>
                                </p:cTn>
                              </p:par>
                            </p:childTnLst>
                          </p:cTn>
                        </p:par>
                        <p:par>
                          <p:cTn id="51" fill="hold">
                            <p:stCondLst>
                              <p:cond delay="7000"/>
                            </p:stCondLst>
                            <p:childTnLst>
                              <p:par>
                                <p:cTn id="52" presetID="1" presetClass="entr" presetSubtype="0" fill="hold" nodeType="afterEffect">
                                  <p:stCondLst>
                                    <p:cond delay="500"/>
                                  </p:stCondLst>
                                  <p:childTnLst>
                                    <p:set>
                                      <p:cBhvr>
                                        <p:cTn id="53" dur="1" fill="hold">
                                          <p:stCondLst>
                                            <p:cond delay="0"/>
                                          </p:stCondLst>
                                        </p:cTn>
                                        <p:tgtEl>
                                          <p:spTgt spid="114"/>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0.00195 0.00023 L 0.00677 -0.06227 " pathEditMode="relative" ptsTypes="AA">
                                      <p:cBhvr>
                                        <p:cTn id="55" dur="2000" fill="hold"/>
                                        <p:tgtEl>
                                          <p:spTgt spid="114"/>
                                        </p:tgtEl>
                                        <p:attrNameLst>
                                          <p:attrName>ppt_x</p:attrName>
                                          <p:attrName>ppt_y</p:attrName>
                                        </p:attrNameLst>
                                      </p:cBhvr>
                                    </p:animMotion>
                                  </p:childTnLst>
                                </p:cTn>
                              </p:par>
                            </p:childTnLst>
                          </p:cTn>
                        </p:par>
                        <p:par>
                          <p:cTn id="56" fill="hold">
                            <p:stCondLst>
                              <p:cond delay="9000"/>
                            </p:stCondLst>
                            <p:childTnLst>
                              <p:par>
                                <p:cTn id="57" presetID="1" presetClass="exit" presetSubtype="0" fill="hold" nodeType="afterEffect">
                                  <p:stCondLst>
                                    <p:cond delay="0"/>
                                  </p:stCondLst>
                                  <p:childTnLst>
                                    <p:set>
                                      <p:cBhvr>
                                        <p:cTn id="58" dur="1" fill="hold">
                                          <p:stCondLst>
                                            <p:cond delay="0"/>
                                          </p:stCondLst>
                                        </p:cTn>
                                        <p:tgtEl>
                                          <p:spTgt spid="1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1000" fill="hold"/>
                                        <p:tgtEl>
                                          <p:spTgt spid="21"/>
                                        </p:tgtEl>
                                        <p:attrNameLst>
                                          <p:attrName>ppt_x</p:attrName>
                                        </p:attrNameLst>
                                      </p:cBhvr>
                                      <p:tavLst>
                                        <p:tav tm="0">
                                          <p:val>
                                            <p:strVal val="#ppt_x"/>
                                          </p:val>
                                        </p:tav>
                                        <p:tav tm="100000">
                                          <p:val>
                                            <p:strVal val="#ppt_x"/>
                                          </p:val>
                                        </p:tav>
                                      </p:tavLst>
                                    </p:anim>
                                    <p:anim calcmode="lin" valueType="num">
                                      <p:cBhvr additive="base">
                                        <p:cTn id="64" dur="1000" fill="hold"/>
                                        <p:tgtEl>
                                          <p:spTgt spid="2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additive="base">
                                        <p:cTn id="67" dur="1000" fill="hold"/>
                                        <p:tgtEl>
                                          <p:spTgt spid="2"/>
                                        </p:tgtEl>
                                        <p:attrNameLst>
                                          <p:attrName>ppt_x</p:attrName>
                                        </p:attrNameLst>
                                      </p:cBhvr>
                                      <p:tavLst>
                                        <p:tav tm="0">
                                          <p:val>
                                            <p:strVal val="#ppt_x"/>
                                          </p:val>
                                        </p:tav>
                                        <p:tav tm="100000">
                                          <p:val>
                                            <p:strVal val="#ppt_x"/>
                                          </p:val>
                                        </p:tav>
                                      </p:tavLst>
                                    </p:anim>
                                    <p:anim calcmode="lin" valueType="num">
                                      <p:cBhvr additive="base">
                                        <p:cTn id="6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1000" fill="hold"/>
                                        <p:tgtEl>
                                          <p:spTgt spid="27"/>
                                        </p:tgtEl>
                                        <p:attrNameLst>
                                          <p:attrName>ppt_x</p:attrName>
                                        </p:attrNameLst>
                                      </p:cBhvr>
                                      <p:tavLst>
                                        <p:tav tm="0">
                                          <p:val>
                                            <p:strVal val="#ppt_x"/>
                                          </p:val>
                                        </p:tav>
                                        <p:tav tm="100000">
                                          <p:val>
                                            <p:strVal val="#ppt_x"/>
                                          </p:val>
                                        </p:tav>
                                      </p:tavLst>
                                    </p:anim>
                                    <p:anim calcmode="lin" valueType="num">
                                      <p:cBhvr additive="base">
                                        <p:cTn id="74" dur="1000" fill="hold"/>
                                        <p:tgtEl>
                                          <p:spTgt spid="2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additive="base">
                                        <p:cTn id="77" dur="1000" fill="hold"/>
                                        <p:tgtEl>
                                          <p:spTgt spid="5"/>
                                        </p:tgtEl>
                                        <p:attrNameLst>
                                          <p:attrName>ppt_x</p:attrName>
                                        </p:attrNameLst>
                                      </p:cBhvr>
                                      <p:tavLst>
                                        <p:tav tm="0">
                                          <p:val>
                                            <p:strVal val="#ppt_x"/>
                                          </p:val>
                                        </p:tav>
                                        <p:tav tm="100000">
                                          <p:val>
                                            <p:strVal val="#ppt_x"/>
                                          </p:val>
                                        </p:tav>
                                      </p:tavLst>
                                    </p:anim>
                                    <p:anim calcmode="lin" valueType="num">
                                      <p:cBhvr additive="base">
                                        <p:cTn id="7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additive="base">
                                        <p:cTn id="83" dur="1000" fill="hold"/>
                                        <p:tgtEl>
                                          <p:spTgt spid="32"/>
                                        </p:tgtEl>
                                        <p:attrNameLst>
                                          <p:attrName>ppt_x</p:attrName>
                                        </p:attrNameLst>
                                      </p:cBhvr>
                                      <p:tavLst>
                                        <p:tav tm="0">
                                          <p:val>
                                            <p:strVal val="#ppt_x"/>
                                          </p:val>
                                        </p:tav>
                                        <p:tav tm="100000">
                                          <p:val>
                                            <p:strVal val="#ppt_x"/>
                                          </p:val>
                                        </p:tav>
                                      </p:tavLst>
                                    </p:anim>
                                    <p:anim calcmode="lin" valueType="num">
                                      <p:cBhvr additive="base">
                                        <p:cTn id="84" dur="1000" fill="hold"/>
                                        <p:tgtEl>
                                          <p:spTgt spid="32"/>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6"/>
                                        </p:tgtEl>
                                        <p:attrNameLst>
                                          <p:attrName>style.visibility</p:attrName>
                                        </p:attrNameLst>
                                      </p:cBhvr>
                                      <p:to>
                                        <p:strVal val="visible"/>
                                      </p:to>
                                    </p:set>
                                    <p:anim calcmode="lin" valueType="num">
                                      <p:cBhvr additive="base">
                                        <p:cTn id="87" dur="1000" fill="hold"/>
                                        <p:tgtEl>
                                          <p:spTgt spid="6"/>
                                        </p:tgtEl>
                                        <p:attrNameLst>
                                          <p:attrName>ppt_x</p:attrName>
                                        </p:attrNameLst>
                                      </p:cBhvr>
                                      <p:tavLst>
                                        <p:tav tm="0">
                                          <p:val>
                                            <p:strVal val="#ppt_x"/>
                                          </p:val>
                                        </p:tav>
                                        <p:tav tm="100000">
                                          <p:val>
                                            <p:strVal val="#ppt_x"/>
                                          </p:val>
                                        </p:tav>
                                      </p:tavLst>
                                    </p:anim>
                                    <p:anim calcmode="lin" valueType="num">
                                      <p:cBhvr additive="base">
                                        <p:cTn id="8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09288E-6D24-4606-4038-1DFA92E09500}"/>
              </a:ext>
            </a:extLst>
          </p:cNvPr>
          <p:cNvSpPr>
            <a:spLocks noGrp="1"/>
          </p:cNvSpPr>
          <p:nvPr>
            <p:ph type="sldNum" sz="quarter" idx="10"/>
          </p:nvPr>
        </p:nvSpPr>
        <p:spPr/>
        <p:txBody>
          <a:bodyPr/>
          <a:lstStyle/>
          <a:p>
            <a:fld id="{72E20F18-833A-4542-A439-FC39BC210022}" type="slidenum">
              <a:rPr lang="en-US" smtClean="0"/>
              <a:pPr/>
              <a:t>25</a:t>
            </a:fld>
            <a:endParaRPr lang="en-US"/>
          </a:p>
        </p:txBody>
      </p:sp>
      <p:sp>
        <p:nvSpPr>
          <p:cNvPr id="4" name="Footer Placeholder 3">
            <a:extLst>
              <a:ext uri="{FF2B5EF4-FFF2-40B4-BE49-F238E27FC236}">
                <a16:creationId xmlns:a16="http://schemas.microsoft.com/office/drawing/2014/main" id="{45F80B02-6649-221C-5CBF-FD9FDE71D630}"/>
              </a:ext>
            </a:extLst>
          </p:cNvPr>
          <p:cNvSpPr>
            <a:spLocks noGrp="1"/>
          </p:cNvSpPr>
          <p:nvPr>
            <p:ph type="ftr" sz="quarter" idx="11"/>
          </p:nvPr>
        </p:nvSpPr>
        <p:spPr/>
        <p:txBody>
          <a:bodyPr/>
          <a:lstStyle/>
          <a:p>
            <a:endParaRPr lang="en-US"/>
          </a:p>
        </p:txBody>
      </p:sp>
      <p:sp>
        <p:nvSpPr>
          <p:cNvPr id="7" name="Text Placeholder 6">
            <a:extLst>
              <a:ext uri="{FF2B5EF4-FFF2-40B4-BE49-F238E27FC236}">
                <a16:creationId xmlns:a16="http://schemas.microsoft.com/office/drawing/2014/main" id="{569588EC-D507-4386-FD04-50EDC31C366D}"/>
              </a:ext>
            </a:extLst>
          </p:cNvPr>
          <p:cNvSpPr>
            <a:spLocks noGrp="1"/>
          </p:cNvSpPr>
          <p:nvPr>
            <p:ph type="body" sz="quarter" idx="15"/>
          </p:nvPr>
        </p:nvSpPr>
        <p:spPr/>
        <p:txBody>
          <a:bodyPr/>
          <a:lstStyle/>
          <a:p>
            <a:endParaRPr lang="en-US"/>
          </a:p>
        </p:txBody>
      </p:sp>
      <p:pic>
        <p:nvPicPr>
          <p:cNvPr id="8" name="Picture 7" descr="A medical equipment on wheels&#10;&#10;Description automatically generated">
            <a:extLst>
              <a:ext uri="{FF2B5EF4-FFF2-40B4-BE49-F238E27FC236}">
                <a16:creationId xmlns:a16="http://schemas.microsoft.com/office/drawing/2014/main" id="{E9DB639F-C256-307B-7360-FAA48581CED0}"/>
              </a:ext>
            </a:extLst>
          </p:cNvPr>
          <p:cNvPicPr>
            <a:picLocks noChangeAspect="1"/>
          </p:cNvPicPr>
          <p:nvPr/>
        </p:nvPicPr>
        <p:blipFill rotWithShape="1">
          <a:blip r:embed="rId2"/>
          <a:srcRect l="33444" t="3000" r="29585" b="5362"/>
          <a:stretch/>
        </p:blipFill>
        <p:spPr>
          <a:xfrm>
            <a:off x="353488" y="1165681"/>
            <a:ext cx="1636846" cy="4057178"/>
          </a:xfrm>
          <a:prstGeom prst="rect">
            <a:avLst/>
          </a:prstGeom>
        </p:spPr>
      </p:pic>
      <p:pic>
        <p:nvPicPr>
          <p:cNvPr id="9" name="Picture 8" descr="A white rectangular object with buttons and dials&#10;&#10;Description automatically generated">
            <a:extLst>
              <a:ext uri="{FF2B5EF4-FFF2-40B4-BE49-F238E27FC236}">
                <a16:creationId xmlns:a16="http://schemas.microsoft.com/office/drawing/2014/main" id="{002C2206-8210-8529-6502-BEF77F751E7D}"/>
              </a:ext>
            </a:extLst>
          </p:cNvPr>
          <p:cNvPicPr>
            <a:picLocks noChangeAspect="1"/>
          </p:cNvPicPr>
          <p:nvPr/>
        </p:nvPicPr>
        <p:blipFill rotWithShape="1">
          <a:blip r:embed="rId3"/>
          <a:srcRect l="18582" t="4138" r="17663" b="6667"/>
          <a:stretch/>
        </p:blipFill>
        <p:spPr>
          <a:xfrm>
            <a:off x="7228619" y="1438777"/>
            <a:ext cx="1003151" cy="1403447"/>
          </a:xfrm>
          <a:prstGeom prst="rect">
            <a:avLst/>
          </a:prstGeom>
        </p:spPr>
      </p:pic>
      <p:pic>
        <p:nvPicPr>
          <p:cNvPr id="10" name="Picture 9" descr="A blue and black device with wires&#10;&#10;Description automatically generated">
            <a:extLst>
              <a:ext uri="{FF2B5EF4-FFF2-40B4-BE49-F238E27FC236}">
                <a16:creationId xmlns:a16="http://schemas.microsoft.com/office/drawing/2014/main" id="{9C4C2BCE-047D-FCB8-F750-093408C1C690}"/>
              </a:ext>
            </a:extLst>
          </p:cNvPr>
          <p:cNvPicPr>
            <a:picLocks noChangeAspect="1"/>
          </p:cNvPicPr>
          <p:nvPr/>
        </p:nvPicPr>
        <p:blipFill rotWithShape="1">
          <a:blip r:embed="rId4"/>
          <a:srcRect l="9795" t="24609" r="10240" b="14016"/>
          <a:stretch/>
        </p:blipFill>
        <p:spPr>
          <a:xfrm>
            <a:off x="4446566" y="4586867"/>
            <a:ext cx="828638" cy="635992"/>
          </a:xfrm>
          <a:prstGeom prst="rect">
            <a:avLst/>
          </a:prstGeom>
        </p:spPr>
      </p:pic>
      <p:grpSp>
        <p:nvGrpSpPr>
          <p:cNvPr id="11" name="Group 10">
            <a:extLst>
              <a:ext uri="{FF2B5EF4-FFF2-40B4-BE49-F238E27FC236}">
                <a16:creationId xmlns:a16="http://schemas.microsoft.com/office/drawing/2014/main" id="{284C3960-EC78-F44D-A6C6-800D93A50233}"/>
              </a:ext>
            </a:extLst>
          </p:cNvPr>
          <p:cNvGrpSpPr/>
          <p:nvPr/>
        </p:nvGrpSpPr>
        <p:grpSpPr>
          <a:xfrm>
            <a:off x="9713049" y="2959313"/>
            <a:ext cx="893379" cy="1145628"/>
            <a:chOff x="7143015" y="452743"/>
            <a:chExt cx="3549259" cy="6504758"/>
          </a:xfrm>
        </p:grpSpPr>
        <p:sp>
          <p:nvSpPr>
            <p:cNvPr id="12" name="Freeform: Shape 11">
              <a:extLst>
                <a:ext uri="{FF2B5EF4-FFF2-40B4-BE49-F238E27FC236}">
                  <a16:creationId xmlns:a16="http://schemas.microsoft.com/office/drawing/2014/main" id="{816AE885-8C84-97FB-3278-1A90A4C37B6C}"/>
                </a:ext>
              </a:extLst>
            </p:cNvPr>
            <p:cNvSpPr/>
            <p:nvPr/>
          </p:nvSpPr>
          <p:spPr>
            <a:xfrm>
              <a:off x="9055152" y="4724841"/>
              <a:ext cx="800100" cy="2232660"/>
            </a:xfrm>
            <a:custGeom>
              <a:avLst/>
              <a:gdLst>
                <a:gd name="connsiteX0" fmla="*/ 7620 w 800100"/>
                <a:gd name="connsiteY0" fmla="*/ 0 h 2232660"/>
                <a:gd name="connsiteX1" fmla="*/ 190500 w 800100"/>
                <a:gd name="connsiteY1" fmla="*/ 60960 h 2232660"/>
                <a:gd name="connsiteX2" fmla="*/ 403860 w 800100"/>
                <a:gd name="connsiteY2" fmla="*/ 68580 h 2232660"/>
                <a:gd name="connsiteX3" fmla="*/ 601980 w 800100"/>
                <a:gd name="connsiteY3" fmla="*/ 60960 h 2232660"/>
                <a:gd name="connsiteX4" fmla="*/ 762000 w 800100"/>
                <a:gd name="connsiteY4" fmla="*/ 22860 h 2232660"/>
                <a:gd name="connsiteX5" fmla="*/ 800100 w 800100"/>
                <a:gd name="connsiteY5" fmla="*/ 15240 h 2232660"/>
                <a:gd name="connsiteX6" fmla="*/ 800100 w 800100"/>
                <a:gd name="connsiteY6" fmla="*/ 411480 h 2232660"/>
                <a:gd name="connsiteX7" fmla="*/ 655320 w 800100"/>
                <a:gd name="connsiteY7" fmla="*/ 457200 h 2232660"/>
                <a:gd name="connsiteX8" fmla="*/ 495300 w 800100"/>
                <a:gd name="connsiteY8" fmla="*/ 548640 h 2232660"/>
                <a:gd name="connsiteX9" fmla="*/ 396240 w 800100"/>
                <a:gd name="connsiteY9" fmla="*/ 655320 h 2232660"/>
                <a:gd name="connsiteX10" fmla="*/ 342900 w 800100"/>
                <a:gd name="connsiteY10" fmla="*/ 807720 h 2232660"/>
                <a:gd name="connsiteX11" fmla="*/ 335280 w 800100"/>
                <a:gd name="connsiteY11" fmla="*/ 998220 h 2232660"/>
                <a:gd name="connsiteX12" fmla="*/ 403860 w 800100"/>
                <a:gd name="connsiteY12" fmla="*/ 1120140 h 2232660"/>
                <a:gd name="connsiteX13" fmla="*/ 594360 w 800100"/>
                <a:gd name="connsiteY13" fmla="*/ 1257300 h 2232660"/>
                <a:gd name="connsiteX14" fmla="*/ 792480 w 800100"/>
                <a:gd name="connsiteY14" fmla="*/ 1310640 h 2232660"/>
                <a:gd name="connsiteX15" fmla="*/ 800100 w 800100"/>
                <a:gd name="connsiteY15" fmla="*/ 2110740 h 2232660"/>
                <a:gd name="connsiteX16" fmla="*/ 662940 w 800100"/>
                <a:gd name="connsiteY16" fmla="*/ 2186940 h 2232660"/>
                <a:gd name="connsiteX17" fmla="*/ 487680 w 800100"/>
                <a:gd name="connsiteY17" fmla="*/ 2232660 h 2232660"/>
                <a:gd name="connsiteX18" fmla="*/ 281940 w 800100"/>
                <a:gd name="connsiteY18" fmla="*/ 2225040 h 2232660"/>
                <a:gd name="connsiteX19" fmla="*/ 160020 w 800100"/>
                <a:gd name="connsiteY19" fmla="*/ 2194560 h 2232660"/>
                <a:gd name="connsiteX20" fmla="*/ 0 w 800100"/>
                <a:gd name="connsiteY20" fmla="*/ 2110740 h 2232660"/>
                <a:gd name="connsiteX21" fmla="*/ 7620 w 800100"/>
                <a:gd name="connsiteY21" fmla="*/ 0 h 22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0100" h="2232660">
                  <a:moveTo>
                    <a:pt x="7620" y="0"/>
                  </a:moveTo>
                  <a:lnTo>
                    <a:pt x="190500" y="60960"/>
                  </a:lnTo>
                  <a:lnTo>
                    <a:pt x="403860" y="68580"/>
                  </a:lnTo>
                  <a:lnTo>
                    <a:pt x="601980" y="60960"/>
                  </a:lnTo>
                  <a:lnTo>
                    <a:pt x="762000" y="22860"/>
                  </a:lnTo>
                  <a:lnTo>
                    <a:pt x="800100" y="15240"/>
                  </a:lnTo>
                  <a:lnTo>
                    <a:pt x="800100" y="411480"/>
                  </a:lnTo>
                  <a:lnTo>
                    <a:pt x="655320" y="457200"/>
                  </a:lnTo>
                  <a:lnTo>
                    <a:pt x="495300" y="548640"/>
                  </a:lnTo>
                  <a:lnTo>
                    <a:pt x="396240" y="655320"/>
                  </a:lnTo>
                  <a:lnTo>
                    <a:pt x="342900" y="807720"/>
                  </a:lnTo>
                  <a:lnTo>
                    <a:pt x="335280" y="998220"/>
                  </a:lnTo>
                  <a:lnTo>
                    <a:pt x="403860" y="1120140"/>
                  </a:lnTo>
                  <a:lnTo>
                    <a:pt x="594360" y="1257300"/>
                  </a:lnTo>
                  <a:lnTo>
                    <a:pt x="792480" y="1310640"/>
                  </a:lnTo>
                  <a:lnTo>
                    <a:pt x="800100" y="2110740"/>
                  </a:lnTo>
                  <a:lnTo>
                    <a:pt x="662940" y="2186940"/>
                  </a:lnTo>
                  <a:lnTo>
                    <a:pt x="487680" y="2232660"/>
                  </a:lnTo>
                  <a:lnTo>
                    <a:pt x="281940" y="2225040"/>
                  </a:lnTo>
                  <a:lnTo>
                    <a:pt x="160020" y="2194560"/>
                  </a:lnTo>
                  <a:lnTo>
                    <a:pt x="0" y="2110740"/>
                  </a:lnTo>
                  <a:lnTo>
                    <a:pt x="762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DA31CD6-44B3-C061-4388-B815B85085D9}"/>
                </a:ext>
              </a:extLst>
            </p:cNvPr>
            <p:cNvSpPr/>
            <p:nvPr/>
          </p:nvSpPr>
          <p:spPr>
            <a:xfrm>
              <a:off x="10269781" y="3993321"/>
              <a:ext cx="106680" cy="1463040"/>
            </a:xfrm>
            <a:custGeom>
              <a:avLst/>
              <a:gdLst>
                <a:gd name="connsiteX0" fmla="*/ 0 w 106680"/>
                <a:gd name="connsiteY0" fmla="*/ 1447800 h 1463040"/>
                <a:gd name="connsiteX1" fmla="*/ 106680 w 106680"/>
                <a:gd name="connsiteY1" fmla="*/ 1463040 h 1463040"/>
                <a:gd name="connsiteX2" fmla="*/ 106680 w 106680"/>
                <a:gd name="connsiteY2" fmla="*/ 15240 h 1463040"/>
                <a:gd name="connsiteX3" fmla="*/ 76200 w 106680"/>
                <a:gd name="connsiteY3" fmla="*/ 0 h 1463040"/>
                <a:gd name="connsiteX4" fmla="*/ 22860 w 106680"/>
                <a:gd name="connsiteY4" fmla="*/ 30480 h 1463040"/>
                <a:gd name="connsiteX5" fmla="*/ 15240 w 106680"/>
                <a:gd name="connsiteY5" fmla="*/ 601980 h 1463040"/>
                <a:gd name="connsiteX6" fmla="*/ 7620 w 106680"/>
                <a:gd name="connsiteY6" fmla="*/ 967740 h 1463040"/>
                <a:gd name="connsiteX7" fmla="*/ 0 w 106680"/>
                <a:gd name="connsiteY7" fmla="*/ 144780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 h="1463040">
                  <a:moveTo>
                    <a:pt x="0" y="1447800"/>
                  </a:moveTo>
                  <a:lnTo>
                    <a:pt x="106680" y="1463040"/>
                  </a:lnTo>
                  <a:lnTo>
                    <a:pt x="106680" y="15240"/>
                  </a:lnTo>
                  <a:lnTo>
                    <a:pt x="76200" y="0"/>
                  </a:lnTo>
                  <a:lnTo>
                    <a:pt x="22860" y="30480"/>
                  </a:lnTo>
                  <a:lnTo>
                    <a:pt x="15240" y="601980"/>
                  </a:lnTo>
                  <a:cubicBezTo>
                    <a:pt x="1467" y="794801"/>
                    <a:pt x="7620" y="673009"/>
                    <a:pt x="7620" y="967740"/>
                  </a:cubicBezTo>
                  <a:lnTo>
                    <a:pt x="0" y="144780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FD8B173-C6E9-3F94-4B58-2230EE608599}"/>
                </a:ext>
              </a:extLst>
            </p:cNvPr>
            <p:cNvSpPr/>
            <p:nvPr/>
          </p:nvSpPr>
          <p:spPr>
            <a:xfrm>
              <a:off x="9085179" y="4635132"/>
              <a:ext cx="777240" cy="129540"/>
            </a:xfrm>
            <a:custGeom>
              <a:avLst/>
              <a:gdLst>
                <a:gd name="connsiteX0" fmla="*/ 68580 w 777240"/>
                <a:gd name="connsiteY0" fmla="*/ 0 h 129540"/>
                <a:gd name="connsiteX1" fmla="*/ 0 w 777240"/>
                <a:gd name="connsiteY1" fmla="*/ 53340 h 129540"/>
                <a:gd name="connsiteX2" fmla="*/ 137160 w 777240"/>
                <a:gd name="connsiteY2" fmla="*/ 106680 h 129540"/>
                <a:gd name="connsiteX3" fmla="*/ 373380 w 777240"/>
                <a:gd name="connsiteY3" fmla="*/ 129540 h 129540"/>
                <a:gd name="connsiteX4" fmla="*/ 579120 w 777240"/>
                <a:gd name="connsiteY4" fmla="*/ 106680 h 129540"/>
                <a:gd name="connsiteX5" fmla="*/ 777240 w 777240"/>
                <a:gd name="connsiteY5" fmla="*/ 45720 h 129540"/>
                <a:gd name="connsiteX6" fmla="*/ 716280 w 777240"/>
                <a:gd name="connsiteY6" fmla="*/ 7620 h 129540"/>
                <a:gd name="connsiteX7" fmla="*/ 533400 w 777240"/>
                <a:gd name="connsiteY7" fmla="*/ 45720 h 129540"/>
                <a:gd name="connsiteX8" fmla="*/ 327660 w 777240"/>
                <a:gd name="connsiteY8" fmla="*/ 68580 h 129540"/>
                <a:gd name="connsiteX9" fmla="*/ 175260 w 777240"/>
                <a:gd name="connsiteY9" fmla="*/ 38100 h 129540"/>
                <a:gd name="connsiteX10" fmla="*/ 144780 w 777240"/>
                <a:gd name="connsiteY10" fmla="*/ 30480 h 129540"/>
                <a:gd name="connsiteX11" fmla="*/ 68580 w 777240"/>
                <a:gd name="connsiteY11" fmla="*/ 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240" h="129540">
                  <a:moveTo>
                    <a:pt x="68580" y="0"/>
                  </a:moveTo>
                  <a:lnTo>
                    <a:pt x="0" y="53340"/>
                  </a:lnTo>
                  <a:lnTo>
                    <a:pt x="137160" y="106680"/>
                  </a:lnTo>
                  <a:lnTo>
                    <a:pt x="373380" y="129540"/>
                  </a:lnTo>
                  <a:lnTo>
                    <a:pt x="579120" y="106680"/>
                  </a:lnTo>
                  <a:lnTo>
                    <a:pt x="777240" y="45720"/>
                  </a:lnTo>
                  <a:lnTo>
                    <a:pt x="716280" y="7620"/>
                  </a:lnTo>
                  <a:lnTo>
                    <a:pt x="533400" y="45720"/>
                  </a:lnTo>
                  <a:lnTo>
                    <a:pt x="327660" y="68580"/>
                  </a:lnTo>
                  <a:lnTo>
                    <a:pt x="175260" y="38100"/>
                  </a:lnTo>
                  <a:lnTo>
                    <a:pt x="144780" y="30480"/>
                  </a:lnTo>
                  <a:lnTo>
                    <a:pt x="685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57F4EA1C-D02B-3BE5-28C4-B89845EBC1A4}"/>
                </a:ext>
              </a:extLst>
            </p:cNvPr>
            <p:cNvSpPr/>
            <p:nvPr/>
          </p:nvSpPr>
          <p:spPr>
            <a:xfrm>
              <a:off x="9410700" y="5237112"/>
              <a:ext cx="716280" cy="792480"/>
            </a:xfrm>
            <a:custGeom>
              <a:avLst/>
              <a:gdLst>
                <a:gd name="connsiteX0" fmla="*/ 716280 w 716280"/>
                <a:gd name="connsiteY0" fmla="*/ 45720 h 792480"/>
                <a:gd name="connsiteX1" fmla="*/ 495300 w 716280"/>
                <a:gd name="connsiteY1" fmla="*/ 0 h 792480"/>
                <a:gd name="connsiteX2" fmla="*/ 335280 w 716280"/>
                <a:gd name="connsiteY2" fmla="*/ 15240 h 792480"/>
                <a:gd name="connsiteX3" fmla="*/ 175260 w 716280"/>
                <a:gd name="connsiteY3" fmla="*/ 99060 h 792480"/>
                <a:gd name="connsiteX4" fmla="*/ 60960 w 716280"/>
                <a:gd name="connsiteY4" fmla="*/ 175260 h 792480"/>
                <a:gd name="connsiteX5" fmla="*/ 22860 w 716280"/>
                <a:gd name="connsiteY5" fmla="*/ 289560 h 792480"/>
                <a:gd name="connsiteX6" fmla="*/ 0 w 716280"/>
                <a:gd name="connsiteY6" fmla="*/ 419100 h 792480"/>
                <a:gd name="connsiteX7" fmla="*/ 68580 w 716280"/>
                <a:gd name="connsiteY7" fmla="*/ 579120 h 792480"/>
                <a:gd name="connsiteX8" fmla="*/ 228600 w 716280"/>
                <a:gd name="connsiteY8" fmla="*/ 716280 h 792480"/>
                <a:gd name="connsiteX9" fmla="*/ 403860 w 716280"/>
                <a:gd name="connsiteY9" fmla="*/ 769620 h 792480"/>
                <a:gd name="connsiteX10" fmla="*/ 640080 w 716280"/>
                <a:gd name="connsiteY10" fmla="*/ 792480 h 792480"/>
                <a:gd name="connsiteX11" fmla="*/ 586740 w 716280"/>
                <a:gd name="connsiteY11" fmla="*/ 571500 h 792480"/>
                <a:gd name="connsiteX12" fmla="*/ 624840 w 716280"/>
                <a:gd name="connsiteY12" fmla="*/ 220980 h 792480"/>
                <a:gd name="connsiteX13" fmla="*/ 716280 w 716280"/>
                <a:gd name="connsiteY13" fmla="*/ 45720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280" h="792480">
                  <a:moveTo>
                    <a:pt x="716280" y="45720"/>
                  </a:moveTo>
                  <a:lnTo>
                    <a:pt x="495300" y="0"/>
                  </a:lnTo>
                  <a:lnTo>
                    <a:pt x="335280" y="15240"/>
                  </a:lnTo>
                  <a:lnTo>
                    <a:pt x="175260" y="99060"/>
                  </a:lnTo>
                  <a:lnTo>
                    <a:pt x="60960" y="175260"/>
                  </a:lnTo>
                  <a:lnTo>
                    <a:pt x="22860" y="289560"/>
                  </a:lnTo>
                  <a:lnTo>
                    <a:pt x="0" y="419100"/>
                  </a:lnTo>
                  <a:lnTo>
                    <a:pt x="68580" y="579120"/>
                  </a:lnTo>
                  <a:lnTo>
                    <a:pt x="228600" y="716280"/>
                  </a:lnTo>
                  <a:lnTo>
                    <a:pt x="403860" y="769620"/>
                  </a:lnTo>
                  <a:lnTo>
                    <a:pt x="640080" y="792480"/>
                  </a:lnTo>
                  <a:lnTo>
                    <a:pt x="586740" y="571500"/>
                  </a:lnTo>
                  <a:lnTo>
                    <a:pt x="624840" y="220980"/>
                  </a:lnTo>
                  <a:lnTo>
                    <a:pt x="716280" y="4572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7AC9ED78-07B3-F0FF-6E75-09829583544C}"/>
                </a:ext>
              </a:extLst>
            </p:cNvPr>
            <p:cNvSpPr/>
            <p:nvPr/>
          </p:nvSpPr>
          <p:spPr>
            <a:xfrm>
              <a:off x="10017197" y="5287725"/>
              <a:ext cx="502920" cy="861060"/>
            </a:xfrm>
            <a:custGeom>
              <a:avLst/>
              <a:gdLst>
                <a:gd name="connsiteX0" fmla="*/ 220980 w 502920"/>
                <a:gd name="connsiteY0" fmla="*/ 0 h 861060"/>
                <a:gd name="connsiteX1" fmla="*/ 213360 w 502920"/>
                <a:gd name="connsiteY1" fmla="*/ 167640 h 861060"/>
                <a:gd name="connsiteX2" fmla="*/ 350520 w 502920"/>
                <a:gd name="connsiteY2" fmla="*/ 167640 h 861060"/>
                <a:gd name="connsiteX3" fmla="*/ 411480 w 502920"/>
                <a:gd name="connsiteY3" fmla="*/ 121920 h 861060"/>
                <a:gd name="connsiteX4" fmla="*/ 419100 w 502920"/>
                <a:gd name="connsiteY4" fmla="*/ 53340 h 861060"/>
                <a:gd name="connsiteX5" fmla="*/ 502920 w 502920"/>
                <a:gd name="connsiteY5" fmla="*/ 99060 h 861060"/>
                <a:gd name="connsiteX6" fmla="*/ 403860 w 502920"/>
                <a:gd name="connsiteY6" fmla="*/ 251460 h 861060"/>
                <a:gd name="connsiteX7" fmla="*/ 358140 w 502920"/>
                <a:gd name="connsiteY7" fmla="*/ 502920 h 861060"/>
                <a:gd name="connsiteX8" fmla="*/ 373380 w 502920"/>
                <a:gd name="connsiteY8" fmla="*/ 716280 h 861060"/>
                <a:gd name="connsiteX9" fmla="*/ 411480 w 502920"/>
                <a:gd name="connsiteY9" fmla="*/ 861060 h 861060"/>
                <a:gd name="connsiteX10" fmla="*/ 99060 w 502920"/>
                <a:gd name="connsiteY10" fmla="*/ 754380 h 861060"/>
                <a:gd name="connsiteX11" fmla="*/ 0 w 502920"/>
                <a:gd name="connsiteY11" fmla="*/ 510540 h 861060"/>
                <a:gd name="connsiteX12" fmla="*/ 15240 w 502920"/>
                <a:gd name="connsiteY12" fmla="*/ 274320 h 861060"/>
                <a:gd name="connsiteX13" fmla="*/ 83820 w 502920"/>
                <a:gd name="connsiteY13" fmla="*/ 106680 h 861060"/>
                <a:gd name="connsiteX14" fmla="*/ 220980 w 502920"/>
                <a:gd name="connsiteY14" fmla="*/ 0 h 8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2920" h="861060">
                  <a:moveTo>
                    <a:pt x="220980" y="0"/>
                  </a:moveTo>
                  <a:lnTo>
                    <a:pt x="213360" y="167640"/>
                  </a:lnTo>
                  <a:lnTo>
                    <a:pt x="350520" y="167640"/>
                  </a:lnTo>
                  <a:lnTo>
                    <a:pt x="411480" y="121920"/>
                  </a:lnTo>
                  <a:lnTo>
                    <a:pt x="419100" y="53340"/>
                  </a:lnTo>
                  <a:lnTo>
                    <a:pt x="502920" y="99060"/>
                  </a:lnTo>
                  <a:lnTo>
                    <a:pt x="403860" y="251460"/>
                  </a:lnTo>
                  <a:lnTo>
                    <a:pt x="358140" y="502920"/>
                  </a:lnTo>
                  <a:lnTo>
                    <a:pt x="373380" y="716280"/>
                  </a:lnTo>
                  <a:lnTo>
                    <a:pt x="411480" y="861060"/>
                  </a:lnTo>
                  <a:lnTo>
                    <a:pt x="99060" y="754380"/>
                  </a:lnTo>
                  <a:lnTo>
                    <a:pt x="0" y="510540"/>
                  </a:lnTo>
                  <a:lnTo>
                    <a:pt x="15240" y="274320"/>
                  </a:lnTo>
                  <a:lnTo>
                    <a:pt x="83820" y="106680"/>
                  </a:lnTo>
                  <a:lnTo>
                    <a:pt x="2209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5FECD10-1FA5-5A5C-F4E2-C2CA80D1BCDF}"/>
                </a:ext>
              </a:extLst>
            </p:cNvPr>
            <p:cNvSpPr/>
            <p:nvPr/>
          </p:nvSpPr>
          <p:spPr>
            <a:xfrm>
              <a:off x="10387474" y="5405291"/>
              <a:ext cx="304800" cy="754380"/>
            </a:xfrm>
            <a:custGeom>
              <a:avLst/>
              <a:gdLst>
                <a:gd name="connsiteX0" fmla="*/ 182880 w 304800"/>
                <a:gd name="connsiteY0" fmla="*/ 0 h 754380"/>
                <a:gd name="connsiteX1" fmla="*/ 76200 w 304800"/>
                <a:gd name="connsiteY1" fmla="*/ 114300 h 754380"/>
                <a:gd name="connsiteX2" fmla="*/ 15240 w 304800"/>
                <a:gd name="connsiteY2" fmla="*/ 304800 h 754380"/>
                <a:gd name="connsiteX3" fmla="*/ 0 w 304800"/>
                <a:gd name="connsiteY3" fmla="*/ 556260 h 754380"/>
                <a:gd name="connsiteX4" fmla="*/ 60960 w 304800"/>
                <a:gd name="connsiteY4" fmla="*/ 731520 h 754380"/>
                <a:gd name="connsiteX5" fmla="*/ 137160 w 304800"/>
                <a:gd name="connsiteY5" fmla="*/ 754380 h 754380"/>
                <a:gd name="connsiteX6" fmla="*/ 259080 w 304800"/>
                <a:gd name="connsiteY6" fmla="*/ 586740 h 754380"/>
                <a:gd name="connsiteX7" fmla="*/ 304800 w 304800"/>
                <a:gd name="connsiteY7" fmla="*/ 396240 h 754380"/>
                <a:gd name="connsiteX8" fmla="*/ 304800 w 304800"/>
                <a:gd name="connsiteY8" fmla="*/ 205740 h 754380"/>
                <a:gd name="connsiteX9" fmla="*/ 251460 w 304800"/>
                <a:gd name="connsiteY9" fmla="*/ 68580 h 754380"/>
                <a:gd name="connsiteX10" fmla="*/ 182880 w 304800"/>
                <a:gd name="connsiteY10" fmla="*/ 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754380">
                  <a:moveTo>
                    <a:pt x="182880" y="0"/>
                  </a:moveTo>
                  <a:lnTo>
                    <a:pt x="76200" y="114300"/>
                  </a:lnTo>
                  <a:lnTo>
                    <a:pt x="15240" y="304800"/>
                  </a:lnTo>
                  <a:lnTo>
                    <a:pt x="0" y="556260"/>
                  </a:lnTo>
                  <a:lnTo>
                    <a:pt x="60960" y="731520"/>
                  </a:lnTo>
                  <a:lnTo>
                    <a:pt x="137160" y="754380"/>
                  </a:lnTo>
                  <a:lnTo>
                    <a:pt x="259080" y="586740"/>
                  </a:lnTo>
                  <a:lnTo>
                    <a:pt x="304800" y="396240"/>
                  </a:lnTo>
                  <a:lnTo>
                    <a:pt x="304800" y="205740"/>
                  </a:lnTo>
                  <a:lnTo>
                    <a:pt x="251460" y="68580"/>
                  </a:lnTo>
                  <a:lnTo>
                    <a:pt x="18288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B790E0F1-CDF5-D4A3-333E-1397E0A1C0BD}"/>
                </a:ext>
              </a:extLst>
            </p:cNvPr>
            <p:cNvSpPr/>
            <p:nvPr/>
          </p:nvSpPr>
          <p:spPr>
            <a:xfrm>
              <a:off x="7313272" y="452743"/>
              <a:ext cx="2416628" cy="4169228"/>
            </a:xfrm>
            <a:custGeom>
              <a:avLst/>
              <a:gdLst>
                <a:gd name="connsiteX0" fmla="*/ 0 w 2416628"/>
                <a:gd name="connsiteY0" fmla="*/ 1719942 h 4169228"/>
                <a:gd name="connsiteX1" fmla="*/ 239485 w 2416628"/>
                <a:gd name="connsiteY1" fmla="*/ 783771 h 4169228"/>
                <a:gd name="connsiteX2" fmla="*/ 522514 w 2416628"/>
                <a:gd name="connsiteY2" fmla="*/ 381000 h 4169228"/>
                <a:gd name="connsiteX3" fmla="*/ 838200 w 2416628"/>
                <a:gd name="connsiteY3" fmla="*/ 163285 h 4169228"/>
                <a:gd name="connsiteX4" fmla="*/ 1240971 w 2416628"/>
                <a:gd name="connsiteY4" fmla="*/ 32657 h 4169228"/>
                <a:gd name="connsiteX5" fmla="*/ 1578428 w 2416628"/>
                <a:gd name="connsiteY5" fmla="*/ 0 h 4169228"/>
                <a:gd name="connsiteX6" fmla="*/ 1970314 w 2416628"/>
                <a:gd name="connsiteY6" fmla="*/ 130628 h 4169228"/>
                <a:gd name="connsiteX7" fmla="*/ 2209800 w 2416628"/>
                <a:gd name="connsiteY7" fmla="*/ 424542 h 4169228"/>
                <a:gd name="connsiteX8" fmla="*/ 2373085 w 2416628"/>
                <a:gd name="connsiteY8" fmla="*/ 849085 h 4169228"/>
                <a:gd name="connsiteX9" fmla="*/ 2416628 w 2416628"/>
                <a:gd name="connsiteY9" fmla="*/ 1132114 h 4169228"/>
                <a:gd name="connsiteX10" fmla="*/ 2383971 w 2416628"/>
                <a:gd name="connsiteY10" fmla="*/ 4093028 h 4169228"/>
                <a:gd name="connsiteX11" fmla="*/ 2177142 w 2416628"/>
                <a:gd name="connsiteY11" fmla="*/ 4169228 h 4169228"/>
                <a:gd name="connsiteX12" fmla="*/ 1905000 w 2416628"/>
                <a:gd name="connsiteY12" fmla="*/ 4103914 h 4169228"/>
                <a:gd name="connsiteX13" fmla="*/ 1894114 w 2416628"/>
                <a:gd name="connsiteY13" fmla="*/ 903514 h 4169228"/>
                <a:gd name="connsiteX14" fmla="*/ 1796142 w 2416628"/>
                <a:gd name="connsiteY14" fmla="*/ 751114 h 4169228"/>
                <a:gd name="connsiteX15" fmla="*/ 1621971 w 2416628"/>
                <a:gd name="connsiteY15" fmla="*/ 576942 h 4169228"/>
                <a:gd name="connsiteX16" fmla="*/ 1371600 w 2416628"/>
                <a:gd name="connsiteY16" fmla="*/ 598714 h 4169228"/>
                <a:gd name="connsiteX17" fmla="*/ 1055914 w 2416628"/>
                <a:gd name="connsiteY17" fmla="*/ 685800 h 4169228"/>
                <a:gd name="connsiteX18" fmla="*/ 827314 w 2416628"/>
                <a:gd name="connsiteY18" fmla="*/ 827314 h 4169228"/>
                <a:gd name="connsiteX19" fmla="*/ 653142 w 2416628"/>
                <a:gd name="connsiteY19" fmla="*/ 1186542 h 4169228"/>
                <a:gd name="connsiteX20" fmla="*/ 468085 w 2416628"/>
                <a:gd name="connsiteY20" fmla="*/ 1828800 h 4169228"/>
                <a:gd name="connsiteX21" fmla="*/ 0 w 2416628"/>
                <a:gd name="connsiteY21" fmla="*/ 1719942 h 416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16628" h="4169228">
                  <a:moveTo>
                    <a:pt x="0" y="1719942"/>
                  </a:moveTo>
                  <a:lnTo>
                    <a:pt x="239485" y="783771"/>
                  </a:lnTo>
                  <a:lnTo>
                    <a:pt x="522514" y="381000"/>
                  </a:lnTo>
                  <a:lnTo>
                    <a:pt x="838200" y="163285"/>
                  </a:lnTo>
                  <a:lnTo>
                    <a:pt x="1240971" y="32657"/>
                  </a:lnTo>
                  <a:lnTo>
                    <a:pt x="1578428" y="0"/>
                  </a:lnTo>
                  <a:lnTo>
                    <a:pt x="1970314" y="130628"/>
                  </a:lnTo>
                  <a:lnTo>
                    <a:pt x="2209800" y="424542"/>
                  </a:lnTo>
                  <a:lnTo>
                    <a:pt x="2373085" y="849085"/>
                  </a:lnTo>
                  <a:lnTo>
                    <a:pt x="2416628" y="1132114"/>
                  </a:lnTo>
                  <a:lnTo>
                    <a:pt x="2383971" y="4093028"/>
                  </a:lnTo>
                  <a:lnTo>
                    <a:pt x="2177142" y="4169228"/>
                  </a:lnTo>
                  <a:lnTo>
                    <a:pt x="1905000" y="4103914"/>
                  </a:lnTo>
                  <a:cubicBezTo>
                    <a:pt x="1901371" y="3037114"/>
                    <a:pt x="1897743" y="1970314"/>
                    <a:pt x="1894114" y="903514"/>
                  </a:cubicBezTo>
                  <a:lnTo>
                    <a:pt x="1796142" y="751114"/>
                  </a:lnTo>
                  <a:lnTo>
                    <a:pt x="1621971" y="576942"/>
                  </a:lnTo>
                  <a:lnTo>
                    <a:pt x="1371600" y="598714"/>
                  </a:lnTo>
                  <a:lnTo>
                    <a:pt x="1055914" y="685800"/>
                  </a:lnTo>
                  <a:lnTo>
                    <a:pt x="827314" y="827314"/>
                  </a:lnTo>
                  <a:lnTo>
                    <a:pt x="653142" y="1186542"/>
                  </a:lnTo>
                  <a:lnTo>
                    <a:pt x="468085" y="1828800"/>
                  </a:lnTo>
                  <a:lnTo>
                    <a:pt x="0" y="1719942"/>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08BEA24-8A84-006F-24F8-3EFEEF11EE08}"/>
                </a:ext>
              </a:extLst>
            </p:cNvPr>
            <p:cNvSpPr/>
            <p:nvPr/>
          </p:nvSpPr>
          <p:spPr>
            <a:xfrm>
              <a:off x="7143015" y="2292040"/>
              <a:ext cx="587829" cy="881743"/>
            </a:xfrm>
            <a:custGeom>
              <a:avLst/>
              <a:gdLst>
                <a:gd name="connsiteX0" fmla="*/ 141514 w 587829"/>
                <a:gd name="connsiteY0" fmla="*/ 0 h 881743"/>
                <a:gd name="connsiteX1" fmla="*/ 587829 w 587829"/>
                <a:gd name="connsiteY1" fmla="*/ 76200 h 881743"/>
                <a:gd name="connsiteX2" fmla="*/ 489857 w 587829"/>
                <a:gd name="connsiteY2" fmla="*/ 849086 h 881743"/>
                <a:gd name="connsiteX3" fmla="*/ 413657 w 587829"/>
                <a:gd name="connsiteY3" fmla="*/ 881743 h 881743"/>
                <a:gd name="connsiteX4" fmla="*/ 217714 w 587829"/>
                <a:gd name="connsiteY4" fmla="*/ 849086 h 881743"/>
                <a:gd name="connsiteX5" fmla="*/ 43543 w 587829"/>
                <a:gd name="connsiteY5" fmla="*/ 816429 h 881743"/>
                <a:gd name="connsiteX6" fmla="*/ 0 w 587829"/>
                <a:gd name="connsiteY6" fmla="*/ 664029 h 881743"/>
                <a:gd name="connsiteX7" fmla="*/ 141514 w 587829"/>
                <a:gd name="connsiteY7" fmla="*/ 0 h 88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829" h="881743">
                  <a:moveTo>
                    <a:pt x="141514" y="0"/>
                  </a:moveTo>
                  <a:lnTo>
                    <a:pt x="587829" y="76200"/>
                  </a:lnTo>
                  <a:lnTo>
                    <a:pt x="489857" y="849086"/>
                  </a:lnTo>
                  <a:lnTo>
                    <a:pt x="413657" y="881743"/>
                  </a:lnTo>
                  <a:lnTo>
                    <a:pt x="217714" y="849086"/>
                  </a:lnTo>
                  <a:lnTo>
                    <a:pt x="43543" y="816429"/>
                  </a:lnTo>
                  <a:lnTo>
                    <a:pt x="0" y="664029"/>
                  </a:lnTo>
                  <a:lnTo>
                    <a:pt x="141514"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20284DD-504C-02D6-683B-9A08264A22D3}"/>
                </a:ext>
              </a:extLst>
            </p:cNvPr>
            <p:cNvSpPr/>
            <p:nvPr/>
          </p:nvSpPr>
          <p:spPr>
            <a:xfrm>
              <a:off x="7153665" y="3343950"/>
              <a:ext cx="434340" cy="716280"/>
            </a:xfrm>
            <a:custGeom>
              <a:avLst/>
              <a:gdLst>
                <a:gd name="connsiteX0" fmla="*/ 213360 w 434340"/>
                <a:gd name="connsiteY0" fmla="*/ 0 h 716280"/>
                <a:gd name="connsiteX1" fmla="*/ 137160 w 434340"/>
                <a:gd name="connsiteY1" fmla="*/ 144780 h 716280"/>
                <a:gd name="connsiteX2" fmla="*/ 22860 w 434340"/>
                <a:gd name="connsiteY2" fmla="*/ 342900 h 716280"/>
                <a:gd name="connsiteX3" fmla="*/ 0 w 434340"/>
                <a:gd name="connsiteY3" fmla="*/ 495300 h 716280"/>
                <a:gd name="connsiteX4" fmla="*/ 22860 w 434340"/>
                <a:gd name="connsiteY4" fmla="*/ 579120 h 716280"/>
                <a:gd name="connsiteX5" fmla="*/ 76200 w 434340"/>
                <a:gd name="connsiteY5" fmla="*/ 655320 h 716280"/>
                <a:gd name="connsiteX6" fmla="*/ 152400 w 434340"/>
                <a:gd name="connsiteY6" fmla="*/ 708660 h 716280"/>
                <a:gd name="connsiteX7" fmla="*/ 236220 w 434340"/>
                <a:gd name="connsiteY7" fmla="*/ 716280 h 716280"/>
                <a:gd name="connsiteX8" fmla="*/ 327660 w 434340"/>
                <a:gd name="connsiteY8" fmla="*/ 678180 h 716280"/>
                <a:gd name="connsiteX9" fmla="*/ 388620 w 434340"/>
                <a:gd name="connsiteY9" fmla="*/ 632460 h 716280"/>
                <a:gd name="connsiteX10" fmla="*/ 434340 w 434340"/>
                <a:gd name="connsiteY10" fmla="*/ 563880 h 716280"/>
                <a:gd name="connsiteX11" fmla="*/ 434340 w 434340"/>
                <a:gd name="connsiteY11" fmla="*/ 472440 h 716280"/>
                <a:gd name="connsiteX12" fmla="*/ 419100 w 434340"/>
                <a:gd name="connsiteY12" fmla="*/ 373380 h 716280"/>
                <a:gd name="connsiteX13" fmla="*/ 396240 w 434340"/>
                <a:gd name="connsiteY13" fmla="*/ 297180 h 716280"/>
                <a:gd name="connsiteX14" fmla="*/ 213360 w 434340"/>
                <a:gd name="connsiteY14" fmla="*/ 0 h 71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4340" h="716280">
                  <a:moveTo>
                    <a:pt x="213360" y="0"/>
                  </a:moveTo>
                  <a:lnTo>
                    <a:pt x="137160" y="144780"/>
                  </a:lnTo>
                  <a:lnTo>
                    <a:pt x="22860" y="342900"/>
                  </a:lnTo>
                  <a:lnTo>
                    <a:pt x="0" y="495300"/>
                  </a:lnTo>
                  <a:lnTo>
                    <a:pt x="22860" y="579120"/>
                  </a:lnTo>
                  <a:lnTo>
                    <a:pt x="76200" y="655320"/>
                  </a:lnTo>
                  <a:lnTo>
                    <a:pt x="152400" y="708660"/>
                  </a:lnTo>
                  <a:lnTo>
                    <a:pt x="236220" y="716280"/>
                  </a:lnTo>
                  <a:lnTo>
                    <a:pt x="327660" y="678180"/>
                  </a:lnTo>
                  <a:lnTo>
                    <a:pt x="388620" y="632460"/>
                  </a:lnTo>
                  <a:lnTo>
                    <a:pt x="434340" y="563880"/>
                  </a:lnTo>
                  <a:lnTo>
                    <a:pt x="434340" y="472440"/>
                  </a:lnTo>
                  <a:lnTo>
                    <a:pt x="419100" y="373380"/>
                  </a:lnTo>
                  <a:lnTo>
                    <a:pt x="396240" y="297180"/>
                  </a:lnTo>
                  <a:lnTo>
                    <a:pt x="213360" y="0"/>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descr="A couple of white plastic containers with black caps&#10;&#10;Description automatically generated">
            <a:extLst>
              <a:ext uri="{FF2B5EF4-FFF2-40B4-BE49-F238E27FC236}">
                <a16:creationId xmlns:a16="http://schemas.microsoft.com/office/drawing/2014/main" id="{1A557361-D5C5-471C-5EE7-EA6E7D526062}"/>
              </a:ext>
            </a:extLst>
          </p:cNvPr>
          <p:cNvPicPr>
            <a:picLocks noChangeAspect="1"/>
          </p:cNvPicPr>
          <p:nvPr/>
        </p:nvPicPr>
        <p:blipFill rotWithShape="1">
          <a:blip r:embed="rId5"/>
          <a:srcRect l="46689" t="15561" r="1913" b="17076"/>
          <a:stretch/>
        </p:blipFill>
        <p:spPr>
          <a:xfrm>
            <a:off x="4714232" y="776035"/>
            <a:ext cx="919656" cy="1205345"/>
          </a:xfrm>
          <a:prstGeom prst="rect">
            <a:avLst/>
          </a:prstGeom>
        </p:spPr>
      </p:pic>
      <p:pic>
        <p:nvPicPr>
          <p:cNvPr id="22" name="Picture 21">
            <a:extLst>
              <a:ext uri="{FF2B5EF4-FFF2-40B4-BE49-F238E27FC236}">
                <a16:creationId xmlns:a16="http://schemas.microsoft.com/office/drawing/2014/main" id="{28101DD2-D901-1165-4CB2-54D5B1FA1A13}"/>
              </a:ext>
            </a:extLst>
          </p:cNvPr>
          <p:cNvPicPr>
            <a:picLocks noChangeAspect="1"/>
          </p:cNvPicPr>
          <p:nvPr/>
        </p:nvPicPr>
        <p:blipFill rotWithShape="1">
          <a:blip r:embed="rId6"/>
          <a:srcRect l="18499" t="-1264" r="3909" b="15999"/>
          <a:stretch/>
        </p:blipFill>
        <p:spPr>
          <a:xfrm rot="6280355">
            <a:off x="8333897" y="3571692"/>
            <a:ext cx="608286" cy="680660"/>
          </a:xfrm>
          <a:prstGeom prst="rect">
            <a:avLst/>
          </a:prstGeom>
        </p:spPr>
      </p:pic>
    </p:spTree>
    <p:extLst>
      <p:ext uri="{BB962C8B-B14F-4D97-AF65-F5344CB8AC3E}">
        <p14:creationId xmlns:p14="http://schemas.microsoft.com/office/powerpoint/2010/main" val="1845930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B5FB258-AAB6-C1C7-A381-5BCED0EEE280}"/>
              </a:ext>
            </a:extLst>
          </p:cNvPr>
          <p:cNvSpPr>
            <a:spLocks noGrp="1"/>
          </p:cNvSpPr>
          <p:nvPr>
            <p:ph type="title"/>
          </p:nvPr>
        </p:nvSpPr>
        <p:spPr>
          <a:xfrm>
            <a:off x="533400" y="457200"/>
            <a:ext cx="9601200" cy="960276"/>
          </a:xfrm>
        </p:spPr>
        <p:txBody>
          <a:bodyPr/>
          <a:lstStyle/>
          <a:p>
            <a:r>
              <a:rPr lang="en-US"/>
              <a:t>RO System</a:t>
            </a:r>
          </a:p>
        </p:txBody>
      </p:sp>
      <p:sp>
        <p:nvSpPr>
          <p:cNvPr id="3" name="Slide Number Placeholder 2">
            <a:extLst>
              <a:ext uri="{FF2B5EF4-FFF2-40B4-BE49-F238E27FC236}">
                <a16:creationId xmlns:a16="http://schemas.microsoft.com/office/drawing/2014/main" id="{C09D46E3-557C-115F-E8E8-54CB7C8710B4}"/>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26</a:t>
            </a:fld>
            <a:endParaRPr lang="en-US"/>
          </a:p>
        </p:txBody>
      </p:sp>
      <p:sp>
        <p:nvSpPr>
          <p:cNvPr id="15" name="Footer Placeholder 3">
            <a:extLst>
              <a:ext uri="{FF2B5EF4-FFF2-40B4-BE49-F238E27FC236}">
                <a16:creationId xmlns:a16="http://schemas.microsoft.com/office/drawing/2014/main" id="{C8049573-7474-C3EB-2F0D-5C0A54889BC1}"/>
              </a:ext>
            </a:extLst>
          </p:cNvPr>
          <p:cNvSpPr>
            <a:spLocks noGrp="1"/>
          </p:cNvSpPr>
          <p:nvPr>
            <p:ph type="ftr" sz="quarter" idx="11"/>
          </p:nvPr>
        </p:nvSpPr>
        <p:spPr>
          <a:xfrm>
            <a:off x="533400" y="6377940"/>
            <a:ext cx="4274813" cy="274320"/>
          </a:xfrm>
        </p:spPr>
        <p:txBody>
          <a:bodyPr/>
          <a:lstStyle/>
          <a:p>
            <a:endParaRPr lang="en-US"/>
          </a:p>
        </p:txBody>
      </p:sp>
      <p:pic>
        <p:nvPicPr>
          <p:cNvPr id="8" name="Picture 7" descr="A white rectangular object with buttons and dials&#10;&#10;Description automatically generated">
            <a:extLst>
              <a:ext uri="{FF2B5EF4-FFF2-40B4-BE49-F238E27FC236}">
                <a16:creationId xmlns:a16="http://schemas.microsoft.com/office/drawing/2014/main" id="{48D10C7C-A267-CBC7-56E4-37AA82FECD0D}"/>
              </a:ext>
            </a:extLst>
          </p:cNvPr>
          <p:cNvPicPr>
            <a:picLocks noChangeAspect="1"/>
          </p:cNvPicPr>
          <p:nvPr/>
        </p:nvPicPr>
        <p:blipFill rotWithShape="1">
          <a:blip r:embed="rId3"/>
          <a:srcRect l="12852" r="13616" b="-3"/>
          <a:stretch/>
        </p:blipFill>
        <p:spPr>
          <a:xfrm>
            <a:off x="6918950" y="1824228"/>
            <a:ext cx="3200400" cy="4352544"/>
          </a:xfrm>
          <a:prstGeom prst="rect">
            <a:avLst/>
          </a:prstGeom>
          <a:noFill/>
        </p:spPr>
      </p:pic>
      <p:sp>
        <p:nvSpPr>
          <p:cNvPr id="17" name="Content Placeholder 5">
            <a:extLst>
              <a:ext uri="{FF2B5EF4-FFF2-40B4-BE49-F238E27FC236}">
                <a16:creationId xmlns:a16="http://schemas.microsoft.com/office/drawing/2014/main" id="{7E3152B5-AC5F-F6D8-C3DF-747013A068A7}"/>
              </a:ext>
            </a:extLst>
          </p:cNvPr>
          <p:cNvSpPr>
            <a:spLocks noGrp="1"/>
          </p:cNvSpPr>
          <p:nvPr>
            <p:ph sz="quarter" idx="14"/>
          </p:nvPr>
        </p:nvSpPr>
        <p:spPr>
          <a:xfrm>
            <a:off x="533400" y="1824228"/>
            <a:ext cx="6248399" cy="4352544"/>
          </a:xfrm>
        </p:spPr>
        <p:txBody>
          <a:bodyPr/>
          <a:lstStyle/>
          <a:p>
            <a:r>
              <a:rPr lang="en-US"/>
              <a:t>Claims to remove 99% of contaminants for drinking water standards</a:t>
            </a:r>
          </a:p>
          <a:p>
            <a:r>
              <a:rPr lang="en-US"/>
              <a:t>Filters last 12 – 24 months</a:t>
            </a:r>
          </a:p>
          <a:p>
            <a:r>
              <a:rPr lang="en-US"/>
              <a:t>Incoming water must be between 14.5 and 58 psi</a:t>
            </a:r>
          </a:p>
          <a:p>
            <a:r>
              <a:rPr lang="en-US"/>
              <a:t>Filters at 1590 mL per minute</a:t>
            </a:r>
          </a:p>
          <a:p>
            <a:r>
              <a:rPr lang="en-US"/>
              <a:t>Will have to adapt to two water inputs </a:t>
            </a:r>
          </a:p>
        </p:txBody>
      </p:sp>
      <p:sp>
        <p:nvSpPr>
          <p:cNvPr id="2" name="Text Placeholder 6">
            <a:extLst>
              <a:ext uri="{FF2B5EF4-FFF2-40B4-BE49-F238E27FC236}">
                <a16:creationId xmlns:a16="http://schemas.microsoft.com/office/drawing/2014/main" id="{FFC6912D-F1DF-7745-D59F-43E0D40644F2}"/>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Matthew Kennedy</a:t>
            </a:r>
          </a:p>
        </p:txBody>
      </p:sp>
    </p:spTree>
    <p:extLst>
      <p:ext uri="{BB962C8B-B14F-4D97-AF65-F5344CB8AC3E}">
        <p14:creationId xmlns:p14="http://schemas.microsoft.com/office/powerpoint/2010/main" val="30716720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black device with wires&#10;&#10;Description automatically generated">
            <a:extLst>
              <a:ext uri="{FF2B5EF4-FFF2-40B4-BE49-F238E27FC236}">
                <a16:creationId xmlns:a16="http://schemas.microsoft.com/office/drawing/2014/main" id="{1A894B13-611D-000B-2935-4ABC79AAD3F3}"/>
              </a:ext>
            </a:extLst>
          </p:cNvPr>
          <p:cNvPicPr>
            <a:picLocks noChangeAspect="1"/>
          </p:cNvPicPr>
          <p:nvPr/>
        </p:nvPicPr>
        <p:blipFill rotWithShape="1">
          <a:blip r:embed="rId3"/>
          <a:srcRect t="6390" b="1506"/>
          <a:stretch/>
        </p:blipFill>
        <p:spPr>
          <a:xfrm>
            <a:off x="533400" y="1825625"/>
            <a:ext cx="4724399" cy="4351338"/>
          </a:xfrm>
          <a:prstGeom prst="rect">
            <a:avLst/>
          </a:prstGeom>
          <a:noFill/>
        </p:spPr>
      </p:pic>
      <p:sp>
        <p:nvSpPr>
          <p:cNvPr id="22" name="Footer Placeholder 3">
            <a:extLst>
              <a:ext uri="{FF2B5EF4-FFF2-40B4-BE49-F238E27FC236}">
                <a16:creationId xmlns:a16="http://schemas.microsoft.com/office/drawing/2014/main" id="{ACD8F0A6-A824-A11B-7136-49438292CE68}"/>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C09D46E3-557C-115F-E8E8-54CB7C8710B4}"/>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27</a:t>
            </a:fld>
            <a:endParaRPr lang="en-US"/>
          </a:p>
        </p:txBody>
      </p:sp>
      <p:sp>
        <p:nvSpPr>
          <p:cNvPr id="13" name="Title 1">
            <a:extLst>
              <a:ext uri="{FF2B5EF4-FFF2-40B4-BE49-F238E27FC236}">
                <a16:creationId xmlns:a16="http://schemas.microsoft.com/office/drawing/2014/main" id="{1B5FB258-AAB6-C1C7-A381-5BCED0EEE280}"/>
              </a:ext>
            </a:extLst>
          </p:cNvPr>
          <p:cNvSpPr>
            <a:spLocks noGrp="1"/>
          </p:cNvSpPr>
          <p:nvPr>
            <p:ph type="title"/>
          </p:nvPr>
        </p:nvSpPr>
        <p:spPr>
          <a:xfrm>
            <a:off x="533400" y="457200"/>
            <a:ext cx="9601200" cy="960276"/>
          </a:xfrm>
        </p:spPr>
        <p:txBody>
          <a:bodyPr anchor="b">
            <a:normAutofit/>
          </a:bodyPr>
          <a:lstStyle/>
          <a:p>
            <a:r>
              <a:rPr lang="en-US"/>
              <a:t>Primary Pump</a:t>
            </a:r>
          </a:p>
        </p:txBody>
      </p:sp>
      <p:sp>
        <p:nvSpPr>
          <p:cNvPr id="6" name="Content Placeholder 5">
            <a:extLst>
              <a:ext uri="{FF2B5EF4-FFF2-40B4-BE49-F238E27FC236}">
                <a16:creationId xmlns:a16="http://schemas.microsoft.com/office/drawing/2014/main" id="{19C2E87A-C638-0A1E-F3E9-6B3976EAAE28}"/>
              </a:ext>
            </a:extLst>
          </p:cNvPr>
          <p:cNvSpPr>
            <a:spLocks noGrp="1"/>
          </p:cNvSpPr>
          <p:nvPr>
            <p:ph sz="half" idx="2"/>
          </p:nvPr>
        </p:nvSpPr>
        <p:spPr/>
        <p:txBody>
          <a:bodyPr/>
          <a:lstStyle/>
          <a:p>
            <a:r>
              <a:rPr lang="en-US" b="0" i="0">
                <a:solidFill>
                  <a:srgbClr val="0F1111"/>
                </a:solidFill>
                <a:effectLst/>
                <a:cs typeface="Arial" panose="020B0604020202020204" pitchFamily="34" charset="0"/>
              </a:rPr>
              <a:t>24V Stepper motor</a:t>
            </a:r>
          </a:p>
          <a:p>
            <a:r>
              <a:rPr lang="en-US" b="0" i="0">
                <a:solidFill>
                  <a:srgbClr val="0F1111"/>
                </a:solidFill>
                <a:effectLst/>
                <a:cs typeface="Arial" panose="020B0604020202020204" pitchFamily="34" charset="0"/>
              </a:rPr>
              <a:t>Silicone tube,7.9mm ID × 11.1mm OD</a:t>
            </a:r>
          </a:p>
          <a:p>
            <a:r>
              <a:rPr lang="en-US" b="0" i="0">
                <a:solidFill>
                  <a:srgbClr val="0F1111"/>
                </a:solidFill>
                <a:effectLst/>
                <a:cs typeface="Arial" panose="020B0604020202020204" pitchFamily="34" charset="0"/>
              </a:rPr>
              <a:t>Flow Rate of 1600ml/min</a:t>
            </a:r>
          </a:p>
          <a:p>
            <a:r>
              <a:rPr lang="en-US" b="0" i="0">
                <a:solidFill>
                  <a:srgbClr val="0F1111"/>
                </a:solidFill>
                <a:effectLst/>
                <a:cs typeface="Arial" panose="020B0604020202020204" pitchFamily="34" charset="0"/>
              </a:rPr>
              <a:t>Ambient temperature 0-40℃</a:t>
            </a:r>
          </a:p>
          <a:p>
            <a:r>
              <a:rPr lang="en-US" b="0" i="0">
                <a:solidFill>
                  <a:srgbClr val="0F1111"/>
                </a:solidFill>
                <a:effectLst/>
                <a:cs typeface="Arial" panose="020B0604020202020204" pitchFamily="34" charset="0"/>
              </a:rPr>
              <a:t>Relative humidity &lt;80%</a:t>
            </a:r>
          </a:p>
          <a:p>
            <a:r>
              <a:rPr lang="en-US" b="0" i="0">
                <a:solidFill>
                  <a:srgbClr val="0F1111"/>
                </a:solidFill>
                <a:effectLst/>
                <a:cs typeface="Arial" panose="020B0604020202020204" pitchFamily="34" charset="0"/>
              </a:rPr>
              <a:t>Reduction ratio 1:20</a:t>
            </a:r>
          </a:p>
          <a:p>
            <a:endParaRPr lang="en-US"/>
          </a:p>
        </p:txBody>
      </p:sp>
      <p:sp>
        <p:nvSpPr>
          <p:cNvPr id="4" name="Text Placeholder 6">
            <a:extLst>
              <a:ext uri="{FF2B5EF4-FFF2-40B4-BE49-F238E27FC236}">
                <a16:creationId xmlns:a16="http://schemas.microsoft.com/office/drawing/2014/main" id="{60E8FA59-8F87-1C6E-2AE4-E5964D262399}"/>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Matthew Kennedy</a:t>
            </a:r>
          </a:p>
        </p:txBody>
      </p:sp>
    </p:spTree>
    <p:extLst>
      <p:ext uri="{BB962C8B-B14F-4D97-AF65-F5344CB8AC3E}">
        <p14:creationId xmlns:p14="http://schemas.microsoft.com/office/powerpoint/2010/main" val="31808231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F239EA0-BE78-8103-5764-30B40507F8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05AEE2-3A69-60E1-D0BF-A3A233B8CC18}"/>
              </a:ext>
            </a:extLst>
          </p:cNvPr>
          <p:cNvSpPr>
            <a:spLocks noGrp="1"/>
          </p:cNvSpPr>
          <p:nvPr>
            <p:ph type="sldNum" sz="quarter" idx="12"/>
          </p:nvPr>
        </p:nvSpPr>
        <p:spPr/>
        <p:txBody>
          <a:bodyPr/>
          <a:lstStyle/>
          <a:p>
            <a:fld id="{A5AEF524-62EC-C340-82A1-9F47B6C43E55}" type="slidenum">
              <a:rPr lang="en-US" smtClean="0"/>
              <a:t>28</a:t>
            </a:fld>
            <a:endParaRPr lang="en-US"/>
          </a:p>
        </p:txBody>
      </p:sp>
      <p:sp>
        <p:nvSpPr>
          <p:cNvPr id="6" name="Title 5">
            <a:extLst>
              <a:ext uri="{FF2B5EF4-FFF2-40B4-BE49-F238E27FC236}">
                <a16:creationId xmlns:a16="http://schemas.microsoft.com/office/drawing/2014/main" id="{E17E7767-CC1A-342E-A9D8-023114EBDEC1}"/>
              </a:ext>
            </a:extLst>
          </p:cNvPr>
          <p:cNvSpPr>
            <a:spLocks noGrp="1"/>
          </p:cNvSpPr>
          <p:nvPr>
            <p:ph type="title"/>
          </p:nvPr>
        </p:nvSpPr>
        <p:spPr/>
        <p:txBody>
          <a:bodyPr/>
          <a:lstStyle/>
          <a:p>
            <a:r>
              <a:rPr lang="en-US"/>
              <a:t>Initial vs Current Filter Prototype </a:t>
            </a:r>
          </a:p>
        </p:txBody>
      </p:sp>
      <p:pic>
        <p:nvPicPr>
          <p:cNvPr id="9" name="Picture 8" descr="A drawing of a machine&#10;&#10;Description automatically generated with medium confidence">
            <a:extLst>
              <a:ext uri="{FF2B5EF4-FFF2-40B4-BE49-F238E27FC236}">
                <a16:creationId xmlns:a16="http://schemas.microsoft.com/office/drawing/2014/main" id="{C1F05F0D-108B-EF39-4B41-0EA4338A7A3F}"/>
              </a:ext>
            </a:extLst>
          </p:cNvPr>
          <p:cNvPicPr>
            <a:picLocks noChangeAspect="1"/>
          </p:cNvPicPr>
          <p:nvPr/>
        </p:nvPicPr>
        <p:blipFill rotWithShape="1">
          <a:blip r:embed="rId2"/>
          <a:srcRect l="15080" t="14868" r="17473" b="10246"/>
          <a:stretch/>
        </p:blipFill>
        <p:spPr>
          <a:xfrm>
            <a:off x="947056" y="1417476"/>
            <a:ext cx="2471058" cy="4826882"/>
          </a:xfrm>
          <a:prstGeom prst="rect">
            <a:avLst/>
          </a:prstGeom>
        </p:spPr>
      </p:pic>
      <p:sp>
        <p:nvSpPr>
          <p:cNvPr id="11" name="Cylinder 10">
            <a:extLst>
              <a:ext uri="{FF2B5EF4-FFF2-40B4-BE49-F238E27FC236}">
                <a16:creationId xmlns:a16="http://schemas.microsoft.com/office/drawing/2014/main" id="{5738DC78-D05D-251F-6F2A-9F66D4D4DEFF}"/>
              </a:ext>
            </a:extLst>
          </p:cNvPr>
          <p:cNvSpPr/>
          <p:nvPr/>
        </p:nvSpPr>
        <p:spPr>
          <a:xfrm>
            <a:off x="5513613" y="2830286"/>
            <a:ext cx="3788229" cy="3414072"/>
          </a:xfrm>
          <a:prstGeom prst="can">
            <a:avLst>
              <a:gd name="adj" fmla="val 28401"/>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ylinder 9">
            <a:extLst>
              <a:ext uri="{FF2B5EF4-FFF2-40B4-BE49-F238E27FC236}">
                <a16:creationId xmlns:a16="http://schemas.microsoft.com/office/drawing/2014/main" id="{77C52F3D-3E58-2B23-7EB7-65A311E94D11}"/>
              </a:ext>
            </a:extLst>
          </p:cNvPr>
          <p:cNvSpPr/>
          <p:nvPr/>
        </p:nvSpPr>
        <p:spPr>
          <a:xfrm>
            <a:off x="5823854" y="3064873"/>
            <a:ext cx="3167743" cy="3179485"/>
          </a:xfrm>
          <a:prstGeom prst="can">
            <a:avLst>
              <a:gd name="adj" fmla="val 28118"/>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EAC4BE0-D0D3-011D-6907-C47A66D3C057}"/>
              </a:ext>
            </a:extLst>
          </p:cNvPr>
          <p:cNvSpPr/>
          <p:nvPr/>
        </p:nvSpPr>
        <p:spPr>
          <a:xfrm>
            <a:off x="5486400" y="4125686"/>
            <a:ext cx="1730829" cy="2449285"/>
          </a:xfrm>
          <a:custGeom>
            <a:avLst/>
            <a:gdLst>
              <a:gd name="connsiteX0" fmla="*/ 0 w 1730829"/>
              <a:gd name="connsiteY0" fmla="*/ 0 h 2449285"/>
              <a:gd name="connsiteX1" fmla="*/ 359229 w 1730829"/>
              <a:gd name="connsiteY1" fmla="*/ 1306285 h 2449285"/>
              <a:gd name="connsiteX2" fmla="*/ 1730829 w 1730829"/>
              <a:gd name="connsiteY2" fmla="*/ 2449285 h 2449285"/>
            </a:gdLst>
            <a:ahLst/>
            <a:cxnLst>
              <a:cxn ang="0">
                <a:pos x="connsiteX0" y="connsiteY0"/>
              </a:cxn>
              <a:cxn ang="0">
                <a:pos x="connsiteX1" y="connsiteY1"/>
              </a:cxn>
              <a:cxn ang="0">
                <a:pos x="connsiteX2" y="connsiteY2"/>
              </a:cxn>
            </a:cxnLst>
            <a:rect l="l" t="t" r="r" b="b"/>
            <a:pathLst>
              <a:path w="1730829" h="2449285">
                <a:moveTo>
                  <a:pt x="0" y="0"/>
                </a:moveTo>
                <a:cubicBezTo>
                  <a:pt x="35378" y="449035"/>
                  <a:pt x="70757" y="898071"/>
                  <a:pt x="359229" y="1306285"/>
                </a:cubicBezTo>
                <a:cubicBezTo>
                  <a:pt x="647701" y="1714499"/>
                  <a:pt x="1524001" y="2217056"/>
                  <a:pt x="1730829" y="2449285"/>
                </a:cubicBezTo>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ylinder 14">
            <a:extLst>
              <a:ext uri="{FF2B5EF4-FFF2-40B4-BE49-F238E27FC236}">
                <a16:creationId xmlns:a16="http://schemas.microsoft.com/office/drawing/2014/main" id="{83F1DDE8-4A89-26D4-D6DB-77DA779B857A}"/>
              </a:ext>
            </a:extLst>
          </p:cNvPr>
          <p:cNvSpPr/>
          <p:nvPr/>
        </p:nvSpPr>
        <p:spPr>
          <a:xfrm>
            <a:off x="6650207" y="3631653"/>
            <a:ext cx="1515036" cy="2651349"/>
          </a:xfrm>
          <a:prstGeom prst="can">
            <a:avLst>
              <a:gd name="adj" fmla="val 26699"/>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ylinder 15">
            <a:extLst>
              <a:ext uri="{FF2B5EF4-FFF2-40B4-BE49-F238E27FC236}">
                <a16:creationId xmlns:a16="http://schemas.microsoft.com/office/drawing/2014/main" id="{98D9A896-8213-E98E-42F4-6CA110673CA8}"/>
              </a:ext>
            </a:extLst>
          </p:cNvPr>
          <p:cNvSpPr/>
          <p:nvPr/>
        </p:nvSpPr>
        <p:spPr>
          <a:xfrm>
            <a:off x="6650207" y="4312971"/>
            <a:ext cx="1515036" cy="663679"/>
          </a:xfrm>
          <a:prstGeom prst="can">
            <a:avLst>
              <a:gd name="adj" fmla="val 50000"/>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812C323-A846-36A2-C2F1-0F1EAE099576}"/>
              </a:ext>
            </a:extLst>
          </p:cNvPr>
          <p:cNvSpPr/>
          <p:nvPr/>
        </p:nvSpPr>
        <p:spPr>
          <a:xfrm>
            <a:off x="3525326" y="4391246"/>
            <a:ext cx="1860696" cy="694715"/>
          </a:xfrm>
          <a:prstGeom prst="roundRect">
            <a:avLst/>
          </a:prstGeom>
          <a:solidFill>
            <a:schemeClr val="bg1">
              <a:lumMod val="7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CNT Membrane</a:t>
            </a:r>
          </a:p>
        </p:txBody>
      </p:sp>
      <p:sp>
        <p:nvSpPr>
          <p:cNvPr id="21" name="Rectangle: Rounded Corners 20">
            <a:extLst>
              <a:ext uri="{FF2B5EF4-FFF2-40B4-BE49-F238E27FC236}">
                <a16:creationId xmlns:a16="http://schemas.microsoft.com/office/drawing/2014/main" id="{0D92F38D-CBCC-5BE4-1522-8BB38AF5A25D}"/>
              </a:ext>
            </a:extLst>
          </p:cNvPr>
          <p:cNvSpPr/>
          <p:nvPr/>
        </p:nvSpPr>
        <p:spPr>
          <a:xfrm>
            <a:off x="8371494" y="1815590"/>
            <a:ext cx="1860696" cy="694715"/>
          </a:xfrm>
          <a:prstGeom prst="round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Ultrasonic Generator</a:t>
            </a:r>
          </a:p>
        </p:txBody>
      </p:sp>
      <p:sp>
        <p:nvSpPr>
          <p:cNvPr id="25" name="Rectangle: Rounded Corners 24">
            <a:extLst>
              <a:ext uri="{FF2B5EF4-FFF2-40B4-BE49-F238E27FC236}">
                <a16:creationId xmlns:a16="http://schemas.microsoft.com/office/drawing/2014/main" id="{D4A39AE0-7A03-824F-50B8-A30D3ACAE35D}"/>
              </a:ext>
            </a:extLst>
          </p:cNvPr>
          <p:cNvSpPr/>
          <p:nvPr/>
        </p:nvSpPr>
        <p:spPr>
          <a:xfrm>
            <a:off x="4583264" y="1815590"/>
            <a:ext cx="1977023" cy="694715"/>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Surrounding Shell</a:t>
            </a:r>
          </a:p>
        </p:txBody>
      </p:sp>
      <p:sp>
        <p:nvSpPr>
          <p:cNvPr id="26" name="Text Placeholder 6">
            <a:extLst>
              <a:ext uri="{FF2B5EF4-FFF2-40B4-BE49-F238E27FC236}">
                <a16:creationId xmlns:a16="http://schemas.microsoft.com/office/drawing/2014/main" id="{7C2197B1-3698-F589-2798-2889A5FEF660}"/>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Matthew Kennedy</a:t>
            </a:r>
          </a:p>
        </p:txBody>
      </p:sp>
    </p:spTree>
    <p:extLst>
      <p:ext uri="{BB962C8B-B14F-4D97-AF65-F5344CB8AC3E}">
        <p14:creationId xmlns:p14="http://schemas.microsoft.com/office/powerpoint/2010/main" val="15294222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3AD83-484A-0D6B-B550-035E499E0768}"/>
              </a:ext>
            </a:extLst>
          </p:cNvPr>
          <p:cNvSpPr>
            <a:spLocks noGrp="1"/>
          </p:cNvSpPr>
          <p:nvPr>
            <p:ph type="title"/>
          </p:nvPr>
        </p:nvSpPr>
        <p:spPr/>
        <p:txBody>
          <a:bodyPr/>
          <a:lstStyle/>
          <a:p>
            <a:r>
              <a:rPr lang="en-US"/>
              <a:t>CAD Design </a:t>
            </a:r>
          </a:p>
        </p:txBody>
      </p:sp>
      <p:sp>
        <p:nvSpPr>
          <p:cNvPr id="3" name="Slide Number Placeholder 2">
            <a:extLst>
              <a:ext uri="{FF2B5EF4-FFF2-40B4-BE49-F238E27FC236}">
                <a16:creationId xmlns:a16="http://schemas.microsoft.com/office/drawing/2014/main" id="{D41623DA-B080-0D06-BE9A-8CCFE470F7E7}"/>
              </a:ext>
            </a:extLst>
          </p:cNvPr>
          <p:cNvSpPr>
            <a:spLocks noGrp="1"/>
          </p:cNvSpPr>
          <p:nvPr>
            <p:ph type="sldNum" sz="quarter" idx="10"/>
          </p:nvPr>
        </p:nvSpPr>
        <p:spPr/>
        <p:txBody>
          <a:bodyPr/>
          <a:lstStyle/>
          <a:p>
            <a:fld id="{72E20F18-833A-4542-A439-FC39BC210022}" type="slidenum">
              <a:rPr lang="en-US" smtClean="0"/>
              <a:pPr/>
              <a:t>29</a:t>
            </a:fld>
            <a:endParaRPr lang="en-US"/>
          </a:p>
        </p:txBody>
      </p:sp>
      <p:sp>
        <p:nvSpPr>
          <p:cNvPr id="4" name="Footer Placeholder 3">
            <a:extLst>
              <a:ext uri="{FF2B5EF4-FFF2-40B4-BE49-F238E27FC236}">
                <a16:creationId xmlns:a16="http://schemas.microsoft.com/office/drawing/2014/main" id="{F8918BAC-25E6-DB68-14F8-DC2A8FD57FF5}"/>
              </a:ext>
            </a:extLst>
          </p:cNvPr>
          <p:cNvSpPr>
            <a:spLocks noGrp="1"/>
          </p:cNvSpPr>
          <p:nvPr>
            <p:ph type="ftr" sz="quarter" idx="11"/>
          </p:nvPr>
        </p:nvSpPr>
        <p:spPr/>
        <p:txBody>
          <a:bodyPr/>
          <a:lstStyle/>
          <a:p>
            <a:endParaRPr lang="en-US"/>
          </a:p>
        </p:txBody>
      </p:sp>
      <p:sp>
        <p:nvSpPr>
          <p:cNvPr id="7" name="Text Placeholder 6">
            <a:extLst>
              <a:ext uri="{FF2B5EF4-FFF2-40B4-BE49-F238E27FC236}">
                <a16:creationId xmlns:a16="http://schemas.microsoft.com/office/drawing/2014/main" id="{DC1D58C9-3C1A-F391-5255-4F6837046061}"/>
              </a:ext>
            </a:extLst>
          </p:cNvPr>
          <p:cNvSpPr>
            <a:spLocks noGrp="1"/>
          </p:cNvSpPr>
          <p:nvPr>
            <p:ph type="body" sz="quarter" idx="15"/>
          </p:nvPr>
        </p:nvSpPr>
        <p:spPr/>
        <p:txBody>
          <a:bodyPr/>
          <a:lstStyle/>
          <a:p>
            <a:r>
              <a:rPr lang="en-US"/>
              <a:t>Matthew Kennedy</a:t>
            </a:r>
          </a:p>
        </p:txBody>
      </p:sp>
      <p:pic>
        <p:nvPicPr>
          <p:cNvPr id="8" name="Picture 7" descr="A drawing of a cylinder&#10;&#10;Description automatically generated">
            <a:extLst>
              <a:ext uri="{FF2B5EF4-FFF2-40B4-BE49-F238E27FC236}">
                <a16:creationId xmlns:a16="http://schemas.microsoft.com/office/drawing/2014/main" id="{6E566B9F-A616-1009-E5A2-465B9595FA68}"/>
              </a:ext>
            </a:extLst>
          </p:cNvPr>
          <p:cNvPicPr>
            <a:picLocks noChangeAspect="1"/>
          </p:cNvPicPr>
          <p:nvPr/>
        </p:nvPicPr>
        <p:blipFill rotWithShape="1">
          <a:blip r:embed="rId3"/>
          <a:srcRect l="12717" t="32960" r="13848" b="15662"/>
          <a:stretch/>
        </p:blipFill>
        <p:spPr>
          <a:xfrm>
            <a:off x="1950247" y="2927869"/>
            <a:ext cx="6752253" cy="2545080"/>
          </a:xfrm>
          <a:prstGeom prst="rect">
            <a:avLst/>
          </a:prstGeom>
        </p:spPr>
      </p:pic>
      <p:sp>
        <p:nvSpPr>
          <p:cNvPr id="9" name="Rounded Rectangle 8">
            <a:extLst>
              <a:ext uri="{FF2B5EF4-FFF2-40B4-BE49-F238E27FC236}">
                <a16:creationId xmlns:a16="http://schemas.microsoft.com/office/drawing/2014/main" id="{AF899FA7-8D1F-F3AE-A9D4-5850E321F059}"/>
              </a:ext>
            </a:extLst>
          </p:cNvPr>
          <p:cNvSpPr/>
          <p:nvPr/>
        </p:nvSpPr>
        <p:spPr>
          <a:xfrm>
            <a:off x="8376679" y="3585359"/>
            <a:ext cx="2113138" cy="12301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Spent Dialysate Inlet</a:t>
            </a:r>
          </a:p>
        </p:txBody>
      </p:sp>
      <p:sp>
        <p:nvSpPr>
          <p:cNvPr id="11" name="Rounded Rectangle 10">
            <a:extLst>
              <a:ext uri="{FF2B5EF4-FFF2-40B4-BE49-F238E27FC236}">
                <a16:creationId xmlns:a16="http://schemas.microsoft.com/office/drawing/2014/main" id="{4724D58E-20BE-D94F-75B8-52EC55291463}"/>
              </a:ext>
            </a:extLst>
          </p:cNvPr>
          <p:cNvSpPr/>
          <p:nvPr/>
        </p:nvSpPr>
        <p:spPr>
          <a:xfrm>
            <a:off x="4427220" y="2088735"/>
            <a:ext cx="1813560" cy="96027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CNT Membrane</a:t>
            </a:r>
          </a:p>
        </p:txBody>
      </p:sp>
      <p:sp>
        <p:nvSpPr>
          <p:cNvPr id="12" name="Rounded Rectangle 11">
            <a:extLst>
              <a:ext uri="{FF2B5EF4-FFF2-40B4-BE49-F238E27FC236}">
                <a16:creationId xmlns:a16="http://schemas.microsoft.com/office/drawing/2014/main" id="{B3A79690-3444-CC4A-86C6-87D707C2575B}"/>
              </a:ext>
            </a:extLst>
          </p:cNvPr>
          <p:cNvSpPr/>
          <p:nvPr/>
        </p:nvSpPr>
        <p:spPr>
          <a:xfrm>
            <a:off x="358927" y="3636187"/>
            <a:ext cx="1932327" cy="1230101"/>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Connection to Y Connector</a:t>
            </a:r>
          </a:p>
        </p:txBody>
      </p:sp>
    </p:spTree>
    <p:extLst>
      <p:ext uri="{BB962C8B-B14F-4D97-AF65-F5344CB8AC3E}">
        <p14:creationId xmlns:p14="http://schemas.microsoft.com/office/powerpoint/2010/main" val="15338785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C9CF51-DC20-5DDE-5197-F794FE6DF0C3}"/>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4" name="Text Placeholder 3">
            <a:extLst>
              <a:ext uri="{FF2B5EF4-FFF2-40B4-BE49-F238E27FC236}">
                <a16:creationId xmlns:a16="http://schemas.microsoft.com/office/drawing/2014/main" id="{8D75F873-FA73-A2DC-549B-C8CAC6F3F233}"/>
              </a:ext>
            </a:extLst>
          </p:cNvPr>
          <p:cNvSpPr>
            <a:spLocks noGrp="1"/>
          </p:cNvSpPr>
          <p:nvPr>
            <p:ph type="body" sz="quarter" idx="13"/>
          </p:nvPr>
        </p:nvSpPr>
        <p:spPr>
          <a:xfrm>
            <a:off x="10692152" y="0"/>
            <a:ext cx="1497806" cy="523194"/>
          </a:xfrm>
        </p:spPr>
        <p:txBody>
          <a:bodyPr vert="horz" lIns="0" tIns="0" rIns="0" bIns="0" rtlCol="0" anchor="t">
            <a:noAutofit/>
          </a:bodyPr>
          <a:lstStyle/>
          <a:p>
            <a:pPr marL="0" indent="0">
              <a:buNone/>
            </a:pPr>
            <a:r>
              <a:rPr lang="en-US" sz="1600">
                <a:latin typeface="Arial"/>
                <a:cs typeface="Calibri"/>
              </a:rPr>
              <a:t>Lapadre Proctor</a:t>
            </a:r>
            <a:endParaRPr lang="en-US" sz="1600">
              <a:latin typeface="Arial"/>
              <a:cs typeface="Arial"/>
            </a:endParaRPr>
          </a:p>
        </p:txBody>
      </p:sp>
      <p:sp>
        <p:nvSpPr>
          <p:cNvPr id="5" name="Title 5">
            <a:extLst>
              <a:ext uri="{FF2B5EF4-FFF2-40B4-BE49-F238E27FC236}">
                <a16:creationId xmlns:a16="http://schemas.microsoft.com/office/drawing/2014/main" id="{D88D91C3-ADDD-C18A-D880-E2F64BEE8688}"/>
              </a:ext>
            </a:extLst>
          </p:cNvPr>
          <p:cNvSpPr txBox="1">
            <a:spLocks/>
          </p:cNvSpPr>
          <p:nvPr/>
        </p:nvSpPr>
        <p:spPr>
          <a:xfrm>
            <a:off x="533400" y="457200"/>
            <a:ext cx="9601200" cy="9602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Sponsor and Advisor</a:t>
            </a:r>
          </a:p>
        </p:txBody>
      </p:sp>
      <p:sp>
        <p:nvSpPr>
          <p:cNvPr id="6" name="TextBox 5">
            <a:extLst>
              <a:ext uri="{FF2B5EF4-FFF2-40B4-BE49-F238E27FC236}">
                <a16:creationId xmlns:a16="http://schemas.microsoft.com/office/drawing/2014/main" id="{0EA89EAC-FE9E-6F32-A349-158EE41BC83F}"/>
              </a:ext>
            </a:extLst>
          </p:cNvPr>
          <p:cNvSpPr txBox="1"/>
          <p:nvPr/>
        </p:nvSpPr>
        <p:spPr>
          <a:xfrm>
            <a:off x="406386" y="4018436"/>
            <a:ext cx="3842435" cy="1231106"/>
          </a:xfrm>
          <a:prstGeom prst="rect">
            <a:avLst/>
          </a:prstGeom>
          <a:noFill/>
        </p:spPr>
        <p:txBody>
          <a:bodyPr wrap="square" lIns="91440" tIns="45720" rIns="91440" bIns="45720" rtlCol="0" anchor="t">
            <a:spAutoFit/>
          </a:bodyPr>
          <a:lstStyle/>
          <a:p>
            <a:r>
              <a:rPr lang="en-US" sz="2000" u="sng">
                <a:latin typeface="Arial" panose="020B0604020202020204" pitchFamily="34" charset="0"/>
                <a:cs typeface="Arial" panose="020B0604020202020204" pitchFamily="34" charset="0"/>
              </a:rPr>
              <a:t>Sponsor</a:t>
            </a:r>
          </a:p>
          <a:p>
            <a:r>
              <a:rPr lang="en-US">
                <a:latin typeface="Arial" panose="020B0604020202020204" pitchFamily="34" charset="0"/>
                <a:cs typeface="Arial" panose="020B0604020202020204" pitchFamily="34" charset="0"/>
              </a:rPr>
              <a:t>Gary Mishkin</a:t>
            </a:r>
            <a:endParaRPr lang="en-US">
              <a:latin typeface="Arial" panose="020B0604020202020204" pitchFamily="34" charset="0"/>
              <a:ea typeface="Calibri"/>
              <a:cs typeface="Arial" panose="020B0604020202020204" pitchFamily="34" charset="0"/>
            </a:endParaRPr>
          </a:p>
          <a:p>
            <a:r>
              <a:rPr lang="en-US" i="1">
                <a:latin typeface="Arial" panose="020B0604020202020204" pitchFamily="34" charset="0"/>
                <a:cs typeface="Arial" panose="020B0604020202020204" pitchFamily="34" charset="0"/>
              </a:rPr>
              <a:t>CEO Apollo Renal Therapeutics </a:t>
            </a:r>
          </a:p>
          <a:p>
            <a:r>
              <a:rPr lang="en-US" i="1">
                <a:latin typeface="Arial" panose="020B0604020202020204" pitchFamily="34" charset="0"/>
                <a:cs typeface="Arial" panose="020B0604020202020204" pitchFamily="34" charset="0"/>
              </a:rPr>
              <a:t>DBA Artemis Plastics</a:t>
            </a:r>
          </a:p>
        </p:txBody>
      </p:sp>
      <p:sp>
        <p:nvSpPr>
          <p:cNvPr id="7" name="TextBox 6">
            <a:extLst>
              <a:ext uri="{FF2B5EF4-FFF2-40B4-BE49-F238E27FC236}">
                <a16:creationId xmlns:a16="http://schemas.microsoft.com/office/drawing/2014/main" id="{B5E19A3E-3E5C-D4DC-4C98-6B1D0F7C62B1}"/>
              </a:ext>
            </a:extLst>
          </p:cNvPr>
          <p:cNvSpPr txBox="1">
            <a:spLocks noChangeAspect="1"/>
          </p:cNvSpPr>
          <p:nvPr/>
        </p:nvSpPr>
        <p:spPr>
          <a:xfrm>
            <a:off x="7727879" y="4172323"/>
            <a:ext cx="2685351" cy="954107"/>
          </a:xfrm>
          <a:prstGeom prst="rect">
            <a:avLst/>
          </a:prstGeom>
          <a:noFill/>
        </p:spPr>
        <p:txBody>
          <a:bodyPr wrap="none" lIns="91440" tIns="45720" rIns="91440" bIns="45720" rtlCol="0" anchor="t">
            <a:spAutoFit/>
          </a:bodyPr>
          <a:lstStyle/>
          <a:p>
            <a:r>
              <a:rPr lang="en-US" sz="2000" u="sng">
                <a:latin typeface="Arial" panose="020B0604020202020204" pitchFamily="34" charset="0"/>
                <a:cs typeface="Arial" panose="020B0604020202020204" pitchFamily="34" charset="0"/>
              </a:rPr>
              <a:t>Academic Advisor</a:t>
            </a:r>
          </a:p>
          <a:p>
            <a:r>
              <a:rPr lang="en-US">
                <a:latin typeface="Arial" panose="020B0604020202020204" pitchFamily="34" charset="0"/>
                <a:cs typeface="Arial" panose="020B0604020202020204" pitchFamily="34" charset="0"/>
              </a:rPr>
              <a:t>Dr. Shayne </a:t>
            </a:r>
            <a:r>
              <a:rPr lang="en-US" err="1">
                <a:latin typeface="Arial" panose="020B0604020202020204" pitchFamily="34" charset="0"/>
                <a:cs typeface="Arial" panose="020B0604020202020204" pitchFamily="34" charset="0"/>
              </a:rPr>
              <a:t>McConomy</a:t>
            </a:r>
            <a:endParaRPr lang="en-US">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Senior Design Professor</a:t>
            </a:r>
            <a:endParaRPr lang="en-US" i="1">
              <a:latin typeface="Arial" panose="020B0604020202020204" pitchFamily="34" charset="0"/>
              <a:ea typeface="Calibri"/>
              <a:cs typeface="Arial" panose="020B0604020202020204" pitchFamily="34" charset="0"/>
            </a:endParaRPr>
          </a:p>
        </p:txBody>
      </p:sp>
      <p:pic>
        <p:nvPicPr>
          <p:cNvPr id="10" name="Picture 9" descr="A close-up of a logo&#10;&#10;Description automatically generated">
            <a:extLst>
              <a:ext uri="{FF2B5EF4-FFF2-40B4-BE49-F238E27FC236}">
                <a16:creationId xmlns:a16="http://schemas.microsoft.com/office/drawing/2014/main" id="{5AC8C6A2-8719-C6CD-1CBD-B8AD792DCE90}"/>
              </a:ext>
            </a:extLst>
          </p:cNvPr>
          <p:cNvPicPr>
            <a:picLocks noChangeAspect="1"/>
          </p:cNvPicPr>
          <p:nvPr/>
        </p:nvPicPr>
        <p:blipFill>
          <a:blip r:embed="rId3"/>
          <a:stretch>
            <a:fillRect/>
          </a:stretch>
        </p:blipFill>
        <p:spPr>
          <a:xfrm>
            <a:off x="211774" y="5264930"/>
            <a:ext cx="3178243" cy="952501"/>
          </a:xfrm>
          <a:prstGeom prst="rect">
            <a:avLst/>
          </a:prstGeom>
        </p:spPr>
      </p:pic>
      <p:pic>
        <p:nvPicPr>
          <p:cNvPr id="11" name="Content Placeholder 13" descr="A person smiling at the camera&#10;&#10;Description automatically generated">
            <a:extLst>
              <a:ext uri="{FF2B5EF4-FFF2-40B4-BE49-F238E27FC236}">
                <a16:creationId xmlns:a16="http://schemas.microsoft.com/office/drawing/2014/main" id="{0230B406-9736-2A23-EDD2-5B0AF7E15E8B}"/>
              </a:ext>
            </a:extLst>
          </p:cNvPr>
          <p:cNvPicPr>
            <a:picLocks noChangeAspect="1"/>
          </p:cNvPicPr>
          <p:nvPr/>
        </p:nvPicPr>
        <p:blipFill>
          <a:blip r:embed="rId4"/>
          <a:stretch>
            <a:fillRect/>
          </a:stretch>
        </p:blipFill>
        <p:spPr>
          <a:xfrm>
            <a:off x="8062954" y="1431456"/>
            <a:ext cx="2019161" cy="2586979"/>
          </a:xfrm>
          <a:prstGeom prst="rect">
            <a:avLst/>
          </a:prstGeom>
        </p:spPr>
      </p:pic>
      <p:pic>
        <p:nvPicPr>
          <p:cNvPr id="12" name="Picture 4" descr="Mishkin builds culture of trust, collaboration at growing injection molder  | Plastics News">
            <a:extLst>
              <a:ext uri="{FF2B5EF4-FFF2-40B4-BE49-F238E27FC236}">
                <a16:creationId xmlns:a16="http://schemas.microsoft.com/office/drawing/2014/main" id="{1106100B-56AD-B711-426B-94CF24F1B2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431457"/>
            <a:ext cx="2071645" cy="2586979"/>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6" descr="A person with long hair smiling&#10;&#10;Description automatically generated">
            <a:extLst>
              <a:ext uri="{FF2B5EF4-FFF2-40B4-BE49-F238E27FC236}">
                <a16:creationId xmlns:a16="http://schemas.microsoft.com/office/drawing/2014/main" id="{28B33208-AA97-D70B-3235-C8AF839FEACC}"/>
              </a:ext>
            </a:extLst>
          </p:cNvPr>
          <p:cNvPicPr>
            <a:picLocks noChangeAspect="1"/>
          </p:cNvPicPr>
          <p:nvPr/>
        </p:nvPicPr>
        <p:blipFill>
          <a:blip r:embed="rId6"/>
          <a:stretch>
            <a:fillRect/>
          </a:stretch>
        </p:blipFill>
        <p:spPr>
          <a:xfrm>
            <a:off x="4298177" y="1417476"/>
            <a:ext cx="2071645" cy="2572998"/>
          </a:xfrm>
          <a:prstGeom prst="rect">
            <a:avLst/>
          </a:prstGeom>
        </p:spPr>
      </p:pic>
      <p:sp>
        <p:nvSpPr>
          <p:cNvPr id="14" name="TextBox 13">
            <a:extLst>
              <a:ext uri="{FF2B5EF4-FFF2-40B4-BE49-F238E27FC236}">
                <a16:creationId xmlns:a16="http://schemas.microsoft.com/office/drawing/2014/main" id="{A2EB6A91-5514-EA46-77D5-1A8963EA8C52}"/>
              </a:ext>
            </a:extLst>
          </p:cNvPr>
          <p:cNvSpPr txBox="1"/>
          <p:nvPr/>
        </p:nvSpPr>
        <p:spPr>
          <a:xfrm>
            <a:off x="4209835" y="4018435"/>
            <a:ext cx="3410165" cy="954107"/>
          </a:xfrm>
          <a:prstGeom prst="rect">
            <a:avLst/>
          </a:prstGeom>
          <a:noFill/>
        </p:spPr>
        <p:txBody>
          <a:bodyPr wrap="square" rtlCol="0">
            <a:spAutoFit/>
          </a:bodyPr>
          <a:lstStyle/>
          <a:p>
            <a:r>
              <a:rPr lang="en-US" sz="2000" u="sng">
                <a:latin typeface="Arial" panose="020B0604020202020204" pitchFamily="34" charset="0"/>
                <a:cs typeface="Arial" panose="020B0604020202020204" pitchFamily="34" charset="0"/>
              </a:rPr>
              <a:t>Academic Advisor</a:t>
            </a:r>
          </a:p>
          <a:p>
            <a:r>
              <a:rPr lang="en-US">
                <a:latin typeface="Arial" panose="020B0604020202020204" pitchFamily="34" charset="0"/>
                <a:cs typeface="Arial" panose="020B0604020202020204" pitchFamily="34" charset="0"/>
              </a:rPr>
              <a:t>Dr. Rebekah Sweat</a:t>
            </a:r>
          </a:p>
          <a:p>
            <a:r>
              <a:rPr lang="en-US" i="1">
                <a:latin typeface="Arial" panose="020B0604020202020204" pitchFamily="34" charset="0"/>
                <a:cs typeface="Arial" panose="020B0604020202020204" pitchFamily="34" charset="0"/>
              </a:rPr>
              <a:t>Assistant Professor </a:t>
            </a:r>
          </a:p>
        </p:txBody>
      </p:sp>
      <p:pic>
        <p:nvPicPr>
          <p:cNvPr id="15" name="Picture 14" descr="A black text on a white background&#10;&#10;Description automatically generated">
            <a:extLst>
              <a:ext uri="{FF2B5EF4-FFF2-40B4-BE49-F238E27FC236}">
                <a16:creationId xmlns:a16="http://schemas.microsoft.com/office/drawing/2014/main" id="{7B63116C-4628-5FCC-5C67-F04A128F1CA7}"/>
              </a:ext>
            </a:extLst>
          </p:cNvPr>
          <p:cNvPicPr>
            <a:picLocks noChangeAspect="1"/>
          </p:cNvPicPr>
          <p:nvPr/>
        </p:nvPicPr>
        <p:blipFill>
          <a:blip r:embed="rId7"/>
          <a:stretch>
            <a:fillRect/>
          </a:stretch>
        </p:blipFill>
        <p:spPr>
          <a:xfrm>
            <a:off x="4038820" y="5264931"/>
            <a:ext cx="2590358" cy="952500"/>
          </a:xfrm>
          <a:prstGeom prst="rect">
            <a:avLst/>
          </a:prstGeom>
          <a:noFill/>
          <a:ln>
            <a:noFill/>
          </a:ln>
        </p:spPr>
      </p:pic>
      <p:pic>
        <p:nvPicPr>
          <p:cNvPr id="17" name="Picture 16" descr="A black background with a black square&#10;&#10;Description automatically generated with medium confidence">
            <a:extLst>
              <a:ext uri="{FF2B5EF4-FFF2-40B4-BE49-F238E27FC236}">
                <a16:creationId xmlns:a16="http://schemas.microsoft.com/office/drawing/2014/main" id="{DEEE2456-DDA8-D45A-CE22-FAB5D03CA408}"/>
              </a:ext>
            </a:extLst>
          </p:cNvPr>
          <p:cNvPicPr>
            <a:picLocks noChangeAspect="1"/>
          </p:cNvPicPr>
          <p:nvPr/>
        </p:nvPicPr>
        <p:blipFill>
          <a:blip r:embed="rId8"/>
          <a:stretch>
            <a:fillRect/>
          </a:stretch>
        </p:blipFill>
        <p:spPr>
          <a:xfrm>
            <a:off x="7588417" y="5454874"/>
            <a:ext cx="2964273" cy="572611"/>
          </a:xfrm>
          <a:prstGeom prst="rect">
            <a:avLst/>
          </a:prstGeom>
        </p:spPr>
      </p:pic>
    </p:spTree>
    <p:extLst>
      <p:ext uri="{BB962C8B-B14F-4D97-AF65-F5344CB8AC3E}">
        <p14:creationId xmlns:p14="http://schemas.microsoft.com/office/powerpoint/2010/main" val="29573749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68767-FA52-833D-DC11-05EBE352D0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3FDF3-5FF2-A935-161E-7A1A86750253}"/>
              </a:ext>
            </a:extLst>
          </p:cNvPr>
          <p:cNvSpPr>
            <a:spLocks noGrp="1"/>
          </p:cNvSpPr>
          <p:nvPr>
            <p:ph type="title"/>
          </p:nvPr>
        </p:nvSpPr>
        <p:spPr/>
        <p:txBody>
          <a:bodyPr/>
          <a:lstStyle/>
          <a:p>
            <a:r>
              <a:rPr lang="en-US"/>
              <a:t>Updated CAD Design</a:t>
            </a:r>
          </a:p>
        </p:txBody>
      </p:sp>
      <p:sp>
        <p:nvSpPr>
          <p:cNvPr id="3" name="Slide Number Placeholder 2">
            <a:extLst>
              <a:ext uri="{FF2B5EF4-FFF2-40B4-BE49-F238E27FC236}">
                <a16:creationId xmlns:a16="http://schemas.microsoft.com/office/drawing/2014/main" id="{13CEAD91-95DD-1C1C-0BCF-61A0B74CE473}"/>
              </a:ext>
            </a:extLst>
          </p:cNvPr>
          <p:cNvSpPr>
            <a:spLocks noGrp="1"/>
          </p:cNvSpPr>
          <p:nvPr>
            <p:ph type="sldNum" sz="quarter" idx="10"/>
          </p:nvPr>
        </p:nvSpPr>
        <p:spPr/>
        <p:txBody>
          <a:bodyPr/>
          <a:lstStyle/>
          <a:p>
            <a:fld id="{72E20F18-833A-4542-A439-FC39BC210022}" type="slidenum">
              <a:rPr lang="en-US" smtClean="0"/>
              <a:pPr/>
              <a:t>30</a:t>
            </a:fld>
            <a:endParaRPr lang="en-US"/>
          </a:p>
        </p:txBody>
      </p:sp>
      <p:sp>
        <p:nvSpPr>
          <p:cNvPr id="4" name="Footer Placeholder 3">
            <a:extLst>
              <a:ext uri="{FF2B5EF4-FFF2-40B4-BE49-F238E27FC236}">
                <a16:creationId xmlns:a16="http://schemas.microsoft.com/office/drawing/2014/main" id="{F9597FA5-9B8E-E72A-87D9-D6F4DCB83C97}"/>
              </a:ext>
            </a:extLst>
          </p:cNvPr>
          <p:cNvSpPr>
            <a:spLocks noGrp="1"/>
          </p:cNvSpPr>
          <p:nvPr>
            <p:ph type="ftr" sz="quarter" idx="11"/>
          </p:nvPr>
        </p:nvSpPr>
        <p:spPr/>
        <p:txBody>
          <a:bodyPr/>
          <a:lstStyle/>
          <a:p>
            <a:endParaRPr lang="en-US"/>
          </a:p>
        </p:txBody>
      </p:sp>
      <p:sp>
        <p:nvSpPr>
          <p:cNvPr id="7" name="Text Placeholder 6">
            <a:extLst>
              <a:ext uri="{FF2B5EF4-FFF2-40B4-BE49-F238E27FC236}">
                <a16:creationId xmlns:a16="http://schemas.microsoft.com/office/drawing/2014/main" id="{DFFF5F4B-1046-3161-0A60-D2A9BD3B1100}"/>
              </a:ext>
            </a:extLst>
          </p:cNvPr>
          <p:cNvSpPr>
            <a:spLocks noGrp="1"/>
          </p:cNvSpPr>
          <p:nvPr>
            <p:ph type="body" sz="quarter" idx="15"/>
          </p:nvPr>
        </p:nvSpPr>
        <p:spPr/>
        <p:txBody>
          <a:bodyPr/>
          <a:lstStyle/>
          <a:p>
            <a:r>
              <a:rPr lang="en-US"/>
              <a:t>Matthew Kennedy</a:t>
            </a:r>
          </a:p>
        </p:txBody>
      </p:sp>
      <p:pic>
        <p:nvPicPr>
          <p:cNvPr id="8" name="Picture 7" descr="A drawing of a cylinder&#10;&#10;Description automatically generated">
            <a:extLst>
              <a:ext uri="{FF2B5EF4-FFF2-40B4-BE49-F238E27FC236}">
                <a16:creationId xmlns:a16="http://schemas.microsoft.com/office/drawing/2014/main" id="{0520749B-CA59-00A6-7E74-6AFF7A0BC93F}"/>
              </a:ext>
            </a:extLst>
          </p:cNvPr>
          <p:cNvPicPr>
            <a:picLocks noChangeAspect="1"/>
          </p:cNvPicPr>
          <p:nvPr/>
        </p:nvPicPr>
        <p:blipFill rotWithShape="1">
          <a:blip r:embed="rId3"/>
          <a:srcRect l="12717" t="32960" r="13848" b="15662"/>
          <a:stretch/>
        </p:blipFill>
        <p:spPr>
          <a:xfrm>
            <a:off x="378900" y="2587521"/>
            <a:ext cx="7078343" cy="2667991"/>
          </a:xfrm>
          <a:prstGeom prst="rect">
            <a:avLst/>
          </a:prstGeom>
        </p:spPr>
      </p:pic>
      <p:pic>
        <p:nvPicPr>
          <p:cNvPr id="1026" name="Picture 2" descr="Image preview">
            <a:extLst>
              <a:ext uri="{FF2B5EF4-FFF2-40B4-BE49-F238E27FC236}">
                <a16:creationId xmlns:a16="http://schemas.microsoft.com/office/drawing/2014/main" id="{7148EA0A-122D-BEDA-9A7B-747D301D8A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30" t="10149" r="25113"/>
          <a:stretch/>
        </p:blipFill>
        <p:spPr bwMode="auto">
          <a:xfrm>
            <a:off x="7606683" y="2587521"/>
            <a:ext cx="2190610" cy="215182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DFA57D80-ABCE-CEE5-DDE8-09F9E42416DE}"/>
              </a:ext>
            </a:extLst>
          </p:cNvPr>
          <p:cNvCxnSpPr/>
          <p:nvPr/>
        </p:nvCxnSpPr>
        <p:spPr>
          <a:xfrm flipH="1">
            <a:off x="4960614" y="2587521"/>
            <a:ext cx="889770" cy="10759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F29886-D7C7-85D9-E9ED-4C90BA6D7CD0}"/>
              </a:ext>
            </a:extLst>
          </p:cNvPr>
          <p:cNvCxnSpPr>
            <a:cxnSpLocks/>
            <a:endCxn id="8" idx="3"/>
          </p:cNvCxnSpPr>
          <p:nvPr/>
        </p:nvCxnSpPr>
        <p:spPr>
          <a:xfrm>
            <a:off x="7457243" y="2587521"/>
            <a:ext cx="0" cy="13339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157DC55-4A25-0339-A84A-B651EF4A8DC1}"/>
              </a:ext>
            </a:extLst>
          </p:cNvPr>
          <p:cNvCxnSpPr>
            <a:cxnSpLocks/>
          </p:cNvCxnSpPr>
          <p:nvPr/>
        </p:nvCxnSpPr>
        <p:spPr>
          <a:xfrm flipH="1">
            <a:off x="5850384" y="2587521"/>
            <a:ext cx="1606859"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8084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25E68-8ACE-1A96-0DEA-7E5B317F2C9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A7006B-24B1-1AD4-207B-213C9640E05F}"/>
              </a:ext>
            </a:extLst>
          </p:cNvPr>
          <p:cNvSpPr>
            <a:spLocks noGrp="1"/>
          </p:cNvSpPr>
          <p:nvPr>
            <p:ph idx="1"/>
          </p:nvPr>
        </p:nvSpPr>
        <p:spPr/>
        <p:txBody>
          <a:bodyPr vert="horz" lIns="0" tIns="0" rIns="0" bIns="0" rtlCol="0" anchor="t">
            <a:noAutofit/>
          </a:bodyPr>
          <a:lstStyle/>
          <a:p>
            <a:pPr marL="0" indent="0">
              <a:buNone/>
            </a:pPr>
            <a:r>
              <a:rPr lang="en-US"/>
              <a:t> </a:t>
            </a:r>
          </a:p>
          <a:p>
            <a:endParaRPr lang="en-US">
              <a:cs typeface="Calibri"/>
            </a:endParaRPr>
          </a:p>
          <a:p>
            <a:pPr marL="0" indent="0">
              <a:buNone/>
            </a:pPr>
            <a:endParaRPr lang="en-US"/>
          </a:p>
          <a:p>
            <a:pPr marL="0" indent="0">
              <a:buNone/>
            </a:pPr>
            <a:endParaRPr lang="en-US">
              <a:cs typeface="Calibri"/>
            </a:endParaRPr>
          </a:p>
        </p:txBody>
      </p:sp>
      <p:sp>
        <p:nvSpPr>
          <p:cNvPr id="3" name="Footer Placeholder 2">
            <a:extLst>
              <a:ext uri="{FF2B5EF4-FFF2-40B4-BE49-F238E27FC236}">
                <a16:creationId xmlns:a16="http://schemas.microsoft.com/office/drawing/2014/main" id="{5F5ED437-3080-D949-6FB5-4A6E63740C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55A645-64BB-90AD-9173-0E6049C09A6F}"/>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5" name="Title 4">
            <a:extLst>
              <a:ext uri="{FF2B5EF4-FFF2-40B4-BE49-F238E27FC236}">
                <a16:creationId xmlns:a16="http://schemas.microsoft.com/office/drawing/2014/main" id="{DC5A3BF1-1A39-1430-E117-992413120C5D}"/>
              </a:ext>
            </a:extLst>
          </p:cNvPr>
          <p:cNvSpPr>
            <a:spLocks noGrp="1"/>
          </p:cNvSpPr>
          <p:nvPr>
            <p:ph type="title"/>
          </p:nvPr>
        </p:nvSpPr>
        <p:spPr/>
        <p:txBody>
          <a:bodyPr/>
          <a:lstStyle/>
          <a:p>
            <a:r>
              <a:rPr lang="en-US"/>
              <a:t>Bill Of Materials</a:t>
            </a:r>
          </a:p>
        </p:txBody>
      </p:sp>
      <p:sp>
        <p:nvSpPr>
          <p:cNvPr id="6" name="Text Placeholder 6">
            <a:extLst>
              <a:ext uri="{FF2B5EF4-FFF2-40B4-BE49-F238E27FC236}">
                <a16:creationId xmlns:a16="http://schemas.microsoft.com/office/drawing/2014/main" id="{E5C7030E-3883-BC62-9894-95AA47B26AFA}"/>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Matthew Kennedy</a:t>
            </a:r>
          </a:p>
        </p:txBody>
      </p:sp>
      <p:sp>
        <p:nvSpPr>
          <p:cNvPr id="17" name="Rectangle: Rounded Corners 16">
            <a:extLst>
              <a:ext uri="{FF2B5EF4-FFF2-40B4-BE49-F238E27FC236}">
                <a16:creationId xmlns:a16="http://schemas.microsoft.com/office/drawing/2014/main" id="{83DE5056-BB87-5C3C-21C9-C7A723F4D464}"/>
              </a:ext>
            </a:extLst>
          </p:cNvPr>
          <p:cNvSpPr/>
          <p:nvPr/>
        </p:nvSpPr>
        <p:spPr>
          <a:xfrm>
            <a:off x="5812204" y="2486586"/>
            <a:ext cx="4622629" cy="873302"/>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Total Dissolved Solid Pen</a:t>
            </a:r>
          </a:p>
        </p:txBody>
      </p:sp>
      <p:sp>
        <p:nvSpPr>
          <p:cNvPr id="18" name="Rectangle: Rounded Corners 17">
            <a:extLst>
              <a:ext uri="{FF2B5EF4-FFF2-40B4-BE49-F238E27FC236}">
                <a16:creationId xmlns:a16="http://schemas.microsoft.com/office/drawing/2014/main" id="{CE024D55-E98A-6557-4F6A-5A46B9DB21C8}"/>
              </a:ext>
            </a:extLst>
          </p:cNvPr>
          <p:cNvSpPr/>
          <p:nvPr/>
        </p:nvSpPr>
        <p:spPr>
          <a:xfrm>
            <a:off x="5812204" y="3463599"/>
            <a:ext cx="4622629" cy="873302"/>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Urea</a:t>
            </a:r>
          </a:p>
        </p:txBody>
      </p:sp>
      <p:sp>
        <p:nvSpPr>
          <p:cNvPr id="19" name="Rectangle: Rounded Corners 18">
            <a:extLst>
              <a:ext uri="{FF2B5EF4-FFF2-40B4-BE49-F238E27FC236}">
                <a16:creationId xmlns:a16="http://schemas.microsoft.com/office/drawing/2014/main" id="{AD8AE3EE-FA7D-95B0-184D-8D7948AA9A16}"/>
              </a:ext>
            </a:extLst>
          </p:cNvPr>
          <p:cNvSpPr/>
          <p:nvPr/>
        </p:nvSpPr>
        <p:spPr>
          <a:xfrm>
            <a:off x="5812204" y="4440612"/>
            <a:ext cx="4622629" cy="873302"/>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Carbon Nanotubes</a:t>
            </a:r>
          </a:p>
        </p:txBody>
      </p:sp>
      <p:graphicFrame>
        <p:nvGraphicFramePr>
          <p:cNvPr id="7" name="Chart 6">
            <a:extLst>
              <a:ext uri="{FF2B5EF4-FFF2-40B4-BE49-F238E27FC236}">
                <a16:creationId xmlns:a16="http://schemas.microsoft.com/office/drawing/2014/main" id="{77010AD5-0E7B-A21B-C897-0DE9ED90B542}"/>
              </a:ext>
            </a:extLst>
          </p:cNvPr>
          <p:cNvGraphicFramePr>
            <a:graphicFrameLocks/>
          </p:cNvGraphicFramePr>
          <p:nvPr>
            <p:extLst>
              <p:ext uri="{D42A27DB-BD31-4B8C-83A1-F6EECF244321}">
                <p14:modId xmlns:p14="http://schemas.microsoft.com/office/powerpoint/2010/main" val="681900717"/>
              </p:ext>
            </p:extLst>
          </p:nvPr>
        </p:nvGraphicFramePr>
        <p:xfrm>
          <a:off x="-386862" y="1726962"/>
          <a:ext cx="6482862" cy="434657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02B440F3-A29E-CB96-CDBA-40642610E8D1}"/>
              </a:ext>
            </a:extLst>
          </p:cNvPr>
          <p:cNvSpPr txBox="1"/>
          <p:nvPr/>
        </p:nvSpPr>
        <p:spPr>
          <a:xfrm>
            <a:off x="353237" y="3228945"/>
            <a:ext cx="1182949" cy="400110"/>
          </a:xfrm>
          <a:prstGeom prst="rect">
            <a:avLst/>
          </a:prstGeom>
          <a:noFill/>
        </p:spPr>
        <p:txBody>
          <a:bodyPr wrap="square">
            <a:spAutoFit/>
          </a:bodyPr>
          <a:lstStyle/>
          <a:p>
            <a:r>
              <a:rPr lang="en-US" sz="2000" b="1">
                <a:solidFill>
                  <a:schemeClr val="tx1">
                    <a:lumMod val="75000"/>
                    <a:lumOff val="25000"/>
                  </a:schemeClr>
                </a:solidFill>
              </a:rPr>
              <a:t>Spent </a:t>
            </a:r>
          </a:p>
        </p:txBody>
      </p:sp>
    </p:spTree>
    <p:extLst>
      <p:ext uri="{BB962C8B-B14F-4D97-AF65-F5344CB8AC3E}">
        <p14:creationId xmlns:p14="http://schemas.microsoft.com/office/powerpoint/2010/main" val="2231172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D7F3-64BF-E74D-3F9B-57CBFF328B6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9C00A18-1213-8D7F-266C-5613224E4C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63C293-61DB-F783-8793-5B9B5E2F8144}"/>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5" name="Title 4">
            <a:extLst>
              <a:ext uri="{FF2B5EF4-FFF2-40B4-BE49-F238E27FC236}">
                <a16:creationId xmlns:a16="http://schemas.microsoft.com/office/drawing/2014/main" id="{49B85824-BBF3-6958-5880-59B556E5CEE1}"/>
              </a:ext>
            </a:extLst>
          </p:cNvPr>
          <p:cNvSpPr>
            <a:spLocks noGrp="1"/>
          </p:cNvSpPr>
          <p:nvPr>
            <p:ph type="title"/>
          </p:nvPr>
        </p:nvSpPr>
        <p:spPr/>
        <p:txBody>
          <a:bodyPr/>
          <a:lstStyle/>
          <a:p>
            <a:r>
              <a:rPr lang="en-US"/>
              <a:t>Updated Bill Of Materials</a:t>
            </a:r>
          </a:p>
        </p:txBody>
      </p:sp>
      <p:sp>
        <p:nvSpPr>
          <p:cNvPr id="6" name="Text Placeholder 6">
            <a:extLst>
              <a:ext uri="{FF2B5EF4-FFF2-40B4-BE49-F238E27FC236}">
                <a16:creationId xmlns:a16="http://schemas.microsoft.com/office/drawing/2014/main" id="{A8D341DE-3EE9-3C1F-2977-38CC9687CEB2}"/>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Matthew Kennedy</a:t>
            </a:r>
          </a:p>
        </p:txBody>
      </p:sp>
      <p:graphicFrame>
        <p:nvGraphicFramePr>
          <p:cNvPr id="8" name="Chart 7">
            <a:extLst>
              <a:ext uri="{FF2B5EF4-FFF2-40B4-BE49-F238E27FC236}">
                <a16:creationId xmlns:a16="http://schemas.microsoft.com/office/drawing/2014/main" id="{5EBDCAD8-4E5E-4120-80C2-B74C1C7F2413}"/>
              </a:ext>
            </a:extLst>
          </p:cNvPr>
          <p:cNvGraphicFramePr>
            <a:graphicFrameLocks/>
          </p:cNvGraphicFramePr>
          <p:nvPr>
            <p:extLst>
              <p:ext uri="{D42A27DB-BD31-4B8C-83A1-F6EECF244321}">
                <p14:modId xmlns:p14="http://schemas.microsoft.com/office/powerpoint/2010/main" val="251523668"/>
              </p:ext>
            </p:extLst>
          </p:nvPr>
        </p:nvGraphicFramePr>
        <p:xfrm>
          <a:off x="1503478" y="1854375"/>
          <a:ext cx="7645791" cy="408666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284A490-EED9-6A0B-6562-2176728FCC5D}"/>
              </a:ext>
            </a:extLst>
          </p:cNvPr>
          <p:cNvSpPr txBox="1"/>
          <p:nvPr/>
        </p:nvSpPr>
        <p:spPr>
          <a:xfrm>
            <a:off x="6809193" y="3038356"/>
            <a:ext cx="1600202" cy="461665"/>
          </a:xfrm>
          <a:prstGeom prst="rect">
            <a:avLst/>
          </a:prstGeom>
          <a:noFill/>
        </p:spPr>
        <p:txBody>
          <a:bodyPr wrap="square">
            <a:spAutoFit/>
          </a:bodyPr>
          <a:lstStyle/>
          <a:p>
            <a:r>
              <a:rPr lang="en-US" sz="2400" b="1">
                <a:solidFill>
                  <a:schemeClr val="tx1">
                    <a:lumMod val="75000"/>
                    <a:lumOff val="25000"/>
                  </a:schemeClr>
                </a:solidFill>
              </a:rPr>
              <a:t>Remaining</a:t>
            </a:r>
          </a:p>
        </p:txBody>
      </p:sp>
    </p:spTree>
    <p:extLst>
      <p:ext uri="{BB962C8B-B14F-4D97-AF65-F5344CB8AC3E}">
        <p14:creationId xmlns:p14="http://schemas.microsoft.com/office/powerpoint/2010/main" val="385453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DC062-4D0D-E076-AA18-1455D2FFA4A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EE390D-5FFA-DDB0-7044-91C1B9C799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1089EB-C6E7-1EAD-F3CB-AB7CBA0E7BD4}"/>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5" name="Title 4">
            <a:extLst>
              <a:ext uri="{FF2B5EF4-FFF2-40B4-BE49-F238E27FC236}">
                <a16:creationId xmlns:a16="http://schemas.microsoft.com/office/drawing/2014/main" id="{CE6E8132-F42C-8F31-ECF5-F7C606FA3B49}"/>
              </a:ext>
            </a:extLst>
          </p:cNvPr>
          <p:cNvSpPr>
            <a:spLocks noGrp="1"/>
          </p:cNvSpPr>
          <p:nvPr>
            <p:ph type="title"/>
          </p:nvPr>
        </p:nvSpPr>
        <p:spPr/>
        <p:txBody>
          <a:bodyPr/>
          <a:lstStyle/>
          <a:p>
            <a:r>
              <a:rPr lang="en-US"/>
              <a:t>Barriers</a:t>
            </a:r>
          </a:p>
        </p:txBody>
      </p:sp>
      <p:sp>
        <p:nvSpPr>
          <p:cNvPr id="6" name="Text Placeholder 6">
            <a:extLst>
              <a:ext uri="{FF2B5EF4-FFF2-40B4-BE49-F238E27FC236}">
                <a16:creationId xmlns:a16="http://schemas.microsoft.com/office/drawing/2014/main" id="{1C0B5269-BDDB-F28B-B8EA-02C021539106}"/>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Matthew Kennedy</a:t>
            </a:r>
          </a:p>
        </p:txBody>
      </p:sp>
      <p:sp>
        <p:nvSpPr>
          <p:cNvPr id="7" name="Cylinder 6">
            <a:extLst>
              <a:ext uri="{FF2B5EF4-FFF2-40B4-BE49-F238E27FC236}">
                <a16:creationId xmlns:a16="http://schemas.microsoft.com/office/drawing/2014/main" id="{084D8957-CC5F-181E-8084-DDC5FD33ACE5}"/>
              </a:ext>
            </a:extLst>
          </p:cNvPr>
          <p:cNvSpPr>
            <a:spLocks noChangeAspect="1"/>
          </p:cNvSpPr>
          <p:nvPr/>
        </p:nvSpPr>
        <p:spPr>
          <a:xfrm>
            <a:off x="4960614" y="1810742"/>
            <a:ext cx="4919507" cy="4433615"/>
          </a:xfrm>
          <a:prstGeom prst="can">
            <a:avLst>
              <a:gd name="adj" fmla="val 28401"/>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ylinder 7">
            <a:extLst>
              <a:ext uri="{FF2B5EF4-FFF2-40B4-BE49-F238E27FC236}">
                <a16:creationId xmlns:a16="http://schemas.microsoft.com/office/drawing/2014/main" id="{31CD55D4-A0A2-F721-7834-DF2DBE948501}"/>
              </a:ext>
            </a:extLst>
          </p:cNvPr>
          <p:cNvSpPr>
            <a:spLocks noChangeAspect="1"/>
          </p:cNvSpPr>
          <p:nvPr/>
        </p:nvSpPr>
        <p:spPr>
          <a:xfrm>
            <a:off x="5361434" y="2115383"/>
            <a:ext cx="4113726" cy="4128976"/>
          </a:xfrm>
          <a:prstGeom prst="can">
            <a:avLst>
              <a:gd name="adj" fmla="val 28118"/>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ylinder 8">
            <a:extLst>
              <a:ext uri="{FF2B5EF4-FFF2-40B4-BE49-F238E27FC236}">
                <a16:creationId xmlns:a16="http://schemas.microsoft.com/office/drawing/2014/main" id="{63B4105E-D05D-7E90-ED76-16411CC28ECA}"/>
              </a:ext>
            </a:extLst>
          </p:cNvPr>
          <p:cNvSpPr>
            <a:spLocks noChangeAspect="1"/>
          </p:cNvSpPr>
          <p:nvPr/>
        </p:nvSpPr>
        <p:spPr>
          <a:xfrm>
            <a:off x="6429046" y="2839881"/>
            <a:ext cx="1967472" cy="3443122"/>
          </a:xfrm>
          <a:prstGeom prst="can">
            <a:avLst>
              <a:gd name="adj" fmla="val 26699"/>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Water with solid fill">
            <a:extLst>
              <a:ext uri="{FF2B5EF4-FFF2-40B4-BE49-F238E27FC236}">
                <a16:creationId xmlns:a16="http://schemas.microsoft.com/office/drawing/2014/main" id="{AAF2D313-AA55-16E7-DD12-30873E8D79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5153" y="271984"/>
            <a:ext cx="370427" cy="370427"/>
          </a:xfrm>
          <a:prstGeom prst="rect">
            <a:avLst/>
          </a:prstGeom>
        </p:spPr>
      </p:pic>
      <p:sp>
        <p:nvSpPr>
          <p:cNvPr id="13" name="Rectangle: Rounded Corners 12">
            <a:extLst>
              <a:ext uri="{FF2B5EF4-FFF2-40B4-BE49-F238E27FC236}">
                <a16:creationId xmlns:a16="http://schemas.microsoft.com/office/drawing/2014/main" id="{98EE060F-F003-BE9A-8551-A048086F06F6}"/>
              </a:ext>
            </a:extLst>
          </p:cNvPr>
          <p:cNvSpPr/>
          <p:nvPr/>
        </p:nvSpPr>
        <p:spPr>
          <a:xfrm>
            <a:off x="901198" y="2654667"/>
            <a:ext cx="2415034" cy="2479926"/>
          </a:xfrm>
          <a:prstGeom prst="roundRect">
            <a:avLst/>
          </a:prstGeom>
          <a:solidFill>
            <a:srgbClr val="D3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285750" indent="-285750">
              <a:buFont typeface="Arial"/>
              <a:buChar char="•"/>
            </a:pPr>
            <a:endParaRPr lang="en-US">
              <a:cs typeface="Calibri"/>
            </a:endParaRPr>
          </a:p>
        </p:txBody>
      </p:sp>
      <p:pic>
        <p:nvPicPr>
          <p:cNvPr id="15" name="Graphic 14" descr="Warning outline">
            <a:extLst>
              <a:ext uri="{FF2B5EF4-FFF2-40B4-BE49-F238E27FC236}">
                <a16:creationId xmlns:a16="http://schemas.microsoft.com/office/drawing/2014/main" id="{4EC2A97E-4EDD-B7E3-157C-F8E74F59FD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6216" y="3225209"/>
            <a:ext cx="1344997" cy="1344997"/>
          </a:xfrm>
          <a:prstGeom prst="rect">
            <a:avLst/>
          </a:prstGeom>
        </p:spPr>
      </p:pic>
      <p:pic>
        <p:nvPicPr>
          <p:cNvPr id="16" name="Graphic 15" descr="Water with solid fill">
            <a:extLst>
              <a:ext uri="{FF2B5EF4-FFF2-40B4-BE49-F238E27FC236}">
                <a16:creationId xmlns:a16="http://schemas.microsoft.com/office/drawing/2014/main" id="{87C23C1B-2492-5A4F-2B78-3C53BD4EA6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41342" y="2673989"/>
            <a:ext cx="370427" cy="370427"/>
          </a:xfrm>
          <a:prstGeom prst="rect">
            <a:avLst/>
          </a:prstGeom>
        </p:spPr>
      </p:pic>
      <p:pic>
        <p:nvPicPr>
          <p:cNvPr id="17" name="Graphic 16" descr="Water with solid fill">
            <a:extLst>
              <a:ext uri="{FF2B5EF4-FFF2-40B4-BE49-F238E27FC236}">
                <a16:creationId xmlns:a16="http://schemas.microsoft.com/office/drawing/2014/main" id="{AA9FC88D-404F-09E6-908F-BDD1D174C4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5153" y="2654667"/>
            <a:ext cx="370427" cy="370427"/>
          </a:xfrm>
          <a:prstGeom prst="rect">
            <a:avLst/>
          </a:prstGeom>
        </p:spPr>
      </p:pic>
      <p:sp>
        <p:nvSpPr>
          <p:cNvPr id="18" name="Cylinder 17">
            <a:extLst>
              <a:ext uri="{FF2B5EF4-FFF2-40B4-BE49-F238E27FC236}">
                <a16:creationId xmlns:a16="http://schemas.microsoft.com/office/drawing/2014/main" id="{228D4F20-824A-1BA7-BFDA-4A36B23A4CFE}"/>
              </a:ext>
            </a:extLst>
          </p:cNvPr>
          <p:cNvSpPr>
            <a:spLocks noChangeAspect="1"/>
          </p:cNvSpPr>
          <p:nvPr/>
        </p:nvSpPr>
        <p:spPr>
          <a:xfrm>
            <a:off x="6420377" y="4594142"/>
            <a:ext cx="1976141" cy="610315"/>
          </a:xfrm>
          <a:prstGeom prst="can">
            <a:avLst>
              <a:gd name="adj" fmla="val 50000"/>
            </a:avLst>
          </a:prstGeom>
          <a:solidFill>
            <a:schemeClr val="tx1">
              <a:lumMod val="75000"/>
              <a:lumOff val="2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ylinder 9">
            <a:extLst>
              <a:ext uri="{FF2B5EF4-FFF2-40B4-BE49-F238E27FC236}">
                <a16:creationId xmlns:a16="http://schemas.microsoft.com/office/drawing/2014/main" id="{366E88BC-FCCE-3041-B1D3-A9FF611764F5}"/>
              </a:ext>
            </a:extLst>
          </p:cNvPr>
          <p:cNvSpPr>
            <a:spLocks noChangeAspect="1"/>
          </p:cNvSpPr>
          <p:nvPr/>
        </p:nvSpPr>
        <p:spPr>
          <a:xfrm>
            <a:off x="6429046" y="4114777"/>
            <a:ext cx="1967472" cy="861874"/>
          </a:xfrm>
          <a:prstGeom prst="can">
            <a:avLst>
              <a:gd name="adj" fmla="val 50000"/>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Water with solid fill">
            <a:extLst>
              <a:ext uri="{FF2B5EF4-FFF2-40B4-BE49-F238E27FC236}">
                <a16:creationId xmlns:a16="http://schemas.microsoft.com/office/drawing/2014/main" id="{9B1B7AA4-7563-7AB6-4ABD-0F9233F19A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5164" y="3744347"/>
            <a:ext cx="370427" cy="370427"/>
          </a:xfrm>
          <a:prstGeom prst="rect">
            <a:avLst/>
          </a:prstGeom>
        </p:spPr>
      </p:pic>
      <p:pic>
        <p:nvPicPr>
          <p:cNvPr id="14" name="Graphic 13" descr="Water with solid fill">
            <a:extLst>
              <a:ext uri="{FF2B5EF4-FFF2-40B4-BE49-F238E27FC236}">
                <a16:creationId xmlns:a16="http://schemas.microsoft.com/office/drawing/2014/main" id="{8962EEE0-A85B-4E3C-67FC-3A3F83CBF6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1304" y="3744348"/>
            <a:ext cx="370427" cy="370427"/>
          </a:xfrm>
          <a:prstGeom prst="rect">
            <a:avLst/>
          </a:prstGeom>
        </p:spPr>
      </p:pic>
    </p:spTree>
    <p:extLst>
      <p:ext uri="{BB962C8B-B14F-4D97-AF65-F5344CB8AC3E}">
        <p14:creationId xmlns:p14="http://schemas.microsoft.com/office/powerpoint/2010/main" val="17872496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3.75E-6 3.33333E-6 L 0.00039 0.35856 " pathEditMode="relative" rAng="0" ptsTypes="AA">
                                      <p:cBhvr>
                                        <p:cTn id="8" dur="3000" fill="hold"/>
                                        <p:tgtEl>
                                          <p:spTgt spid="12"/>
                                        </p:tgtEl>
                                        <p:attrNameLst>
                                          <p:attrName>ppt_x</p:attrName>
                                          <p:attrName>ppt_y</p:attrName>
                                        </p:attrNameLst>
                                      </p:cBhvr>
                                      <p:rCtr x="13" y="17917"/>
                                    </p:animMotion>
                                  </p:childTnLst>
                                </p:cTn>
                              </p:par>
                            </p:childTnLst>
                          </p:cTn>
                        </p:par>
                        <p:par>
                          <p:cTn id="9" fill="hold">
                            <p:stCondLst>
                              <p:cond delay="3000"/>
                            </p:stCondLst>
                            <p:childTnLst>
                              <p:par>
                                <p:cTn id="10" presetID="1" presetClass="exit" presetSubtype="0" fill="hold" nodeType="afterEffect">
                                  <p:stCondLst>
                                    <p:cond delay="0"/>
                                  </p:stCondLst>
                                  <p:childTnLst>
                                    <p:set>
                                      <p:cBhvr>
                                        <p:cTn id="11" dur="1" fill="hold">
                                          <p:stCondLst>
                                            <p:cond delay="0"/>
                                          </p:stCondLst>
                                        </p:cTn>
                                        <p:tgtEl>
                                          <p:spTgt spid="12"/>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3000"/>
                            </p:stCondLst>
                            <p:childTnLst>
                              <p:par>
                                <p:cTn id="17" presetID="50" presetClass="path" presetSubtype="0" accel="50000" decel="50000" fill="hold" nodeType="afterEffect">
                                  <p:stCondLst>
                                    <p:cond delay="0"/>
                                  </p:stCondLst>
                                  <p:childTnLst>
                                    <p:animMotion origin="layout" path="M -4.58333E-6 1.85185E-6 L -0.04049 1.85185E-6 C -0.05846 1.85185E-6 -0.08046 0.04629 -0.08046 0.08449 L -0.08046 0.17037 " pathEditMode="relative" rAng="0" ptsTypes="AAAA">
                                      <p:cBhvr>
                                        <p:cTn id="18" dur="3000" fill="hold"/>
                                        <p:tgtEl>
                                          <p:spTgt spid="16"/>
                                        </p:tgtEl>
                                        <p:attrNameLst>
                                          <p:attrName>ppt_x</p:attrName>
                                          <p:attrName>ppt_y</p:attrName>
                                        </p:attrNameLst>
                                      </p:cBhvr>
                                      <p:rCtr x="-4023" y="8519"/>
                                    </p:animMotion>
                                  </p:childTnLst>
                                </p:cTn>
                              </p:par>
                              <p:par>
                                <p:cTn id="19" presetID="50" presetClass="path" presetSubtype="0" accel="50000" decel="50000" fill="hold" nodeType="withEffect">
                                  <p:stCondLst>
                                    <p:cond delay="0"/>
                                  </p:stCondLst>
                                  <p:childTnLst>
                                    <p:animMotion origin="layout" path="M -2.70833E-6 3.7037E-6 L 0.04089 3.7037E-6 C 0.05925 3.7037E-6 0.08242 0.04583 0.08242 0.08379 L 0.08242 0.16898 " pathEditMode="relative" rAng="0" ptsTypes="AAAA">
                                      <p:cBhvr>
                                        <p:cTn id="20" dur="3000" fill="hold"/>
                                        <p:tgtEl>
                                          <p:spTgt spid="17"/>
                                        </p:tgtEl>
                                        <p:attrNameLst>
                                          <p:attrName>ppt_x</p:attrName>
                                          <p:attrName>ppt_y</p:attrName>
                                        </p:attrNameLst>
                                      </p:cBhvr>
                                      <p:rCtr x="4115" y="8449"/>
                                    </p:animMotion>
                                  </p:childTnLst>
                                </p:cTn>
                              </p:par>
                            </p:childTnLst>
                          </p:cTn>
                        </p:par>
                        <p:par>
                          <p:cTn id="21" fill="hold">
                            <p:stCondLst>
                              <p:cond delay="6000"/>
                            </p:stCondLst>
                            <p:childTnLst>
                              <p:par>
                                <p:cTn id="22" presetID="1" presetClass="exit" presetSubtype="0" fill="hold" nodeType="afterEffect">
                                  <p:stCondLst>
                                    <p:cond delay="0"/>
                                  </p:stCondLst>
                                  <p:childTnLst>
                                    <p:set>
                                      <p:cBhvr>
                                        <p:cTn id="23" dur="1" fill="hold">
                                          <p:stCondLst>
                                            <p:cond delay="0"/>
                                          </p:stCondLst>
                                        </p:cTn>
                                        <p:tgtEl>
                                          <p:spTgt spid="16"/>
                                        </p:tgtEl>
                                        <p:attrNameLst>
                                          <p:attrName>style.visibility</p:attrName>
                                        </p:attrNameLst>
                                      </p:cBhvr>
                                      <p:to>
                                        <p:strVal val="hidden"/>
                                      </p:to>
                                    </p:set>
                                  </p:childTnLst>
                                </p:cTn>
                              </p:par>
                            </p:childTnLst>
                          </p:cTn>
                        </p:par>
                        <p:par>
                          <p:cTn id="24" fill="hold">
                            <p:stCondLst>
                              <p:cond delay="6000"/>
                            </p:stCondLst>
                            <p:childTnLst>
                              <p:par>
                                <p:cTn id="25" presetID="1" presetClass="exit" presetSubtype="0" fill="hold" nodeType="after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par>
                          <p:cTn id="27" fill="hold">
                            <p:stCondLst>
                              <p:cond delay="6000"/>
                            </p:stCondLst>
                            <p:childTnLst>
                              <p:par>
                                <p:cTn id="28" presetID="1"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par>
                          <p:cTn id="32" fill="hold">
                            <p:stCondLst>
                              <p:cond delay="6000"/>
                            </p:stCondLst>
                            <p:childTnLst>
                              <p:par>
                                <p:cTn id="33" presetID="42" presetClass="path" presetSubtype="0" accel="50000" decel="50000" fill="hold" nodeType="afterEffect">
                                  <p:stCondLst>
                                    <p:cond delay="0"/>
                                  </p:stCondLst>
                                  <p:childTnLst>
                                    <p:animMotion origin="layout" path="M -2.5E-6 3.33333E-6 L 0.00078 0.32523 " pathEditMode="relative" rAng="0" ptsTypes="AA">
                                      <p:cBhvr>
                                        <p:cTn id="34" dur="3000" fill="hold"/>
                                        <p:tgtEl>
                                          <p:spTgt spid="11"/>
                                        </p:tgtEl>
                                        <p:attrNameLst>
                                          <p:attrName>ppt_x</p:attrName>
                                          <p:attrName>ppt_y</p:attrName>
                                        </p:attrNameLst>
                                      </p:cBhvr>
                                      <p:rCtr x="39" y="16250"/>
                                    </p:animMotion>
                                  </p:childTnLst>
                                </p:cTn>
                              </p:par>
                              <p:par>
                                <p:cTn id="35" presetID="42" presetClass="path" presetSubtype="0" accel="50000" decel="50000" fill="hold" nodeType="withEffect">
                                  <p:stCondLst>
                                    <p:cond delay="0"/>
                                  </p:stCondLst>
                                  <p:childTnLst>
                                    <p:animMotion origin="layout" path="M -1.875E-6 3.33333E-6 L -1.875E-6 0.32592 " pathEditMode="relative" rAng="0" ptsTypes="AA">
                                      <p:cBhvr>
                                        <p:cTn id="36" dur="3000" fill="hold"/>
                                        <p:tgtEl>
                                          <p:spTgt spid="14"/>
                                        </p:tgtEl>
                                        <p:attrNameLst>
                                          <p:attrName>ppt_x</p:attrName>
                                          <p:attrName>ppt_y</p:attrName>
                                        </p:attrNameLst>
                                      </p:cBhvr>
                                      <p:rCtr x="0" y="1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76F5B-E5B9-75E9-4E5A-95BB9A658DE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41C20C-1975-6F79-7CE7-A1BFCEB66078}"/>
              </a:ext>
            </a:extLst>
          </p:cNvPr>
          <p:cNvSpPr>
            <a:spLocks noGrp="1"/>
          </p:cNvSpPr>
          <p:nvPr>
            <p:ph idx="1"/>
          </p:nvPr>
        </p:nvSpPr>
        <p:spPr/>
        <p:txBody>
          <a:bodyPr/>
          <a:lstStyle/>
          <a:p>
            <a:pPr marL="457200" lvl="1" indent="0">
              <a:buNone/>
            </a:pPr>
            <a:endParaRPr lang="en-US"/>
          </a:p>
          <a:p>
            <a:pPr lvl="1"/>
            <a:endParaRPr lang="en-US"/>
          </a:p>
        </p:txBody>
      </p:sp>
      <p:sp>
        <p:nvSpPr>
          <p:cNvPr id="3" name="Footer Placeholder 2">
            <a:extLst>
              <a:ext uri="{FF2B5EF4-FFF2-40B4-BE49-F238E27FC236}">
                <a16:creationId xmlns:a16="http://schemas.microsoft.com/office/drawing/2014/main" id="{F9F80340-FD49-D166-0611-F01172CC1D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0EDBA4-6671-02D2-4A7D-EE81A09BCD3F}"/>
              </a:ext>
            </a:extLst>
          </p:cNvPr>
          <p:cNvSpPr>
            <a:spLocks noGrp="1"/>
          </p:cNvSpPr>
          <p:nvPr>
            <p:ph type="sldNum" sz="quarter" idx="12"/>
          </p:nvPr>
        </p:nvSpPr>
        <p:spPr/>
        <p:txBody>
          <a:bodyPr/>
          <a:lstStyle/>
          <a:p>
            <a:fld id="{A5AEF524-62EC-C340-82A1-9F47B6C43E55}" type="slidenum">
              <a:rPr lang="en-US" smtClean="0"/>
              <a:t>34</a:t>
            </a:fld>
            <a:endParaRPr lang="en-US"/>
          </a:p>
        </p:txBody>
      </p:sp>
      <p:sp>
        <p:nvSpPr>
          <p:cNvPr id="5" name="Title 4">
            <a:extLst>
              <a:ext uri="{FF2B5EF4-FFF2-40B4-BE49-F238E27FC236}">
                <a16:creationId xmlns:a16="http://schemas.microsoft.com/office/drawing/2014/main" id="{8BDD8E4B-7EB3-0C3F-81CD-020C6793BB4D}"/>
              </a:ext>
            </a:extLst>
          </p:cNvPr>
          <p:cNvSpPr>
            <a:spLocks noGrp="1"/>
          </p:cNvSpPr>
          <p:nvPr>
            <p:ph type="title"/>
          </p:nvPr>
        </p:nvSpPr>
        <p:spPr/>
        <p:txBody>
          <a:bodyPr/>
          <a:lstStyle/>
          <a:p>
            <a:r>
              <a:rPr lang="en-US"/>
              <a:t>Solutions</a:t>
            </a:r>
          </a:p>
        </p:txBody>
      </p:sp>
      <p:sp>
        <p:nvSpPr>
          <p:cNvPr id="6" name="Text Placeholder 6">
            <a:extLst>
              <a:ext uri="{FF2B5EF4-FFF2-40B4-BE49-F238E27FC236}">
                <a16:creationId xmlns:a16="http://schemas.microsoft.com/office/drawing/2014/main" id="{659A5D20-16D1-8DA0-5321-B9A7756BF629}"/>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Matthew Kennedy</a:t>
            </a:r>
          </a:p>
        </p:txBody>
      </p:sp>
      <p:sp>
        <p:nvSpPr>
          <p:cNvPr id="7" name="Rectangle: Rounded Corners 6">
            <a:extLst>
              <a:ext uri="{FF2B5EF4-FFF2-40B4-BE49-F238E27FC236}">
                <a16:creationId xmlns:a16="http://schemas.microsoft.com/office/drawing/2014/main" id="{4CFD2E25-1091-06CD-8F12-47D69A76E153}"/>
              </a:ext>
            </a:extLst>
          </p:cNvPr>
          <p:cNvSpPr/>
          <p:nvPr/>
        </p:nvSpPr>
        <p:spPr>
          <a:xfrm>
            <a:off x="1412840" y="2031351"/>
            <a:ext cx="3146804" cy="3038809"/>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285750" indent="-285750">
              <a:buFont typeface="Arial"/>
              <a:buChar char="•"/>
            </a:pPr>
            <a:endParaRPr lang="en-US">
              <a:cs typeface="Calibri"/>
            </a:endParaRPr>
          </a:p>
        </p:txBody>
      </p:sp>
      <p:pic>
        <p:nvPicPr>
          <p:cNvPr id="8" name="Graphic 7" descr="Document outline">
            <a:extLst>
              <a:ext uri="{FF2B5EF4-FFF2-40B4-BE49-F238E27FC236}">
                <a16:creationId xmlns:a16="http://schemas.microsoft.com/office/drawing/2014/main" id="{4ADBEF64-041B-E73A-3A1F-F4C4C41D99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0186" y="2614699"/>
            <a:ext cx="1872111" cy="1872111"/>
          </a:xfrm>
          <a:prstGeom prst="rect">
            <a:avLst/>
          </a:prstGeom>
        </p:spPr>
      </p:pic>
      <p:sp>
        <p:nvSpPr>
          <p:cNvPr id="11" name="Rectangle: Rounded Corners 10">
            <a:extLst>
              <a:ext uri="{FF2B5EF4-FFF2-40B4-BE49-F238E27FC236}">
                <a16:creationId xmlns:a16="http://schemas.microsoft.com/office/drawing/2014/main" id="{78B261C1-8616-3C34-8281-789FD00BAB34}"/>
              </a:ext>
            </a:extLst>
          </p:cNvPr>
          <p:cNvSpPr/>
          <p:nvPr/>
        </p:nvSpPr>
        <p:spPr>
          <a:xfrm>
            <a:off x="6096000" y="2031351"/>
            <a:ext cx="3146804" cy="3038809"/>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285750" indent="-285750">
              <a:buFont typeface="Arial"/>
              <a:buChar char="•"/>
            </a:pPr>
            <a:endParaRPr lang="en-US">
              <a:cs typeface="Calibri"/>
            </a:endParaRPr>
          </a:p>
        </p:txBody>
      </p:sp>
      <p:pic>
        <p:nvPicPr>
          <p:cNvPr id="12" name="Graphic 11" descr="Test Dummy with solid fill">
            <a:extLst>
              <a:ext uri="{FF2B5EF4-FFF2-40B4-BE49-F238E27FC236}">
                <a16:creationId xmlns:a16="http://schemas.microsoft.com/office/drawing/2014/main" id="{E468EFE2-EE8E-EE9A-EB45-BA543BF1A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52416" y="2533768"/>
            <a:ext cx="2033971" cy="2033971"/>
          </a:xfrm>
          <a:prstGeom prst="rect">
            <a:avLst/>
          </a:prstGeom>
        </p:spPr>
      </p:pic>
    </p:spTree>
    <p:extLst>
      <p:ext uri="{BB962C8B-B14F-4D97-AF65-F5344CB8AC3E}">
        <p14:creationId xmlns:p14="http://schemas.microsoft.com/office/powerpoint/2010/main" val="39969219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descr="A close-up of a bottle&#10;&#10;Description automatically generated">
            <a:extLst>
              <a:ext uri="{FF2B5EF4-FFF2-40B4-BE49-F238E27FC236}">
                <a16:creationId xmlns:a16="http://schemas.microsoft.com/office/drawing/2014/main" id="{00BDFFC9-CACA-B991-D4EE-F6D10C4C17C8}"/>
              </a:ext>
            </a:extLst>
          </p:cNvPr>
          <p:cNvPicPr>
            <a:picLocks noChangeAspect="1"/>
          </p:cNvPicPr>
          <p:nvPr/>
        </p:nvPicPr>
        <p:blipFill rotWithShape="1">
          <a:blip r:embed="rId3"/>
          <a:srcRect l="15500" t="7683" r="16128" b="5103"/>
          <a:stretch/>
        </p:blipFill>
        <p:spPr>
          <a:xfrm>
            <a:off x="899160" y="2167700"/>
            <a:ext cx="4427214" cy="3435753"/>
          </a:xfrm>
          <a:prstGeom prst="rect">
            <a:avLst/>
          </a:prstGeom>
          <a:noFill/>
        </p:spPr>
      </p:pic>
      <p:sp>
        <p:nvSpPr>
          <p:cNvPr id="28" name="Footer Placeholder 3">
            <a:extLst>
              <a:ext uri="{FF2B5EF4-FFF2-40B4-BE49-F238E27FC236}">
                <a16:creationId xmlns:a16="http://schemas.microsoft.com/office/drawing/2014/main" id="{5E2DC07E-7D13-21E9-2464-B17DBF9152CF}"/>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9C07CAC8-9911-1CBB-7C5A-AA0B2275FFF4}"/>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35</a:t>
            </a:fld>
            <a:endParaRPr lang="en-US"/>
          </a:p>
        </p:txBody>
      </p:sp>
      <p:sp>
        <p:nvSpPr>
          <p:cNvPr id="2" name="Title 1">
            <a:extLst>
              <a:ext uri="{FF2B5EF4-FFF2-40B4-BE49-F238E27FC236}">
                <a16:creationId xmlns:a16="http://schemas.microsoft.com/office/drawing/2014/main" id="{E5C75A86-81F5-AF5A-C312-2420247745C2}"/>
              </a:ext>
            </a:extLst>
          </p:cNvPr>
          <p:cNvSpPr>
            <a:spLocks noGrp="1"/>
          </p:cNvSpPr>
          <p:nvPr>
            <p:ph type="title"/>
          </p:nvPr>
        </p:nvSpPr>
        <p:spPr>
          <a:xfrm>
            <a:off x="533400" y="457200"/>
            <a:ext cx="9601200" cy="960276"/>
          </a:xfrm>
        </p:spPr>
        <p:txBody>
          <a:bodyPr anchor="b">
            <a:normAutofit/>
          </a:bodyPr>
          <a:lstStyle/>
          <a:p>
            <a:r>
              <a:rPr lang="en-US"/>
              <a:t>Testing Methods</a:t>
            </a:r>
          </a:p>
        </p:txBody>
      </p:sp>
      <p:grpSp>
        <p:nvGrpSpPr>
          <p:cNvPr id="41" name="Group 40">
            <a:extLst>
              <a:ext uri="{FF2B5EF4-FFF2-40B4-BE49-F238E27FC236}">
                <a16:creationId xmlns:a16="http://schemas.microsoft.com/office/drawing/2014/main" id="{3D2710AD-A611-A9D6-0025-67874C6EA5B5}"/>
              </a:ext>
            </a:extLst>
          </p:cNvPr>
          <p:cNvGrpSpPr/>
          <p:nvPr/>
        </p:nvGrpSpPr>
        <p:grpSpPr>
          <a:xfrm>
            <a:off x="6283234" y="1083335"/>
            <a:ext cx="3851366" cy="5317465"/>
            <a:chOff x="6283234" y="1060475"/>
            <a:chExt cx="3851366" cy="5317465"/>
          </a:xfrm>
        </p:grpSpPr>
        <p:sp>
          <p:nvSpPr>
            <p:cNvPr id="20" name="Rectangle: Rounded Corners 19">
              <a:extLst>
                <a:ext uri="{FF2B5EF4-FFF2-40B4-BE49-F238E27FC236}">
                  <a16:creationId xmlns:a16="http://schemas.microsoft.com/office/drawing/2014/main" id="{61FF11C6-0B52-0766-4F7E-4E3C59613545}"/>
                </a:ext>
              </a:extLst>
            </p:cNvPr>
            <p:cNvSpPr/>
            <p:nvPr/>
          </p:nvSpPr>
          <p:spPr>
            <a:xfrm>
              <a:off x="6283234" y="2634845"/>
              <a:ext cx="3851366" cy="594360"/>
            </a:xfrm>
            <a:prstGeom prst="roundRect">
              <a:avLst/>
            </a:prstGeom>
            <a:solidFill>
              <a:srgbClr val="D30000"/>
            </a:solidFill>
            <a:ln>
              <a:solidFill>
                <a:srgbClr val="D3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Potassium: K</a:t>
              </a:r>
            </a:p>
          </p:txBody>
        </p:sp>
        <p:sp>
          <p:nvSpPr>
            <p:cNvPr id="21" name="Rectangle: Rounded Corners 20">
              <a:extLst>
                <a:ext uri="{FF2B5EF4-FFF2-40B4-BE49-F238E27FC236}">
                  <a16:creationId xmlns:a16="http://schemas.microsoft.com/office/drawing/2014/main" id="{CB57D602-744B-5868-3697-A4DAA96AAEAA}"/>
                </a:ext>
              </a:extLst>
            </p:cNvPr>
            <p:cNvSpPr/>
            <p:nvPr/>
          </p:nvSpPr>
          <p:spPr>
            <a:xfrm>
              <a:off x="6283234" y="3422030"/>
              <a:ext cx="3851366" cy="594359"/>
            </a:xfrm>
            <a:prstGeom prst="roundRect">
              <a:avLst/>
            </a:prstGeom>
            <a:solidFill>
              <a:srgbClr val="D30000"/>
            </a:solidFill>
            <a:ln>
              <a:solidFill>
                <a:srgbClr val="D3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Calcium: Ca</a:t>
              </a:r>
            </a:p>
          </p:txBody>
        </p:sp>
        <p:sp>
          <p:nvSpPr>
            <p:cNvPr id="24" name="Rectangle: Rounded Corners 23">
              <a:extLst>
                <a:ext uri="{FF2B5EF4-FFF2-40B4-BE49-F238E27FC236}">
                  <a16:creationId xmlns:a16="http://schemas.microsoft.com/office/drawing/2014/main" id="{4F9425EA-6C7F-1FC9-9EB5-B4835EE0FB60}"/>
                </a:ext>
              </a:extLst>
            </p:cNvPr>
            <p:cNvSpPr/>
            <p:nvPr/>
          </p:nvSpPr>
          <p:spPr>
            <a:xfrm>
              <a:off x="6283234" y="4209214"/>
              <a:ext cx="3851366" cy="594359"/>
            </a:xfrm>
            <a:prstGeom prst="roundRect">
              <a:avLst/>
            </a:prstGeom>
            <a:solidFill>
              <a:srgbClr val="D30000"/>
            </a:solidFill>
            <a:ln>
              <a:solidFill>
                <a:srgbClr val="D3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Magnesium: Mg</a:t>
              </a:r>
            </a:p>
          </p:txBody>
        </p:sp>
        <p:sp>
          <p:nvSpPr>
            <p:cNvPr id="29" name="Rectangle: Rounded Corners 28">
              <a:extLst>
                <a:ext uri="{FF2B5EF4-FFF2-40B4-BE49-F238E27FC236}">
                  <a16:creationId xmlns:a16="http://schemas.microsoft.com/office/drawing/2014/main" id="{2CB90E32-6262-EF83-13D0-55188BFA6FA9}"/>
                </a:ext>
              </a:extLst>
            </p:cNvPr>
            <p:cNvSpPr/>
            <p:nvPr/>
          </p:nvSpPr>
          <p:spPr>
            <a:xfrm>
              <a:off x="6283234" y="4996398"/>
              <a:ext cx="3851366" cy="594359"/>
            </a:xfrm>
            <a:prstGeom prst="roundRect">
              <a:avLst/>
            </a:prstGeom>
            <a:solidFill>
              <a:srgbClr val="D30000"/>
            </a:solidFill>
            <a:ln>
              <a:solidFill>
                <a:srgbClr val="D3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Chlorine: Cl</a:t>
              </a:r>
            </a:p>
          </p:txBody>
        </p:sp>
        <p:sp>
          <p:nvSpPr>
            <p:cNvPr id="30" name="Rectangle: Rounded Corners 29">
              <a:extLst>
                <a:ext uri="{FF2B5EF4-FFF2-40B4-BE49-F238E27FC236}">
                  <a16:creationId xmlns:a16="http://schemas.microsoft.com/office/drawing/2014/main" id="{C1C5E4E4-D3D7-995C-C832-337DA7F89CE4}"/>
                </a:ext>
              </a:extLst>
            </p:cNvPr>
            <p:cNvSpPr/>
            <p:nvPr/>
          </p:nvSpPr>
          <p:spPr>
            <a:xfrm>
              <a:off x="6283234" y="5783581"/>
              <a:ext cx="3851366" cy="594359"/>
            </a:xfrm>
            <a:prstGeom prst="roundRect">
              <a:avLst/>
            </a:prstGeom>
            <a:solidFill>
              <a:srgbClr val="D30000"/>
            </a:solidFill>
            <a:ln>
              <a:solidFill>
                <a:srgbClr val="D3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Sodium: Na</a:t>
              </a:r>
            </a:p>
          </p:txBody>
        </p:sp>
        <p:sp>
          <p:nvSpPr>
            <p:cNvPr id="39" name="Rectangle: Rounded Corners 38">
              <a:extLst>
                <a:ext uri="{FF2B5EF4-FFF2-40B4-BE49-F238E27FC236}">
                  <a16:creationId xmlns:a16="http://schemas.microsoft.com/office/drawing/2014/main" id="{7D38DBD5-DE68-63ED-F5CE-F58497795381}"/>
                </a:ext>
              </a:extLst>
            </p:cNvPr>
            <p:cNvSpPr/>
            <p:nvPr/>
          </p:nvSpPr>
          <p:spPr>
            <a:xfrm>
              <a:off x="6283234" y="1060475"/>
              <a:ext cx="3851366" cy="594360"/>
            </a:xfrm>
            <a:prstGeom prst="roundRect">
              <a:avLst/>
            </a:prstGeom>
            <a:solidFill>
              <a:srgbClr val="012F9D"/>
            </a:solidFill>
            <a:ln>
              <a:solidFill>
                <a:srgbClr val="012F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Sodium: Na</a:t>
              </a:r>
            </a:p>
          </p:txBody>
        </p:sp>
        <p:sp>
          <p:nvSpPr>
            <p:cNvPr id="40" name="Rectangle: Rounded Corners 39">
              <a:extLst>
                <a:ext uri="{FF2B5EF4-FFF2-40B4-BE49-F238E27FC236}">
                  <a16:creationId xmlns:a16="http://schemas.microsoft.com/office/drawing/2014/main" id="{4538DF04-E409-607B-4242-DE01A4F89B3E}"/>
                </a:ext>
              </a:extLst>
            </p:cNvPr>
            <p:cNvSpPr/>
            <p:nvPr/>
          </p:nvSpPr>
          <p:spPr>
            <a:xfrm>
              <a:off x="6283234" y="1847660"/>
              <a:ext cx="3851366" cy="594360"/>
            </a:xfrm>
            <a:prstGeom prst="roundRect">
              <a:avLst/>
            </a:prstGeom>
            <a:solidFill>
              <a:srgbClr val="012F9D"/>
            </a:solidFill>
            <a:ln>
              <a:solidFill>
                <a:srgbClr val="012F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Bicarbonate: HCO3</a:t>
              </a:r>
            </a:p>
          </p:txBody>
        </p:sp>
      </p:grpSp>
      <p:sp>
        <p:nvSpPr>
          <p:cNvPr id="4" name="Text Placeholder 6">
            <a:extLst>
              <a:ext uri="{FF2B5EF4-FFF2-40B4-BE49-F238E27FC236}">
                <a16:creationId xmlns:a16="http://schemas.microsoft.com/office/drawing/2014/main" id="{4F1A1C97-5997-E99F-C7F9-135ED1A9959F}"/>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err="1">
                <a:solidFill>
                  <a:schemeClr val="bg1"/>
                </a:solidFill>
                <a:latin typeface="Arial" panose="020B0604020202020204" pitchFamily="34" charset="0"/>
                <a:cs typeface="Arial" panose="020B0604020202020204" pitchFamily="34" charset="0"/>
              </a:rPr>
              <a:t>Kencin</a:t>
            </a:r>
            <a:r>
              <a:rPr lang="en-US" sz="1800">
                <a:solidFill>
                  <a:schemeClr val="bg1"/>
                </a:solidFill>
                <a:latin typeface="Arial" panose="020B0604020202020204" pitchFamily="34" charset="0"/>
                <a:cs typeface="Arial" panose="020B0604020202020204" pitchFamily="34" charset="0"/>
              </a:rPr>
              <a:t> Autry</a:t>
            </a:r>
          </a:p>
        </p:txBody>
      </p:sp>
    </p:spTree>
    <p:extLst>
      <p:ext uri="{BB962C8B-B14F-4D97-AF65-F5344CB8AC3E}">
        <p14:creationId xmlns:p14="http://schemas.microsoft.com/office/powerpoint/2010/main" val="26542837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6EF9-F5FD-5FED-435F-66F710C68139}"/>
              </a:ext>
            </a:extLst>
          </p:cNvPr>
          <p:cNvSpPr>
            <a:spLocks noGrp="1"/>
          </p:cNvSpPr>
          <p:nvPr>
            <p:ph type="title"/>
          </p:nvPr>
        </p:nvSpPr>
        <p:spPr/>
        <p:txBody>
          <a:bodyPr/>
          <a:lstStyle/>
          <a:p>
            <a:r>
              <a:rPr lang="en-US"/>
              <a:t>Testing Methods </a:t>
            </a:r>
          </a:p>
        </p:txBody>
      </p:sp>
      <p:sp>
        <p:nvSpPr>
          <p:cNvPr id="3" name="Slide Number Placeholder 2">
            <a:extLst>
              <a:ext uri="{FF2B5EF4-FFF2-40B4-BE49-F238E27FC236}">
                <a16:creationId xmlns:a16="http://schemas.microsoft.com/office/drawing/2014/main" id="{69E14CDD-2194-6C2F-CC3A-FC8E46C998C2}"/>
              </a:ext>
            </a:extLst>
          </p:cNvPr>
          <p:cNvSpPr>
            <a:spLocks noGrp="1"/>
          </p:cNvSpPr>
          <p:nvPr>
            <p:ph type="sldNum" sz="quarter" idx="10"/>
          </p:nvPr>
        </p:nvSpPr>
        <p:spPr/>
        <p:txBody>
          <a:bodyPr/>
          <a:lstStyle/>
          <a:p>
            <a:fld id="{72E20F18-833A-4542-A439-FC39BC210022}" type="slidenum">
              <a:rPr lang="en-US" smtClean="0"/>
              <a:pPr/>
              <a:t>36</a:t>
            </a:fld>
            <a:endParaRPr lang="en-US"/>
          </a:p>
        </p:txBody>
      </p:sp>
      <p:sp>
        <p:nvSpPr>
          <p:cNvPr id="4" name="Footer Placeholder 3">
            <a:extLst>
              <a:ext uri="{FF2B5EF4-FFF2-40B4-BE49-F238E27FC236}">
                <a16:creationId xmlns:a16="http://schemas.microsoft.com/office/drawing/2014/main" id="{A1194F4A-4CC3-E347-6217-5630443DC579}"/>
              </a:ext>
            </a:extLst>
          </p:cNvPr>
          <p:cNvSpPr>
            <a:spLocks noGrp="1"/>
          </p:cNvSpPr>
          <p:nvPr>
            <p:ph type="ftr" sz="quarter" idx="11"/>
          </p:nvPr>
        </p:nvSpPr>
        <p:spPr/>
        <p:txBody>
          <a:bodyPr/>
          <a:lstStyle/>
          <a:p>
            <a:endParaRPr lang="en-US"/>
          </a:p>
        </p:txBody>
      </p:sp>
      <p:pic>
        <p:nvPicPr>
          <p:cNvPr id="13" name="Picture 12" descr="A close-up of a device&#10;&#10;Description automatically generated">
            <a:extLst>
              <a:ext uri="{FF2B5EF4-FFF2-40B4-BE49-F238E27FC236}">
                <a16:creationId xmlns:a16="http://schemas.microsoft.com/office/drawing/2014/main" id="{009115D2-6BB3-7AA4-1E49-2C4AE51BC989}"/>
              </a:ext>
            </a:extLst>
          </p:cNvPr>
          <p:cNvPicPr>
            <a:picLocks noChangeAspect="1"/>
          </p:cNvPicPr>
          <p:nvPr/>
        </p:nvPicPr>
        <p:blipFill rotWithShape="1">
          <a:blip r:embed="rId3"/>
          <a:srcRect l="33236" t="1261" r="34482" b="-1"/>
          <a:stretch/>
        </p:blipFill>
        <p:spPr>
          <a:xfrm rot="2474814">
            <a:off x="4081880" y="838882"/>
            <a:ext cx="1272091" cy="3890810"/>
          </a:xfrm>
          <a:prstGeom prst="rect">
            <a:avLst/>
          </a:prstGeom>
        </p:spPr>
      </p:pic>
      <p:grpSp>
        <p:nvGrpSpPr>
          <p:cNvPr id="10" name="Group 9">
            <a:extLst>
              <a:ext uri="{FF2B5EF4-FFF2-40B4-BE49-F238E27FC236}">
                <a16:creationId xmlns:a16="http://schemas.microsoft.com/office/drawing/2014/main" id="{D551DAF6-D9DB-CFD7-0B70-BC637054FD7B}"/>
              </a:ext>
            </a:extLst>
          </p:cNvPr>
          <p:cNvGrpSpPr/>
          <p:nvPr/>
        </p:nvGrpSpPr>
        <p:grpSpPr>
          <a:xfrm>
            <a:off x="1226300" y="3972911"/>
            <a:ext cx="3040900" cy="2098776"/>
            <a:chOff x="2592645" y="1713188"/>
            <a:chExt cx="5468789" cy="4309240"/>
          </a:xfrm>
        </p:grpSpPr>
        <p:sp>
          <p:nvSpPr>
            <p:cNvPr id="6" name="Rectangle: Rounded Corners 5">
              <a:extLst>
                <a:ext uri="{FF2B5EF4-FFF2-40B4-BE49-F238E27FC236}">
                  <a16:creationId xmlns:a16="http://schemas.microsoft.com/office/drawing/2014/main" id="{6A114175-0511-A5B5-5580-CDD2F3BCC500}"/>
                </a:ext>
              </a:extLst>
            </p:cNvPr>
            <p:cNvSpPr/>
            <p:nvPr/>
          </p:nvSpPr>
          <p:spPr>
            <a:xfrm>
              <a:off x="2592645" y="1920157"/>
              <a:ext cx="5468786" cy="4102271"/>
            </a:xfrm>
            <a:prstGeom prst="roundRect">
              <a:avLst/>
            </a:prstGeom>
            <a:solidFill>
              <a:srgbClr val="D8EBED"/>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D528D15-DD3B-28D4-DD1F-A0686B3B31BE}"/>
                </a:ext>
              </a:extLst>
            </p:cNvPr>
            <p:cNvSpPr/>
            <p:nvPr/>
          </p:nvSpPr>
          <p:spPr>
            <a:xfrm>
              <a:off x="2592645" y="1713188"/>
              <a:ext cx="5468789" cy="529136"/>
            </a:xfrm>
            <a:prstGeom prst="roundRect">
              <a:avLst/>
            </a:prstGeom>
            <a:solidFill>
              <a:srgbClr val="B2D7DB"/>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454DABF8-4507-A8ED-6BC8-E0D4613A1929}"/>
              </a:ext>
            </a:extLst>
          </p:cNvPr>
          <p:cNvSpPr/>
          <p:nvPr/>
        </p:nvSpPr>
        <p:spPr>
          <a:xfrm>
            <a:off x="7055427" y="1762142"/>
            <a:ext cx="2960932" cy="960276"/>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TDS : 0 – 19.99 ppt</a:t>
            </a:r>
          </a:p>
        </p:txBody>
      </p:sp>
      <p:sp>
        <p:nvSpPr>
          <p:cNvPr id="12" name="Rectangle: Rounded Corners 11">
            <a:extLst>
              <a:ext uri="{FF2B5EF4-FFF2-40B4-BE49-F238E27FC236}">
                <a16:creationId xmlns:a16="http://schemas.microsoft.com/office/drawing/2014/main" id="{60635BF8-A080-EF5A-3F93-B29F190D86CA}"/>
              </a:ext>
            </a:extLst>
          </p:cNvPr>
          <p:cNvSpPr/>
          <p:nvPr/>
        </p:nvSpPr>
        <p:spPr>
          <a:xfrm>
            <a:off x="7055426" y="2905465"/>
            <a:ext cx="2960932" cy="96027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Conductivity </a:t>
            </a:r>
          </a:p>
        </p:txBody>
      </p:sp>
      <p:sp>
        <p:nvSpPr>
          <p:cNvPr id="14" name="Rectangle: Rounded Corners 13">
            <a:extLst>
              <a:ext uri="{FF2B5EF4-FFF2-40B4-BE49-F238E27FC236}">
                <a16:creationId xmlns:a16="http://schemas.microsoft.com/office/drawing/2014/main" id="{14EF341C-C2DB-E00F-0E1A-D71B028889FC}"/>
              </a:ext>
            </a:extLst>
          </p:cNvPr>
          <p:cNvSpPr/>
          <p:nvPr/>
        </p:nvSpPr>
        <p:spPr>
          <a:xfrm>
            <a:off x="7055427" y="4048787"/>
            <a:ext cx="2960931" cy="960274"/>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Water Temp </a:t>
            </a:r>
          </a:p>
        </p:txBody>
      </p:sp>
      <p:sp>
        <p:nvSpPr>
          <p:cNvPr id="15" name="Rectangle: Rounded Corners 14">
            <a:extLst>
              <a:ext uri="{FF2B5EF4-FFF2-40B4-BE49-F238E27FC236}">
                <a16:creationId xmlns:a16="http://schemas.microsoft.com/office/drawing/2014/main" id="{66FF0A29-07D3-9806-6DE7-68D0A46945CF}"/>
              </a:ext>
            </a:extLst>
          </p:cNvPr>
          <p:cNvSpPr/>
          <p:nvPr/>
        </p:nvSpPr>
        <p:spPr>
          <a:xfrm>
            <a:off x="7055427" y="5192108"/>
            <a:ext cx="2960932" cy="960276"/>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pH</a:t>
            </a:r>
          </a:p>
        </p:txBody>
      </p:sp>
      <p:sp>
        <p:nvSpPr>
          <p:cNvPr id="5" name="Rectangle: Rounded Corners 4">
            <a:extLst>
              <a:ext uri="{FF2B5EF4-FFF2-40B4-BE49-F238E27FC236}">
                <a16:creationId xmlns:a16="http://schemas.microsoft.com/office/drawing/2014/main" id="{46FA2200-90DD-BD26-2191-1858F0446CF4}"/>
              </a:ext>
            </a:extLst>
          </p:cNvPr>
          <p:cNvSpPr/>
          <p:nvPr/>
        </p:nvSpPr>
        <p:spPr>
          <a:xfrm>
            <a:off x="1652155" y="4585743"/>
            <a:ext cx="2223654" cy="1098084"/>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Filtered Water</a:t>
            </a:r>
          </a:p>
        </p:txBody>
      </p:sp>
      <p:sp>
        <p:nvSpPr>
          <p:cNvPr id="9" name="Text Placeholder 6">
            <a:extLst>
              <a:ext uri="{FF2B5EF4-FFF2-40B4-BE49-F238E27FC236}">
                <a16:creationId xmlns:a16="http://schemas.microsoft.com/office/drawing/2014/main" id="{6CB9DE39-1A79-5760-A8EA-CC456CA52E31}"/>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Matthew Kennedy</a:t>
            </a:r>
          </a:p>
        </p:txBody>
      </p:sp>
    </p:spTree>
    <p:extLst>
      <p:ext uri="{BB962C8B-B14F-4D97-AF65-F5344CB8AC3E}">
        <p14:creationId xmlns:p14="http://schemas.microsoft.com/office/powerpoint/2010/main" val="35498700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white bottle with a white lid and a white label with multicolored strips&#10;&#10;Description automatically generated">
            <a:extLst>
              <a:ext uri="{FF2B5EF4-FFF2-40B4-BE49-F238E27FC236}">
                <a16:creationId xmlns:a16="http://schemas.microsoft.com/office/drawing/2014/main" id="{020D668E-40B6-73FE-0642-D7A3AE1B0E4D}"/>
              </a:ext>
            </a:extLst>
          </p:cNvPr>
          <p:cNvPicPr>
            <a:picLocks noChangeAspect="1"/>
          </p:cNvPicPr>
          <p:nvPr/>
        </p:nvPicPr>
        <p:blipFill rotWithShape="1">
          <a:blip r:embed="rId3"/>
          <a:srcRect l="65833" t="8263" r="18184" b="1"/>
          <a:stretch/>
        </p:blipFill>
        <p:spPr>
          <a:xfrm rot="2262777">
            <a:off x="4295724" y="503687"/>
            <a:ext cx="794657" cy="4561200"/>
          </a:xfrm>
          <a:prstGeom prst="rect">
            <a:avLst/>
          </a:prstGeom>
        </p:spPr>
      </p:pic>
      <p:sp>
        <p:nvSpPr>
          <p:cNvPr id="2" name="Title 1">
            <a:extLst>
              <a:ext uri="{FF2B5EF4-FFF2-40B4-BE49-F238E27FC236}">
                <a16:creationId xmlns:a16="http://schemas.microsoft.com/office/drawing/2014/main" id="{67D76EF9-F5FD-5FED-435F-66F710C68139}"/>
              </a:ext>
            </a:extLst>
          </p:cNvPr>
          <p:cNvSpPr>
            <a:spLocks noGrp="1"/>
          </p:cNvSpPr>
          <p:nvPr>
            <p:ph type="title"/>
          </p:nvPr>
        </p:nvSpPr>
        <p:spPr/>
        <p:txBody>
          <a:bodyPr/>
          <a:lstStyle/>
          <a:p>
            <a:r>
              <a:rPr lang="en-US"/>
              <a:t>Testing Methods </a:t>
            </a:r>
          </a:p>
        </p:txBody>
      </p:sp>
      <p:sp>
        <p:nvSpPr>
          <p:cNvPr id="3" name="Slide Number Placeholder 2">
            <a:extLst>
              <a:ext uri="{FF2B5EF4-FFF2-40B4-BE49-F238E27FC236}">
                <a16:creationId xmlns:a16="http://schemas.microsoft.com/office/drawing/2014/main" id="{69E14CDD-2194-6C2F-CC3A-FC8E46C998C2}"/>
              </a:ext>
            </a:extLst>
          </p:cNvPr>
          <p:cNvSpPr>
            <a:spLocks noGrp="1"/>
          </p:cNvSpPr>
          <p:nvPr>
            <p:ph type="sldNum" sz="quarter" idx="10"/>
          </p:nvPr>
        </p:nvSpPr>
        <p:spPr/>
        <p:txBody>
          <a:bodyPr/>
          <a:lstStyle/>
          <a:p>
            <a:fld id="{72E20F18-833A-4542-A439-FC39BC210022}" type="slidenum">
              <a:rPr lang="en-US" smtClean="0"/>
              <a:pPr/>
              <a:t>37</a:t>
            </a:fld>
            <a:endParaRPr lang="en-US"/>
          </a:p>
        </p:txBody>
      </p:sp>
      <p:sp>
        <p:nvSpPr>
          <p:cNvPr id="4" name="Footer Placeholder 3">
            <a:extLst>
              <a:ext uri="{FF2B5EF4-FFF2-40B4-BE49-F238E27FC236}">
                <a16:creationId xmlns:a16="http://schemas.microsoft.com/office/drawing/2014/main" id="{A1194F4A-4CC3-E347-6217-5630443DC579}"/>
              </a:ext>
            </a:extLst>
          </p:cNvPr>
          <p:cNvSpPr>
            <a:spLocks noGrp="1"/>
          </p:cNvSpPr>
          <p:nvPr>
            <p:ph type="ftr" sz="quarter" idx="11"/>
          </p:nvPr>
        </p:nvSpPr>
        <p:spPr/>
        <p:txBody>
          <a:bodyPr/>
          <a:lstStyle/>
          <a:p>
            <a:endParaRPr lang="en-US"/>
          </a:p>
        </p:txBody>
      </p:sp>
      <p:grpSp>
        <p:nvGrpSpPr>
          <p:cNvPr id="10" name="Group 9">
            <a:extLst>
              <a:ext uri="{FF2B5EF4-FFF2-40B4-BE49-F238E27FC236}">
                <a16:creationId xmlns:a16="http://schemas.microsoft.com/office/drawing/2014/main" id="{D551DAF6-D9DB-CFD7-0B70-BC637054FD7B}"/>
              </a:ext>
            </a:extLst>
          </p:cNvPr>
          <p:cNvGrpSpPr/>
          <p:nvPr/>
        </p:nvGrpSpPr>
        <p:grpSpPr>
          <a:xfrm>
            <a:off x="1226300" y="3972911"/>
            <a:ext cx="3040900" cy="2098776"/>
            <a:chOff x="2592645" y="1713188"/>
            <a:chExt cx="5468789" cy="4309240"/>
          </a:xfrm>
        </p:grpSpPr>
        <p:sp>
          <p:nvSpPr>
            <p:cNvPr id="6" name="Rectangle: Rounded Corners 5">
              <a:extLst>
                <a:ext uri="{FF2B5EF4-FFF2-40B4-BE49-F238E27FC236}">
                  <a16:creationId xmlns:a16="http://schemas.microsoft.com/office/drawing/2014/main" id="{6A114175-0511-A5B5-5580-CDD2F3BCC500}"/>
                </a:ext>
              </a:extLst>
            </p:cNvPr>
            <p:cNvSpPr/>
            <p:nvPr/>
          </p:nvSpPr>
          <p:spPr>
            <a:xfrm>
              <a:off x="2592645" y="1920157"/>
              <a:ext cx="5468786" cy="4102271"/>
            </a:xfrm>
            <a:prstGeom prst="roundRect">
              <a:avLst/>
            </a:prstGeom>
            <a:solidFill>
              <a:srgbClr val="D8EBED"/>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D528D15-DD3B-28D4-DD1F-A0686B3B31BE}"/>
                </a:ext>
              </a:extLst>
            </p:cNvPr>
            <p:cNvSpPr/>
            <p:nvPr/>
          </p:nvSpPr>
          <p:spPr>
            <a:xfrm>
              <a:off x="2592645" y="1713188"/>
              <a:ext cx="5468789" cy="529136"/>
            </a:xfrm>
            <a:prstGeom prst="roundRect">
              <a:avLst/>
            </a:prstGeom>
            <a:solidFill>
              <a:srgbClr val="B2D7DB"/>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Rounded Corners 4">
            <a:extLst>
              <a:ext uri="{FF2B5EF4-FFF2-40B4-BE49-F238E27FC236}">
                <a16:creationId xmlns:a16="http://schemas.microsoft.com/office/drawing/2014/main" id="{46FA2200-90DD-BD26-2191-1858F0446CF4}"/>
              </a:ext>
            </a:extLst>
          </p:cNvPr>
          <p:cNvSpPr/>
          <p:nvPr/>
        </p:nvSpPr>
        <p:spPr>
          <a:xfrm>
            <a:off x="1652155" y="4585743"/>
            <a:ext cx="2223654" cy="1098084"/>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Filtered Water</a:t>
            </a:r>
          </a:p>
        </p:txBody>
      </p:sp>
      <p:pic>
        <p:nvPicPr>
          <p:cNvPr id="24" name="Picture 23" descr="A close-up of a water test kit&#10;&#10;Description automatically generated">
            <a:extLst>
              <a:ext uri="{FF2B5EF4-FFF2-40B4-BE49-F238E27FC236}">
                <a16:creationId xmlns:a16="http://schemas.microsoft.com/office/drawing/2014/main" id="{1C3E18E9-00D8-37E6-BEC6-3B4B5CDC55D2}"/>
              </a:ext>
            </a:extLst>
          </p:cNvPr>
          <p:cNvPicPr>
            <a:picLocks noChangeAspect="1"/>
          </p:cNvPicPr>
          <p:nvPr/>
        </p:nvPicPr>
        <p:blipFill rotWithShape="1">
          <a:blip r:embed="rId4"/>
          <a:srcRect l="46333" t="16124" r="4618" b="9457"/>
          <a:stretch/>
        </p:blipFill>
        <p:spPr>
          <a:xfrm>
            <a:off x="6477909" y="968059"/>
            <a:ext cx="3363791" cy="5103628"/>
          </a:xfrm>
          <a:prstGeom prst="rect">
            <a:avLst/>
          </a:prstGeom>
        </p:spPr>
      </p:pic>
      <p:sp>
        <p:nvSpPr>
          <p:cNvPr id="9" name="Text Placeholder 6">
            <a:extLst>
              <a:ext uri="{FF2B5EF4-FFF2-40B4-BE49-F238E27FC236}">
                <a16:creationId xmlns:a16="http://schemas.microsoft.com/office/drawing/2014/main" id="{6CB9DE39-1A79-5760-A8EA-CC456CA52E31}"/>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Matthew Kennedy</a:t>
            </a:r>
          </a:p>
        </p:txBody>
      </p:sp>
    </p:spTree>
    <p:extLst>
      <p:ext uri="{BB962C8B-B14F-4D97-AF65-F5344CB8AC3E}">
        <p14:creationId xmlns:p14="http://schemas.microsoft.com/office/powerpoint/2010/main" val="34935329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9C9A66C0-FB00-5F1D-D49A-8ECD04F5EBF6}"/>
              </a:ext>
            </a:extLst>
          </p:cNvPr>
          <p:cNvGrpSpPr/>
          <p:nvPr/>
        </p:nvGrpSpPr>
        <p:grpSpPr>
          <a:xfrm rot="10800000">
            <a:off x="9236575" y="6124462"/>
            <a:ext cx="1606406" cy="527798"/>
            <a:chOff x="1910453" y="1707531"/>
            <a:chExt cx="3057150" cy="847769"/>
          </a:xfrm>
        </p:grpSpPr>
        <p:sp>
          <p:nvSpPr>
            <p:cNvPr id="68" name="Freeform: Shape 67">
              <a:extLst>
                <a:ext uri="{FF2B5EF4-FFF2-40B4-BE49-F238E27FC236}">
                  <a16:creationId xmlns:a16="http://schemas.microsoft.com/office/drawing/2014/main" id="{2DAD60DF-12E3-04F8-9A9A-2434E39B0EA3}"/>
                </a:ext>
              </a:extLst>
            </p:cNvPr>
            <p:cNvSpPr/>
            <p:nvPr/>
          </p:nvSpPr>
          <p:spPr>
            <a:xfrm>
              <a:off x="191045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34B32BB1-0BBE-3327-C06C-2A869EEACCAA}"/>
                </a:ext>
              </a:extLst>
            </p:cNvPr>
            <p:cNvSpPr/>
            <p:nvPr/>
          </p:nvSpPr>
          <p:spPr>
            <a:xfrm>
              <a:off x="1910453" y="1707532"/>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4559404F-0F31-A9ED-C8B2-55C7CE8B7753}"/>
                </a:ext>
              </a:extLst>
            </p:cNvPr>
            <p:cNvSpPr/>
            <p:nvPr/>
          </p:nvSpPr>
          <p:spPr>
            <a:xfrm>
              <a:off x="191960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30511334-7562-A20E-15DE-6883923C8108}"/>
              </a:ext>
            </a:extLst>
          </p:cNvPr>
          <p:cNvGrpSpPr/>
          <p:nvPr/>
        </p:nvGrpSpPr>
        <p:grpSpPr>
          <a:xfrm>
            <a:off x="3831929" y="377518"/>
            <a:ext cx="3192370" cy="6096854"/>
            <a:chOff x="3789190" y="377518"/>
            <a:chExt cx="3192649" cy="5949856"/>
          </a:xfrm>
        </p:grpSpPr>
        <p:sp>
          <p:nvSpPr>
            <p:cNvPr id="16" name="Freeform: Shape 15">
              <a:extLst>
                <a:ext uri="{FF2B5EF4-FFF2-40B4-BE49-F238E27FC236}">
                  <a16:creationId xmlns:a16="http://schemas.microsoft.com/office/drawing/2014/main" id="{4BD87C6D-0B62-657B-9478-638FD07FB73F}"/>
                </a:ext>
              </a:extLst>
            </p:cNvPr>
            <p:cNvSpPr/>
            <p:nvPr/>
          </p:nvSpPr>
          <p:spPr>
            <a:xfrm>
              <a:off x="3794886" y="377518"/>
              <a:ext cx="3186953" cy="5949856"/>
            </a:xfrm>
            <a:custGeom>
              <a:avLst/>
              <a:gdLst>
                <a:gd name="connsiteX0" fmla="*/ 39359 w 3186953"/>
                <a:gd name="connsiteY0" fmla="*/ 5618037 h 5949856"/>
                <a:gd name="connsiteX1" fmla="*/ 91314 w 3186953"/>
                <a:gd name="connsiteY1" fmla="*/ 5940155 h 5949856"/>
                <a:gd name="connsiteX2" fmla="*/ 839459 w 3186953"/>
                <a:gd name="connsiteY2" fmla="*/ 5846637 h 5949856"/>
                <a:gd name="connsiteX3" fmla="*/ 1504478 w 3186953"/>
                <a:gd name="connsiteY3" fmla="*/ 5649209 h 5949856"/>
                <a:gd name="connsiteX4" fmla="*/ 1546041 w 3186953"/>
                <a:gd name="connsiteY4" fmla="*/ 4443864 h 5949856"/>
                <a:gd name="connsiteX5" fmla="*/ 1514869 w 3186953"/>
                <a:gd name="connsiteY5" fmla="*/ 588837 h 5949856"/>
                <a:gd name="connsiteX6" fmla="*/ 3031941 w 3186953"/>
                <a:gd name="connsiteY6" fmla="*/ 69291 h 5949856"/>
                <a:gd name="connsiteX7" fmla="*/ 3146241 w 3186953"/>
                <a:gd name="connsiteY7" fmla="*/ 1149946 h 59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6953" h="5949856">
                  <a:moveTo>
                    <a:pt x="39359" y="5618037"/>
                  </a:moveTo>
                  <a:cubicBezTo>
                    <a:pt x="-1339" y="5760046"/>
                    <a:pt x="-42036" y="5902055"/>
                    <a:pt x="91314" y="5940155"/>
                  </a:cubicBezTo>
                  <a:cubicBezTo>
                    <a:pt x="224664" y="5978255"/>
                    <a:pt x="603932" y="5895128"/>
                    <a:pt x="839459" y="5846637"/>
                  </a:cubicBezTo>
                  <a:cubicBezTo>
                    <a:pt x="1074986" y="5798146"/>
                    <a:pt x="1386714" y="5883004"/>
                    <a:pt x="1504478" y="5649209"/>
                  </a:cubicBezTo>
                  <a:cubicBezTo>
                    <a:pt x="1622242" y="5415414"/>
                    <a:pt x="1544309" y="5287259"/>
                    <a:pt x="1546041" y="4443864"/>
                  </a:cubicBezTo>
                  <a:cubicBezTo>
                    <a:pt x="1547773" y="3600469"/>
                    <a:pt x="1267219" y="1317933"/>
                    <a:pt x="1514869" y="588837"/>
                  </a:cubicBezTo>
                  <a:cubicBezTo>
                    <a:pt x="1762519" y="-140259"/>
                    <a:pt x="2760046" y="-24227"/>
                    <a:pt x="3031941" y="69291"/>
                  </a:cubicBezTo>
                  <a:cubicBezTo>
                    <a:pt x="3303836" y="162809"/>
                    <a:pt x="3132386" y="987155"/>
                    <a:pt x="3146241" y="1149946"/>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24B94BE-BF4A-1F30-606C-DF733204CE8B}"/>
                </a:ext>
              </a:extLst>
            </p:cNvPr>
            <p:cNvSpPr/>
            <p:nvPr/>
          </p:nvSpPr>
          <p:spPr>
            <a:xfrm>
              <a:off x="3789190" y="377518"/>
              <a:ext cx="3186953" cy="5949856"/>
            </a:xfrm>
            <a:custGeom>
              <a:avLst/>
              <a:gdLst>
                <a:gd name="connsiteX0" fmla="*/ 39359 w 3186953"/>
                <a:gd name="connsiteY0" fmla="*/ 5618037 h 5949856"/>
                <a:gd name="connsiteX1" fmla="*/ 91314 w 3186953"/>
                <a:gd name="connsiteY1" fmla="*/ 5940155 h 5949856"/>
                <a:gd name="connsiteX2" fmla="*/ 839459 w 3186953"/>
                <a:gd name="connsiteY2" fmla="*/ 5846637 h 5949856"/>
                <a:gd name="connsiteX3" fmla="*/ 1504478 w 3186953"/>
                <a:gd name="connsiteY3" fmla="*/ 5649209 h 5949856"/>
                <a:gd name="connsiteX4" fmla="*/ 1546041 w 3186953"/>
                <a:gd name="connsiteY4" fmla="*/ 4443864 h 5949856"/>
                <a:gd name="connsiteX5" fmla="*/ 1514869 w 3186953"/>
                <a:gd name="connsiteY5" fmla="*/ 588837 h 5949856"/>
                <a:gd name="connsiteX6" fmla="*/ 3031941 w 3186953"/>
                <a:gd name="connsiteY6" fmla="*/ 69291 h 5949856"/>
                <a:gd name="connsiteX7" fmla="*/ 3146241 w 3186953"/>
                <a:gd name="connsiteY7" fmla="*/ 1149946 h 59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6953" h="5949856">
                  <a:moveTo>
                    <a:pt x="39359" y="5618037"/>
                  </a:moveTo>
                  <a:cubicBezTo>
                    <a:pt x="-1339" y="5760046"/>
                    <a:pt x="-42036" y="5902055"/>
                    <a:pt x="91314" y="5940155"/>
                  </a:cubicBezTo>
                  <a:cubicBezTo>
                    <a:pt x="224664" y="5978255"/>
                    <a:pt x="603932" y="5895128"/>
                    <a:pt x="839459" y="5846637"/>
                  </a:cubicBezTo>
                  <a:cubicBezTo>
                    <a:pt x="1074986" y="5798146"/>
                    <a:pt x="1386714" y="5883004"/>
                    <a:pt x="1504478" y="5649209"/>
                  </a:cubicBezTo>
                  <a:cubicBezTo>
                    <a:pt x="1622242" y="5415414"/>
                    <a:pt x="1544309" y="5287259"/>
                    <a:pt x="1546041" y="4443864"/>
                  </a:cubicBezTo>
                  <a:cubicBezTo>
                    <a:pt x="1547773" y="3600469"/>
                    <a:pt x="1267219" y="1317933"/>
                    <a:pt x="1514869" y="588837"/>
                  </a:cubicBezTo>
                  <a:cubicBezTo>
                    <a:pt x="1762519" y="-140259"/>
                    <a:pt x="2760046" y="-24227"/>
                    <a:pt x="3031941" y="69291"/>
                  </a:cubicBezTo>
                  <a:cubicBezTo>
                    <a:pt x="3303836" y="162809"/>
                    <a:pt x="3132386" y="987155"/>
                    <a:pt x="3146241" y="1149946"/>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57870E1-E898-A6DB-0F25-54A1BD7AC3E7}"/>
                </a:ext>
              </a:extLst>
            </p:cNvPr>
            <p:cNvSpPr/>
            <p:nvPr/>
          </p:nvSpPr>
          <p:spPr>
            <a:xfrm>
              <a:off x="3793850" y="377518"/>
              <a:ext cx="3186953" cy="5949856"/>
            </a:xfrm>
            <a:custGeom>
              <a:avLst/>
              <a:gdLst>
                <a:gd name="connsiteX0" fmla="*/ 39359 w 3186953"/>
                <a:gd name="connsiteY0" fmla="*/ 5618037 h 5949856"/>
                <a:gd name="connsiteX1" fmla="*/ 91314 w 3186953"/>
                <a:gd name="connsiteY1" fmla="*/ 5940155 h 5949856"/>
                <a:gd name="connsiteX2" fmla="*/ 839459 w 3186953"/>
                <a:gd name="connsiteY2" fmla="*/ 5846637 h 5949856"/>
                <a:gd name="connsiteX3" fmla="*/ 1504478 w 3186953"/>
                <a:gd name="connsiteY3" fmla="*/ 5649209 h 5949856"/>
                <a:gd name="connsiteX4" fmla="*/ 1546041 w 3186953"/>
                <a:gd name="connsiteY4" fmla="*/ 4443864 h 5949856"/>
                <a:gd name="connsiteX5" fmla="*/ 1514869 w 3186953"/>
                <a:gd name="connsiteY5" fmla="*/ 588837 h 5949856"/>
                <a:gd name="connsiteX6" fmla="*/ 3031941 w 3186953"/>
                <a:gd name="connsiteY6" fmla="*/ 69291 h 5949856"/>
                <a:gd name="connsiteX7" fmla="*/ 3146241 w 3186953"/>
                <a:gd name="connsiteY7" fmla="*/ 1149946 h 594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6953" h="5949856">
                  <a:moveTo>
                    <a:pt x="39359" y="5618037"/>
                  </a:moveTo>
                  <a:cubicBezTo>
                    <a:pt x="-1339" y="5760046"/>
                    <a:pt x="-42036" y="5902055"/>
                    <a:pt x="91314" y="5940155"/>
                  </a:cubicBezTo>
                  <a:cubicBezTo>
                    <a:pt x="224664" y="5978255"/>
                    <a:pt x="603932" y="5895128"/>
                    <a:pt x="839459" y="5846637"/>
                  </a:cubicBezTo>
                  <a:cubicBezTo>
                    <a:pt x="1074986" y="5798146"/>
                    <a:pt x="1386714" y="5883004"/>
                    <a:pt x="1504478" y="5649209"/>
                  </a:cubicBezTo>
                  <a:cubicBezTo>
                    <a:pt x="1622242" y="5415414"/>
                    <a:pt x="1544309" y="5287259"/>
                    <a:pt x="1546041" y="4443864"/>
                  </a:cubicBezTo>
                  <a:cubicBezTo>
                    <a:pt x="1547773" y="3600469"/>
                    <a:pt x="1267219" y="1317933"/>
                    <a:pt x="1514869" y="588837"/>
                  </a:cubicBezTo>
                  <a:cubicBezTo>
                    <a:pt x="1762519" y="-140259"/>
                    <a:pt x="2760046" y="-24227"/>
                    <a:pt x="3031941" y="69291"/>
                  </a:cubicBezTo>
                  <a:cubicBezTo>
                    <a:pt x="3303836" y="162809"/>
                    <a:pt x="3132386" y="987155"/>
                    <a:pt x="3146241" y="1149946"/>
                  </a:cubicBezTo>
                </a:path>
              </a:pathLst>
            </a:cu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E6D007A8-443F-0E43-1CA7-65C70979EB92}"/>
              </a:ext>
            </a:extLst>
          </p:cNvPr>
          <p:cNvGrpSpPr/>
          <p:nvPr/>
        </p:nvGrpSpPr>
        <p:grpSpPr>
          <a:xfrm>
            <a:off x="1657588" y="3429056"/>
            <a:ext cx="2245208" cy="812905"/>
            <a:chOff x="1299433" y="3428999"/>
            <a:chExt cx="2555460" cy="812905"/>
          </a:xfrm>
        </p:grpSpPr>
        <p:sp>
          <p:nvSpPr>
            <p:cNvPr id="6" name="Freeform: Shape 5">
              <a:extLst>
                <a:ext uri="{FF2B5EF4-FFF2-40B4-BE49-F238E27FC236}">
                  <a16:creationId xmlns:a16="http://schemas.microsoft.com/office/drawing/2014/main" id="{6FC7C3AA-4F47-594C-0C14-A42B9990FD95}"/>
                </a:ext>
              </a:extLst>
            </p:cNvPr>
            <p:cNvSpPr/>
            <p:nvPr/>
          </p:nvSpPr>
          <p:spPr>
            <a:xfrm>
              <a:off x="1299433" y="3429000"/>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330576FD-30C9-0588-65BC-4698E2963B9F}"/>
                </a:ext>
              </a:extLst>
            </p:cNvPr>
            <p:cNvSpPr/>
            <p:nvPr/>
          </p:nvSpPr>
          <p:spPr>
            <a:xfrm>
              <a:off x="1308439" y="3428999"/>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8423611D-2F58-0A77-C8D4-7141489709B2}"/>
                </a:ext>
              </a:extLst>
            </p:cNvPr>
            <p:cNvSpPr/>
            <p:nvPr/>
          </p:nvSpPr>
          <p:spPr>
            <a:xfrm>
              <a:off x="1312883" y="3431413"/>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71146C-1956-161D-5AC8-7E0691A88DB1}"/>
              </a:ext>
            </a:extLst>
          </p:cNvPr>
          <p:cNvGrpSpPr/>
          <p:nvPr/>
        </p:nvGrpSpPr>
        <p:grpSpPr>
          <a:xfrm>
            <a:off x="-82874" y="840354"/>
            <a:ext cx="1788342" cy="612118"/>
            <a:chOff x="1910453" y="1707531"/>
            <a:chExt cx="3057150" cy="847769"/>
          </a:xfrm>
        </p:grpSpPr>
        <p:sp>
          <p:nvSpPr>
            <p:cNvPr id="64" name="Freeform: Shape 63">
              <a:extLst>
                <a:ext uri="{FF2B5EF4-FFF2-40B4-BE49-F238E27FC236}">
                  <a16:creationId xmlns:a16="http://schemas.microsoft.com/office/drawing/2014/main" id="{0352168B-DD76-31BC-AE02-5EE409B2B92F}"/>
                </a:ext>
              </a:extLst>
            </p:cNvPr>
            <p:cNvSpPr/>
            <p:nvPr/>
          </p:nvSpPr>
          <p:spPr>
            <a:xfrm>
              <a:off x="191045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B1BA74CE-FCF9-56EF-0065-CACD49171FD9}"/>
                </a:ext>
              </a:extLst>
            </p:cNvPr>
            <p:cNvSpPr/>
            <p:nvPr/>
          </p:nvSpPr>
          <p:spPr>
            <a:xfrm>
              <a:off x="1910453" y="1707532"/>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5FF3B069-569B-F81C-A475-C812A99DC7C5}"/>
                </a:ext>
              </a:extLst>
            </p:cNvPr>
            <p:cNvSpPr/>
            <p:nvPr/>
          </p:nvSpPr>
          <p:spPr>
            <a:xfrm>
              <a:off x="1919603" y="1707531"/>
              <a:ext cx="3048000" cy="847768"/>
            </a:xfrm>
            <a:custGeom>
              <a:avLst/>
              <a:gdLst>
                <a:gd name="connsiteX0" fmla="*/ 0 w 3076575"/>
                <a:gd name="connsiteY0" fmla="*/ 638220 h 804164"/>
                <a:gd name="connsiteX1" fmla="*/ 609600 w 3076575"/>
                <a:gd name="connsiteY1" fmla="*/ 762045 h 804164"/>
                <a:gd name="connsiteX2" fmla="*/ 2266950 w 3076575"/>
                <a:gd name="connsiteY2" fmla="*/ 45 h 804164"/>
                <a:gd name="connsiteX3" fmla="*/ 3076575 w 3076575"/>
                <a:gd name="connsiteY3" fmla="*/ 800145 h 804164"/>
                <a:gd name="connsiteX0" fmla="*/ 0 w 3076575"/>
                <a:gd name="connsiteY0" fmla="*/ 676318 h 845028"/>
                <a:gd name="connsiteX1" fmla="*/ 609600 w 3076575"/>
                <a:gd name="connsiteY1" fmla="*/ 800143 h 845028"/>
                <a:gd name="connsiteX2" fmla="*/ 2705100 w 3076575"/>
                <a:gd name="connsiteY2" fmla="*/ 43 h 845028"/>
                <a:gd name="connsiteX3" fmla="*/ 3076575 w 3076575"/>
                <a:gd name="connsiteY3" fmla="*/ 838243 h 845028"/>
                <a:gd name="connsiteX0" fmla="*/ 0 w 3048000"/>
                <a:gd name="connsiteY0" fmla="*/ 676318 h 847768"/>
                <a:gd name="connsiteX1" fmla="*/ 609600 w 3048000"/>
                <a:gd name="connsiteY1" fmla="*/ 800143 h 847768"/>
                <a:gd name="connsiteX2" fmla="*/ 2705100 w 3048000"/>
                <a:gd name="connsiteY2" fmla="*/ 43 h 847768"/>
                <a:gd name="connsiteX3" fmla="*/ 3048000 w 3048000"/>
                <a:gd name="connsiteY3" fmla="*/ 847768 h 847768"/>
              </a:gdLst>
              <a:ahLst/>
              <a:cxnLst>
                <a:cxn ang="0">
                  <a:pos x="connsiteX0" y="connsiteY0"/>
                </a:cxn>
                <a:cxn ang="0">
                  <a:pos x="connsiteX1" y="connsiteY1"/>
                </a:cxn>
                <a:cxn ang="0">
                  <a:pos x="connsiteX2" y="connsiteY2"/>
                </a:cxn>
                <a:cxn ang="0">
                  <a:pos x="connsiteX3" y="connsiteY3"/>
                </a:cxn>
              </a:cxnLst>
              <a:rect l="l" t="t" r="r" b="b"/>
              <a:pathLst>
                <a:path w="3048000" h="847768">
                  <a:moveTo>
                    <a:pt x="0" y="676318"/>
                  </a:moveTo>
                  <a:cubicBezTo>
                    <a:pt x="115887" y="791411"/>
                    <a:pt x="158750" y="912856"/>
                    <a:pt x="609600" y="800143"/>
                  </a:cubicBezTo>
                  <a:cubicBezTo>
                    <a:pt x="1060450" y="687431"/>
                    <a:pt x="2293938" y="-6307"/>
                    <a:pt x="2705100" y="43"/>
                  </a:cubicBezTo>
                  <a:cubicBezTo>
                    <a:pt x="3116262" y="6393"/>
                    <a:pt x="2889250" y="725531"/>
                    <a:pt x="3048000" y="847768"/>
                  </a:cubicBezTo>
                </a:path>
              </a:pathLst>
            </a:custGeom>
            <a:noFill/>
            <a:ln w="63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555D680A-A57C-DF5C-3D14-6824E63BD50B}"/>
              </a:ext>
            </a:extLst>
          </p:cNvPr>
          <p:cNvSpPr>
            <a:spLocks noGrp="1"/>
          </p:cNvSpPr>
          <p:nvPr>
            <p:ph type="sldNum" sz="quarter" idx="12"/>
          </p:nvPr>
        </p:nvSpPr>
        <p:spPr/>
        <p:txBody>
          <a:bodyPr/>
          <a:lstStyle/>
          <a:p>
            <a:fld id="{A5AEF524-62EC-C340-82A1-9F47B6C43E55}" type="slidenum">
              <a:rPr lang="en-US" smtClean="0"/>
              <a:t>38</a:t>
            </a:fld>
            <a:endParaRPr lang="en-US"/>
          </a:p>
        </p:txBody>
      </p:sp>
      <p:grpSp>
        <p:nvGrpSpPr>
          <p:cNvPr id="9" name="Group 8">
            <a:extLst>
              <a:ext uri="{FF2B5EF4-FFF2-40B4-BE49-F238E27FC236}">
                <a16:creationId xmlns:a16="http://schemas.microsoft.com/office/drawing/2014/main" id="{4CEF0687-4FD2-F2FD-37D5-F3FB10556C0E}"/>
              </a:ext>
            </a:extLst>
          </p:cNvPr>
          <p:cNvGrpSpPr/>
          <p:nvPr/>
        </p:nvGrpSpPr>
        <p:grpSpPr>
          <a:xfrm>
            <a:off x="2730609" y="3904390"/>
            <a:ext cx="2145817" cy="2318735"/>
            <a:chOff x="5727068" y="2385553"/>
            <a:chExt cx="2818180" cy="3402674"/>
          </a:xfrm>
        </p:grpSpPr>
        <p:grpSp>
          <p:nvGrpSpPr>
            <p:cNvPr id="10" name="Group 9">
              <a:extLst>
                <a:ext uri="{FF2B5EF4-FFF2-40B4-BE49-F238E27FC236}">
                  <a16:creationId xmlns:a16="http://schemas.microsoft.com/office/drawing/2014/main" id="{5F785A2B-D085-C1D4-5AB8-DF36B1C4DF68}"/>
                </a:ext>
              </a:extLst>
            </p:cNvPr>
            <p:cNvGrpSpPr/>
            <p:nvPr/>
          </p:nvGrpSpPr>
          <p:grpSpPr>
            <a:xfrm>
              <a:off x="5727068" y="2385553"/>
              <a:ext cx="2818180" cy="3402674"/>
              <a:chOff x="4480264" y="2187615"/>
              <a:chExt cx="960699" cy="2060294"/>
            </a:xfrm>
          </p:grpSpPr>
          <p:sp>
            <p:nvSpPr>
              <p:cNvPr id="12" name="Rectangle: Rounded Corners 11">
                <a:extLst>
                  <a:ext uri="{FF2B5EF4-FFF2-40B4-BE49-F238E27FC236}">
                    <a16:creationId xmlns:a16="http://schemas.microsoft.com/office/drawing/2014/main" id="{4D2FD3E3-6F86-EF86-0C8B-05E3635156D8}"/>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C293CA9-2470-1C55-9CB4-F9380CD593A9}"/>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F8EAFB0-DCE4-549E-6AAD-365AFED2DD64}"/>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F971517-E840-D110-3AA9-C9F10EB2C46A}"/>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2">
            <a:extLst>
              <a:ext uri="{FF2B5EF4-FFF2-40B4-BE49-F238E27FC236}">
                <a16:creationId xmlns:a16="http://schemas.microsoft.com/office/drawing/2014/main" id="{DD4EABF8-FA85-C3CB-7734-C4172AB62983}"/>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38</a:t>
            </a:fld>
            <a:endParaRPr lang="en-US"/>
          </a:p>
        </p:txBody>
      </p:sp>
      <p:sp>
        <p:nvSpPr>
          <p:cNvPr id="20" name="Title 3">
            <a:extLst>
              <a:ext uri="{FF2B5EF4-FFF2-40B4-BE49-F238E27FC236}">
                <a16:creationId xmlns:a16="http://schemas.microsoft.com/office/drawing/2014/main" id="{7FAB3403-6DB5-9D0F-9390-D1341953A75D}"/>
              </a:ext>
            </a:extLst>
          </p:cNvPr>
          <p:cNvSpPr txBox="1">
            <a:spLocks/>
          </p:cNvSpPr>
          <p:nvPr/>
        </p:nvSpPr>
        <p:spPr>
          <a:xfrm>
            <a:off x="533400" y="0"/>
            <a:ext cx="9601200" cy="96027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tx2"/>
                </a:solidFill>
              </a:rPr>
              <a:t>Future Work</a:t>
            </a:r>
          </a:p>
        </p:txBody>
      </p:sp>
      <p:grpSp>
        <p:nvGrpSpPr>
          <p:cNvPr id="21" name="Group 20">
            <a:extLst>
              <a:ext uri="{FF2B5EF4-FFF2-40B4-BE49-F238E27FC236}">
                <a16:creationId xmlns:a16="http://schemas.microsoft.com/office/drawing/2014/main" id="{34FB082D-282D-1E85-FEC5-72DD5C6A5DD7}"/>
              </a:ext>
            </a:extLst>
          </p:cNvPr>
          <p:cNvGrpSpPr/>
          <p:nvPr/>
        </p:nvGrpSpPr>
        <p:grpSpPr>
          <a:xfrm>
            <a:off x="581074" y="1349375"/>
            <a:ext cx="2145817" cy="2318735"/>
            <a:chOff x="5727068" y="2385553"/>
            <a:chExt cx="2818180" cy="3402674"/>
          </a:xfrm>
        </p:grpSpPr>
        <p:grpSp>
          <p:nvGrpSpPr>
            <p:cNvPr id="22" name="Group 21">
              <a:extLst>
                <a:ext uri="{FF2B5EF4-FFF2-40B4-BE49-F238E27FC236}">
                  <a16:creationId xmlns:a16="http://schemas.microsoft.com/office/drawing/2014/main" id="{A7E582EF-8CFE-B668-A3C3-2F7266B6F4FA}"/>
                </a:ext>
              </a:extLst>
            </p:cNvPr>
            <p:cNvGrpSpPr/>
            <p:nvPr/>
          </p:nvGrpSpPr>
          <p:grpSpPr>
            <a:xfrm>
              <a:off x="5727068" y="2385553"/>
              <a:ext cx="2818180" cy="3402674"/>
              <a:chOff x="4480264" y="2187615"/>
              <a:chExt cx="960699" cy="2060294"/>
            </a:xfrm>
          </p:grpSpPr>
          <p:sp>
            <p:nvSpPr>
              <p:cNvPr id="24" name="Rectangle: Rounded Corners 23">
                <a:extLst>
                  <a:ext uri="{FF2B5EF4-FFF2-40B4-BE49-F238E27FC236}">
                    <a16:creationId xmlns:a16="http://schemas.microsoft.com/office/drawing/2014/main" id="{E39A84BE-9240-0E61-C49E-71457B835905}"/>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B2D7DB"/>
                  </a:solidFill>
                </a:endParaRPr>
              </a:p>
            </p:txBody>
          </p:sp>
          <p:sp>
            <p:nvSpPr>
              <p:cNvPr id="25" name="Rectangle: Rounded Corners 24">
                <a:extLst>
                  <a:ext uri="{FF2B5EF4-FFF2-40B4-BE49-F238E27FC236}">
                    <a16:creationId xmlns:a16="http://schemas.microsoft.com/office/drawing/2014/main" id="{C1E026BA-92CA-09E6-42A1-1FD685653ED4}"/>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B2D7DB"/>
                  </a:solidFill>
                </a:endParaRPr>
              </a:p>
            </p:txBody>
          </p:sp>
          <p:sp>
            <p:nvSpPr>
              <p:cNvPr id="26" name="Rectangle: Rounded Corners 25">
                <a:extLst>
                  <a:ext uri="{FF2B5EF4-FFF2-40B4-BE49-F238E27FC236}">
                    <a16:creationId xmlns:a16="http://schemas.microsoft.com/office/drawing/2014/main" id="{063864A4-AB18-0B8C-707B-EF7818FC65A6}"/>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B2D7DB"/>
                  </a:solidFill>
                </a:endParaRPr>
              </a:p>
            </p:txBody>
          </p:sp>
        </p:grpSp>
        <p:sp>
          <p:nvSpPr>
            <p:cNvPr id="23" name="Rectangle 22">
              <a:extLst>
                <a:ext uri="{FF2B5EF4-FFF2-40B4-BE49-F238E27FC236}">
                  <a16:creationId xmlns:a16="http://schemas.microsoft.com/office/drawing/2014/main" id="{EBB9AA8F-8DC6-6283-3A9E-B99DBA00A1E5}"/>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B2D7DB"/>
                </a:solidFill>
              </a:endParaRPr>
            </a:p>
          </p:txBody>
        </p:sp>
      </p:grpSp>
      <p:grpSp>
        <p:nvGrpSpPr>
          <p:cNvPr id="27" name="Group 26">
            <a:extLst>
              <a:ext uri="{FF2B5EF4-FFF2-40B4-BE49-F238E27FC236}">
                <a16:creationId xmlns:a16="http://schemas.microsoft.com/office/drawing/2014/main" id="{D12D0A97-991C-643C-402B-CAFE1CA03F21}"/>
              </a:ext>
            </a:extLst>
          </p:cNvPr>
          <p:cNvGrpSpPr/>
          <p:nvPr/>
        </p:nvGrpSpPr>
        <p:grpSpPr>
          <a:xfrm>
            <a:off x="6996282" y="3245709"/>
            <a:ext cx="2304586" cy="960276"/>
            <a:chOff x="1299433" y="3428999"/>
            <a:chExt cx="2555460" cy="812905"/>
          </a:xfrm>
        </p:grpSpPr>
        <p:sp>
          <p:nvSpPr>
            <p:cNvPr id="28" name="Freeform: Shape 27">
              <a:extLst>
                <a:ext uri="{FF2B5EF4-FFF2-40B4-BE49-F238E27FC236}">
                  <a16:creationId xmlns:a16="http://schemas.microsoft.com/office/drawing/2014/main" id="{5E49E941-EB1B-A0DC-5F87-BCC873BAA137}"/>
                </a:ext>
              </a:extLst>
            </p:cNvPr>
            <p:cNvSpPr/>
            <p:nvPr/>
          </p:nvSpPr>
          <p:spPr>
            <a:xfrm>
              <a:off x="1299433" y="3429000"/>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FB8061F6-4E0C-72A4-9185-A847C3FAC796}"/>
                </a:ext>
              </a:extLst>
            </p:cNvPr>
            <p:cNvSpPr/>
            <p:nvPr/>
          </p:nvSpPr>
          <p:spPr>
            <a:xfrm>
              <a:off x="1308439" y="3428999"/>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571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F3C6210-F4D3-407E-E704-421A9F6E654E}"/>
                </a:ext>
              </a:extLst>
            </p:cNvPr>
            <p:cNvSpPr/>
            <p:nvPr/>
          </p:nvSpPr>
          <p:spPr>
            <a:xfrm>
              <a:off x="1312883" y="3431413"/>
              <a:ext cx="2542010" cy="810491"/>
            </a:xfrm>
            <a:custGeom>
              <a:avLst/>
              <a:gdLst>
                <a:gd name="connsiteX0" fmla="*/ 40994 w 2542010"/>
                <a:gd name="connsiteY0" fmla="*/ 0 h 810491"/>
                <a:gd name="connsiteX1" fmla="*/ 40994 w 2542010"/>
                <a:gd name="connsiteY1" fmla="*/ 498764 h 810491"/>
                <a:gd name="connsiteX2" fmla="*/ 467022 w 2542010"/>
                <a:gd name="connsiteY2" fmla="*/ 571500 h 810491"/>
                <a:gd name="connsiteX3" fmla="*/ 1246340 w 2542010"/>
                <a:gd name="connsiteY3" fmla="*/ 322118 h 810491"/>
                <a:gd name="connsiteX4" fmla="*/ 1963312 w 2542010"/>
                <a:gd name="connsiteY4" fmla="*/ 62345 h 810491"/>
                <a:gd name="connsiteX5" fmla="*/ 2399731 w 2542010"/>
                <a:gd name="connsiteY5" fmla="*/ 103909 h 810491"/>
                <a:gd name="connsiteX6" fmla="*/ 2524422 w 2542010"/>
                <a:gd name="connsiteY6" fmla="*/ 477982 h 810491"/>
                <a:gd name="connsiteX7" fmla="*/ 2524422 w 2542010"/>
                <a:gd name="connsiteY7" fmla="*/ 810491 h 81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010" h="810491">
                  <a:moveTo>
                    <a:pt x="40994" y="0"/>
                  </a:moveTo>
                  <a:cubicBezTo>
                    <a:pt x="5491" y="201757"/>
                    <a:pt x="-30011" y="403514"/>
                    <a:pt x="40994" y="498764"/>
                  </a:cubicBezTo>
                  <a:cubicBezTo>
                    <a:pt x="111999" y="594014"/>
                    <a:pt x="266131" y="600941"/>
                    <a:pt x="467022" y="571500"/>
                  </a:cubicBezTo>
                  <a:cubicBezTo>
                    <a:pt x="667913" y="542059"/>
                    <a:pt x="996958" y="406977"/>
                    <a:pt x="1246340" y="322118"/>
                  </a:cubicBezTo>
                  <a:cubicBezTo>
                    <a:pt x="1495722" y="237259"/>
                    <a:pt x="1771080" y="98713"/>
                    <a:pt x="1963312" y="62345"/>
                  </a:cubicBezTo>
                  <a:cubicBezTo>
                    <a:pt x="2155544" y="25977"/>
                    <a:pt x="2306213" y="34636"/>
                    <a:pt x="2399731" y="103909"/>
                  </a:cubicBezTo>
                  <a:cubicBezTo>
                    <a:pt x="2493249" y="173182"/>
                    <a:pt x="2503640" y="360218"/>
                    <a:pt x="2524422" y="477982"/>
                  </a:cubicBezTo>
                  <a:cubicBezTo>
                    <a:pt x="2545204" y="595746"/>
                    <a:pt x="2550399" y="768927"/>
                    <a:pt x="2524422" y="810491"/>
                  </a:cubicBezTo>
                </a:path>
              </a:pathLst>
            </a:cu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E1A2B09E-6659-7F24-BD91-23F48F91D9ED}"/>
              </a:ext>
            </a:extLst>
          </p:cNvPr>
          <p:cNvSpPr txBox="1"/>
          <p:nvPr/>
        </p:nvSpPr>
        <p:spPr>
          <a:xfrm>
            <a:off x="512893" y="1908578"/>
            <a:ext cx="2282170" cy="1200329"/>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Develop Second Round of CNTs  </a:t>
            </a:r>
          </a:p>
        </p:txBody>
      </p:sp>
      <p:sp>
        <p:nvSpPr>
          <p:cNvPr id="32" name="TextBox 31">
            <a:extLst>
              <a:ext uri="{FF2B5EF4-FFF2-40B4-BE49-F238E27FC236}">
                <a16:creationId xmlns:a16="http://schemas.microsoft.com/office/drawing/2014/main" id="{F7D5E53A-E211-E759-D527-2B115409AA26}"/>
              </a:ext>
            </a:extLst>
          </p:cNvPr>
          <p:cNvSpPr txBox="1"/>
          <p:nvPr/>
        </p:nvSpPr>
        <p:spPr>
          <a:xfrm>
            <a:off x="6091350" y="1876232"/>
            <a:ext cx="1652751" cy="1107996"/>
          </a:xfrm>
          <a:prstGeom prst="rect">
            <a:avLst/>
          </a:prstGeom>
          <a:noFill/>
        </p:spPr>
        <p:txBody>
          <a:bodyPr wrap="square" rtlCol="0">
            <a:spAutoFit/>
          </a:bodyPr>
          <a:lstStyle/>
          <a:p>
            <a:pPr algn="ctr"/>
            <a:r>
              <a:rPr lang="en-US" sz="2400"/>
              <a:t>Concept</a:t>
            </a:r>
          </a:p>
          <a:p>
            <a:pPr algn="ctr"/>
            <a:r>
              <a:rPr lang="en-US" sz="2400"/>
              <a:t>Selection</a:t>
            </a:r>
          </a:p>
          <a:p>
            <a:endParaRPr lang="en-US"/>
          </a:p>
        </p:txBody>
      </p:sp>
      <p:grpSp>
        <p:nvGrpSpPr>
          <p:cNvPr id="33" name="Group 32">
            <a:extLst>
              <a:ext uri="{FF2B5EF4-FFF2-40B4-BE49-F238E27FC236}">
                <a16:creationId xmlns:a16="http://schemas.microsoft.com/office/drawing/2014/main" id="{13EA9CB5-2D03-9ED4-F960-6F32CDA9ADE0}"/>
              </a:ext>
            </a:extLst>
          </p:cNvPr>
          <p:cNvGrpSpPr/>
          <p:nvPr/>
        </p:nvGrpSpPr>
        <p:grpSpPr>
          <a:xfrm>
            <a:off x="75320" y="1081969"/>
            <a:ext cx="317414" cy="290212"/>
            <a:chOff x="9254971" y="4414909"/>
            <a:chExt cx="317414" cy="290212"/>
          </a:xfrm>
        </p:grpSpPr>
        <p:grpSp>
          <p:nvGrpSpPr>
            <p:cNvPr id="34" name="Group 33">
              <a:extLst>
                <a:ext uri="{FF2B5EF4-FFF2-40B4-BE49-F238E27FC236}">
                  <a16:creationId xmlns:a16="http://schemas.microsoft.com/office/drawing/2014/main" id="{7560B6A8-9470-8490-75D5-A70AF600A4C9}"/>
                </a:ext>
              </a:extLst>
            </p:cNvPr>
            <p:cNvGrpSpPr/>
            <p:nvPr/>
          </p:nvGrpSpPr>
          <p:grpSpPr>
            <a:xfrm>
              <a:off x="9254971" y="4454353"/>
              <a:ext cx="277847" cy="250768"/>
              <a:chOff x="9254971" y="4454353"/>
              <a:chExt cx="277847" cy="250768"/>
            </a:xfrm>
          </p:grpSpPr>
          <p:sp>
            <p:nvSpPr>
              <p:cNvPr id="36" name="Flowchart: Connector 35">
                <a:extLst>
                  <a:ext uri="{FF2B5EF4-FFF2-40B4-BE49-F238E27FC236}">
                    <a16:creationId xmlns:a16="http://schemas.microsoft.com/office/drawing/2014/main" id="{5B832A66-E311-FF83-7667-D850DC2B5765}"/>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586DD45B-06B5-01EC-870B-F04FFF4FC4AD}"/>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Flowchart: Connector 34">
              <a:extLst>
                <a:ext uri="{FF2B5EF4-FFF2-40B4-BE49-F238E27FC236}">
                  <a16:creationId xmlns:a16="http://schemas.microsoft.com/office/drawing/2014/main" id="{9A550B45-973E-C953-049F-C40392D258F7}"/>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C7A330FC-986F-8588-518A-3F9867EC5551}"/>
              </a:ext>
            </a:extLst>
          </p:cNvPr>
          <p:cNvGrpSpPr/>
          <p:nvPr/>
        </p:nvGrpSpPr>
        <p:grpSpPr>
          <a:xfrm>
            <a:off x="3677309" y="6072247"/>
            <a:ext cx="317414" cy="290212"/>
            <a:chOff x="9254971" y="4414909"/>
            <a:chExt cx="317414" cy="290212"/>
          </a:xfrm>
        </p:grpSpPr>
        <p:grpSp>
          <p:nvGrpSpPr>
            <p:cNvPr id="39" name="Group 38">
              <a:extLst>
                <a:ext uri="{FF2B5EF4-FFF2-40B4-BE49-F238E27FC236}">
                  <a16:creationId xmlns:a16="http://schemas.microsoft.com/office/drawing/2014/main" id="{13436EA2-FE37-6011-67EE-A5C465063189}"/>
                </a:ext>
              </a:extLst>
            </p:cNvPr>
            <p:cNvGrpSpPr/>
            <p:nvPr/>
          </p:nvGrpSpPr>
          <p:grpSpPr>
            <a:xfrm>
              <a:off x="9254971" y="4454353"/>
              <a:ext cx="277847" cy="250768"/>
              <a:chOff x="9254971" y="4454353"/>
              <a:chExt cx="277847" cy="250768"/>
            </a:xfrm>
          </p:grpSpPr>
          <p:sp>
            <p:nvSpPr>
              <p:cNvPr id="41" name="Flowchart: Connector 40">
                <a:extLst>
                  <a:ext uri="{FF2B5EF4-FFF2-40B4-BE49-F238E27FC236}">
                    <a16:creationId xmlns:a16="http://schemas.microsoft.com/office/drawing/2014/main" id="{1FD66FD6-3B74-3967-3ECA-B00CCC5EF8F4}"/>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A2D5B68B-2F81-EED8-D330-8C6592C8BA09}"/>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lowchart: Connector 39">
              <a:extLst>
                <a:ext uri="{FF2B5EF4-FFF2-40B4-BE49-F238E27FC236}">
                  <a16:creationId xmlns:a16="http://schemas.microsoft.com/office/drawing/2014/main" id="{283F06D5-3CF2-E17A-5E0F-F0B155B836D1}"/>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E62F601-E22F-0416-792A-153DD1B66A3A}"/>
              </a:ext>
            </a:extLst>
          </p:cNvPr>
          <p:cNvGrpSpPr/>
          <p:nvPr/>
        </p:nvGrpSpPr>
        <p:grpSpPr>
          <a:xfrm>
            <a:off x="6911580" y="3216640"/>
            <a:ext cx="317414" cy="290212"/>
            <a:chOff x="9254971" y="4414909"/>
            <a:chExt cx="317414" cy="290212"/>
          </a:xfrm>
        </p:grpSpPr>
        <p:grpSp>
          <p:nvGrpSpPr>
            <p:cNvPr id="44" name="Group 43">
              <a:extLst>
                <a:ext uri="{FF2B5EF4-FFF2-40B4-BE49-F238E27FC236}">
                  <a16:creationId xmlns:a16="http://schemas.microsoft.com/office/drawing/2014/main" id="{4B9AF1EA-F24B-27F6-A130-E877CA685CB2}"/>
                </a:ext>
              </a:extLst>
            </p:cNvPr>
            <p:cNvGrpSpPr/>
            <p:nvPr/>
          </p:nvGrpSpPr>
          <p:grpSpPr>
            <a:xfrm>
              <a:off x="9254971" y="4454353"/>
              <a:ext cx="277847" cy="250768"/>
              <a:chOff x="9254971" y="4454353"/>
              <a:chExt cx="277847" cy="250768"/>
            </a:xfrm>
          </p:grpSpPr>
          <p:sp>
            <p:nvSpPr>
              <p:cNvPr id="46" name="Flowchart: Connector 45">
                <a:extLst>
                  <a:ext uri="{FF2B5EF4-FFF2-40B4-BE49-F238E27FC236}">
                    <a16:creationId xmlns:a16="http://schemas.microsoft.com/office/drawing/2014/main" id="{7FDF78B0-1E6B-C07D-148E-FAAC97E2902D}"/>
                  </a:ext>
                </a:extLst>
              </p:cNvPr>
              <p:cNvSpPr/>
              <p:nvPr/>
            </p:nvSpPr>
            <p:spPr>
              <a:xfrm rot="18974392">
                <a:off x="9296412" y="4454353"/>
                <a:ext cx="236406" cy="230497"/>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337F6924-8C7E-8568-114E-91F86F17257E}"/>
                  </a:ext>
                </a:extLst>
              </p:cNvPr>
              <p:cNvSpPr/>
              <p:nvPr/>
            </p:nvSpPr>
            <p:spPr>
              <a:xfrm rot="18974392">
                <a:off x="9254971" y="4542278"/>
                <a:ext cx="180956" cy="16284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lowchart: Connector 44">
              <a:extLst>
                <a:ext uri="{FF2B5EF4-FFF2-40B4-BE49-F238E27FC236}">
                  <a16:creationId xmlns:a16="http://schemas.microsoft.com/office/drawing/2014/main" id="{8FDCB131-F836-1D39-ECB1-A1EEB1665CA9}"/>
                </a:ext>
              </a:extLst>
            </p:cNvPr>
            <p:cNvSpPr/>
            <p:nvPr/>
          </p:nvSpPr>
          <p:spPr>
            <a:xfrm rot="18974392">
              <a:off x="9413330" y="4414909"/>
              <a:ext cx="159055" cy="140434"/>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77F6B584-112E-4CDD-9390-E9688A97183E}"/>
              </a:ext>
            </a:extLst>
          </p:cNvPr>
          <p:cNvGrpSpPr/>
          <p:nvPr/>
        </p:nvGrpSpPr>
        <p:grpSpPr>
          <a:xfrm>
            <a:off x="5927045" y="1258828"/>
            <a:ext cx="2145817" cy="2318735"/>
            <a:chOff x="5727068" y="2385553"/>
            <a:chExt cx="2818180" cy="3402674"/>
          </a:xfrm>
        </p:grpSpPr>
        <p:grpSp>
          <p:nvGrpSpPr>
            <p:cNvPr id="49" name="Group 48">
              <a:extLst>
                <a:ext uri="{FF2B5EF4-FFF2-40B4-BE49-F238E27FC236}">
                  <a16:creationId xmlns:a16="http://schemas.microsoft.com/office/drawing/2014/main" id="{9CC1EA1B-3CA7-0C6F-5C58-9BAE63F0F9B9}"/>
                </a:ext>
              </a:extLst>
            </p:cNvPr>
            <p:cNvGrpSpPr/>
            <p:nvPr/>
          </p:nvGrpSpPr>
          <p:grpSpPr>
            <a:xfrm>
              <a:off x="5727068" y="2385553"/>
              <a:ext cx="2818180" cy="3402674"/>
              <a:chOff x="4480264" y="2187615"/>
              <a:chExt cx="960699" cy="2060294"/>
            </a:xfrm>
          </p:grpSpPr>
          <p:sp>
            <p:nvSpPr>
              <p:cNvPr id="51" name="Rectangle: Rounded Corners 50">
                <a:extLst>
                  <a:ext uri="{FF2B5EF4-FFF2-40B4-BE49-F238E27FC236}">
                    <a16:creationId xmlns:a16="http://schemas.microsoft.com/office/drawing/2014/main" id="{A7158EB9-8BF1-AD68-C2BC-0DA3F5CA3CE2}"/>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DFBC7817-5C16-D149-8886-32B399D8A284}"/>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B3ABCA68-365E-AFEC-81D0-80F175224410}"/>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a:extLst>
                <a:ext uri="{FF2B5EF4-FFF2-40B4-BE49-F238E27FC236}">
                  <a16:creationId xmlns:a16="http://schemas.microsoft.com/office/drawing/2014/main" id="{3E9AE2B9-EF35-F38D-133D-4084CAD5D4B6}"/>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0D7548B4-99BB-CFD9-6996-37AC7C20682D}"/>
              </a:ext>
            </a:extLst>
          </p:cNvPr>
          <p:cNvGrpSpPr/>
          <p:nvPr/>
        </p:nvGrpSpPr>
        <p:grpSpPr>
          <a:xfrm>
            <a:off x="8211336" y="3904389"/>
            <a:ext cx="2145817" cy="2318735"/>
            <a:chOff x="5727068" y="2385553"/>
            <a:chExt cx="2818180" cy="3402674"/>
          </a:xfrm>
        </p:grpSpPr>
        <p:grpSp>
          <p:nvGrpSpPr>
            <p:cNvPr id="57" name="Group 56">
              <a:extLst>
                <a:ext uri="{FF2B5EF4-FFF2-40B4-BE49-F238E27FC236}">
                  <a16:creationId xmlns:a16="http://schemas.microsoft.com/office/drawing/2014/main" id="{9347DE19-DDED-A416-25CA-B5863368578B}"/>
                </a:ext>
              </a:extLst>
            </p:cNvPr>
            <p:cNvGrpSpPr/>
            <p:nvPr/>
          </p:nvGrpSpPr>
          <p:grpSpPr>
            <a:xfrm>
              <a:off x="5727068" y="2385553"/>
              <a:ext cx="2818180" cy="3402674"/>
              <a:chOff x="4480264" y="2187615"/>
              <a:chExt cx="960699" cy="2060294"/>
            </a:xfrm>
          </p:grpSpPr>
          <p:sp>
            <p:nvSpPr>
              <p:cNvPr id="59" name="Rectangle: Rounded Corners 58">
                <a:extLst>
                  <a:ext uri="{FF2B5EF4-FFF2-40B4-BE49-F238E27FC236}">
                    <a16:creationId xmlns:a16="http://schemas.microsoft.com/office/drawing/2014/main" id="{C90AA381-04A9-8070-7F94-C6EBA44CC43D}"/>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FA32DA50-642A-4A8D-7757-79DE92FF5F4F}"/>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5B45D64F-0B2D-9292-E666-490956CCD1E6}"/>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ectangle 57">
              <a:extLst>
                <a:ext uri="{FF2B5EF4-FFF2-40B4-BE49-F238E27FC236}">
                  <a16:creationId xmlns:a16="http://schemas.microsoft.com/office/drawing/2014/main" id="{B8BD05DC-7D77-7744-9375-04829A6B97A3}"/>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1E9837EA-41EB-3655-81E2-43C2DD43AC98}"/>
              </a:ext>
            </a:extLst>
          </p:cNvPr>
          <p:cNvSpPr/>
          <p:nvPr/>
        </p:nvSpPr>
        <p:spPr>
          <a:xfrm>
            <a:off x="10678229" y="5871455"/>
            <a:ext cx="184721" cy="60366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ED36176-702F-117B-8B1C-8BB17EB8F32E}"/>
              </a:ext>
            </a:extLst>
          </p:cNvPr>
          <p:cNvSpPr txBox="1"/>
          <p:nvPr/>
        </p:nvSpPr>
        <p:spPr>
          <a:xfrm>
            <a:off x="5841471" y="1649733"/>
            <a:ext cx="2282170" cy="1569660"/>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Finish Testing and Tuning Peristaltic Pump</a:t>
            </a:r>
          </a:p>
        </p:txBody>
      </p:sp>
      <p:sp>
        <p:nvSpPr>
          <p:cNvPr id="4" name="Text Placeholder 6">
            <a:extLst>
              <a:ext uri="{FF2B5EF4-FFF2-40B4-BE49-F238E27FC236}">
                <a16:creationId xmlns:a16="http://schemas.microsoft.com/office/drawing/2014/main" id="{2479DE1A-8623-B723-14E0-C96D6D5138F5}"/>
              </a:ext>
            </a:extLst>
          </p:cNvPr>
          <p:cNvSpPr txBox="1">
            <a:spLocks/>
          </p:cNvSpPr>
          <p:nvPr/>
        </p:nvSpPr>
        <p:spPr>
          <a:xfrm>
            <a:off x="10716106" y="26593"/>
            <a:ext cx="1475894" cy="32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solidFill>
                  <a:schemeClr val="bg1"/>
                </a:solidFill>
                <a:latin typeface="Arial" panose="020B0604020202020204" pitchFamily="34" charset="0"/>
                <a:cs typeface="Arial" panose="020B0604020202020204" pitchFamily="34" charset="0"/>
              </a:rPr>
              <a:t>Matthew Kennedy</a:t>
            </a:r>
          </a:p>
        </p:txBody>
      </p:sp>
      <p:sp>
        <p:nvSpPr>
          <p:cNvPr id="55" name="Rectangle 54">
            <a:extLst>
              <a:ext uri="{FF2B5EF4-FFF2-40B4-BE49-F238E27FC236}">
                <a16:creationId xmlns:a16="http://schemas.microsoft.com/office/drawing/2014/main" id="{1AB8F5A4-4F65-8951-E8C4-9E5AE6168477}"/>
              </a:ext>
            </a:extLst>
          </p:cNvPr>
          <p:cNvSpPr/>
          <p:nvPr/>
        </p:nvSpPr>
        <p:spPr>
          <a:xfrm>
            <a:off x="5133109" y="6474372"/>
            <a:ext cx="559025" cy="177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5510580A-0CE3-BE52-A6E3-E216E6464323}"/>
              </a:ext>
            </a:extLst>
          </p:cNvPr>
          <p:cNvSpPr txBox="1"/>
          <p:nvPr/>
        </p:nvSpPr>
        <p:spPr>
          <a:xfrm>
            <a:off x="2623763" y="4438222"/>
            <a:ext cx="2359508" cy="1200329"/>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Connect Piping and Water System</a:t>
            </a:r>
          </a:p>
        </p:txBody>
      </p:sp>
      <p:sp>
        <p:nvSpPr>
          <p:cNvPr id="73" name="TextBox 72">
            <a:extLst>
              <a:ext uri="{FF2B5EF4-FFF2-40B4-BE49-F238E27FC236}">
                <a16:creationId xmlns:a16="http://schemas.microsoft.com/office/drawing/2014/main" id="{020707E2-A411-EA26-E3DE-771A9E48746A}"/>
              </a:ext>
            </a:extLst>
          </p:cNvPr>
          <p:cNvSpPr txBox="1"/>
          <p:nvPr/>
        </p:nvSpPr>
        <p:spPr>
          <a:xfrm>
            <a:off x="8288434" y="4320372"/>
            <a:ext cx="1991620" cy="1569660"/>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 Testing and Verification of Water Quality</a:t>
            </a:r>
          </a:p>
        </p:txBody>
      </p:sp>
    </p:spTree>
    <p:extLst>
      <p:ext uri="{BB962C8B-B14F-4D97-AF65-F5344CB8AC3E}">
        <p14:creationId xmlns:p14="http://schemas.microsoft.com/office/powerpoint/2010/main" val="2088423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576 -0.0213 L 0.04753 -0.04584 L 0.09583 -0.08264 L 0.11563 -0.06899 L 0.11654 -0.02593 L 0.11654 0.02476 " pathEditMode="relative" rAng="0" ptsTypes="AAAAAA">
                                      <p:cBhvr>
                                        <p:cTn id="6" dur="2000" fill="hold"/>
                                        <p:tgtEl>
                                          <p:spTgt spid="33"/>
                                        </p:tgtEl>
                                        <p:attrNameLst>
                                          <p:attrName>ppt_x</p:attrName>
                                          <p:attrName>ppt_y</p:attrName>
                                        </p:attrNameLst>
                                      </p:cBhvr>
                                      <p:rCtr x="5039" y="-764"/>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11315 0.35 C 0.11263 0.36134 0.11185 0.37291 0.1155 0.3787 C 0.11914 0.38449 0.12565 0.38518 0.1349 0.38425 C 0.1444 0.38333 0.15625 0.37962 0.17175 0.37314 C 0.18724 0.36666 0.21211 0.35115 0.22787 0.34513 C 0.24362 0.33912 0.25625 0.3368 0.26615 0.3368 C 0.27591 0.33703 0.28268 0.33981 0.28698 0.34606 C 0.29141 0.35254 0.29128 0.36574 0.29245 0.375 C 0.29362 0.38402 0.29362 0.3949 0.29388 0.40115 C 0.29427 0.40717 0.29453 0.40925 0.29479 0.41157 " pathEditMode="relative" rAng="0" ptsTypes="AAAAAAAAAA">
                                      <p:cBhvr>
                                        <p:cTn id="9" dur="2000" fill="hold"/>
                                        <p:tgtEl>
                                          <p:spTgt spid="33"/>
                                        </p:tgtEl>
                                        <p:attrNameLst>
                                          <p:attrName>ppt_x</p:attrName>
                                          <p:attrName>ppt_y</p:attrName>
                                        </p:attrNameLst>
                                      </p:cBhvr>
                                      <p:rCtr x="9049" y="2407"/>
                                    </p:animMotion>
                                  </p:childTnLst>
                                </p:cTn>
                              </p:par>
                            </p:childTnLst>
                          </p:cTn>
                        </p:par>
                        <p:par>
                          <p:cTn id="10" fill="hold">
                            <p:stCondLst>
                              <p:cond delay="4000"/>
                            </p:stCondLst>
                            <p:childTnLst>
                              <p:par>
                                <p:cTn id="11" presetID="1" presetClass="exit" presetSubtype="0" fill="hold" nodeType="afterEffect">
                                  <p:stCondLst>
                                    <p:cond delay="0"/>
                                  </p:stCondLst>
                                  <p:childTnLst>
                                    <p:set>
                                      <p:cBhvr>
                                        <p:cTn id="12" dur="1" fill="hold">
                                          <p:stCondLst>
                                            <p:cond delay="0"/>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0" presetClass="path" presetSubtype="0" accel="50000" decel="50000" fill="hold" nodeType="withEffect">
                                  <p:stCondLst>
                                    <p:cond delay="0"/>
                                  </p:stCondLst>
                                  <p:childTnLst>
                                    <p:animMotion origin="layout" path="M -0.00065 -0.00046 C -0.0052 0.01736 0.01302 0.02408 0.02787 0.02408 C 0.04258 0.02408 0.07474 0.01227 0.08802 -0.00046 C 0.10144 -0.01366 0.10508 -0.01412 0.10782 -0.05463 C 0.11055 -0.09514 0.10508 -0.17824 0.10443 -0.24444 C 0.10365 -0.31204 0.08815 -0.39259 0.08373 -0.45393 C 0.0793 -0.51504 0.07748 -0.55625 0.07787 -0.6118 C 0.07787 -0.6669 0.07683 -0.74236 0.08464 -0.78634 C 0.09232 -0.83032 0.10287 -0.85949 0.12409 -0.87685 C 0.14519 -0.89398 0.19362 -0.89051 0.21185 -0.89051 C 0.23034 -0.89074 0.22995 -0.88079 0.23451 -0.87824 C 0.23894 -0.87592 0.23581 -0.88333 0.23868 -0.87523 C 0.24167 -0.8669 0.2694 -0.85509 0.27058 -0.8294 C 0.27175 -0.80324 0.26537 -0.75532 0.27331 -0.71852 " pathEditMode="relative" rAng="0" ptsTypes="AAAAAAAAAAAAAA">
                                      <p:cBhvr>
                                        <p:cTn id="18" dur="3000" fill="hold"/>
                                        <p:tgtEl>
                                          <p:spTgt spid="38"/>
                                        </p:tgtEl>
                                        <p:attrNameLst>
                                          <p:attrName>ppt_x</p:attrName>
                                          <p:attrName>ppt_y</p:attrName>
                                        </p:attrNameLst>
                                      </p:cBhvr>
                                      <p:rCtr x="13659" y="-43287"/>
                                    </p:animMotion>
                                  </p:childTnLst>
                                </p:cTn>
                              </p:par>
                            </p:childTnLst>
                          </p:cTn>
                        </p:par>
                        <p:par>
                          <p:cTn id="19" fill="hold">
                            <p:stCondLst>
                              <p:cond delay="3000"/>
                            </p:stCondLst>
                            <p:childTnLst>
                              <p:par>
                                <p:cTn id="20" presetID="1" presetClass="exit" presetSubtype="0" fill="hold" nodeType="afterEffect">
                                  <p:stCondLst>
                                    <p:cond delay="0"/>
                                  </p:stCondLst>
                                  <p:childTnLst>
                                    <p:set>
                                      <p:cBhvr>
                                        <p:cTn id="21" dur="1" fill="hold">
                                          <p:stCondLst>
                                            <p:cond delay="0"/>
                                          </p:stCondLst>
                                        </p:cTn>
                                        <p:tgtEl>
                                          <p:spTgt spid="3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par>
                                <p:cTn id="24" presetID="0" presetClass="path" presetSubtype="0" accel="50000" decel="50000" fill="hold" nodeType="withEffect">
                                  <p:stCondLst>
                                    <p:cond delay="0"/>
                                  </p:stCondLst>
                                  <p:childTnLst>
                                    <p:animMotion origin="layout" path="M 0.00013 0.00949 C -0.00339 0.0287 -0.00677 0.04768 0.00104 0.05231 C 0.00872 0.05694 0.02617 0.05092 0.04674 0.03703 C 0.06719 0.02314 0.10469 -0.01852 0.12435 -0.03033 C 0.14388 -0.04213 0.15443 -0.0375 0.16393 -0.03334 C 0.17344 -0.0294 0.17721 -0.02547 0.18125 -0.00579 C 0.18528 0.01389 0.18646 0.06226 0.18815 0.08449 C 0.18971 0.10671 0.19049 0.12268 0.19075 0.12754 " pathEditMode="relative" ptsTypes="AAAAAAAA">
                                      <p:cBhvr>
                                        <p:cTn id="25" dur="2000" fill="hold"/>
                                        <p:tgtEl>
                                          <p:spTgt spid="43"/>
                                        </p:tgtEl>
                                        <p:attrNameLst>
                                          <p:attrName>ppt_x</p:attrName>
                                          <p:attrName>ppt_y</p:attrName>
                                        </p:attrNameLst>
                                      </p:cBhvr>
                                    </p:animMotion>
                                  </p:childTnLst>
                                </p:cTn>
                              </p:par>
                            </p:childTnLst>
                          </p:cTn>
                        </p:par>
                        <p:par>
                          <p:cTn id="26" fill="hold">
                            <p:stCondLst>
                              <p:cond delay="5000"/>
                            </p:stCondLst>
                            <p:childTnLst>
                              <p:par>
                                <p:cTn id="27" presetID="1" presetClass="exit" presetSubtype="0" fill="hold" nodeType="afterEffect">
                                  <p:stCondLst>
                                    <p:cond delay="0"/>
                                  </p:stCondLst>
                                  <p:childTnLst>
                                    <p:set>
                                      <p:cBhvr>
                                        <p:cTn id="28"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992941-BD4C-9B35-72D9-E2FF24DF36E6}"/>
              </a:ext>
            </a:extLst>
          </p:cNvPr>
          <p:cNvSpPr>
            <a:spLocks noGrp="1"/>
          </p:cNvSpPr>
          <p:nvPr>
            <p:ph type="sldNum" sz="quarter" idx="12"/>
          </p:nvPr>
        </p:nvSpPr>
        <p:spPr/>
        <p:txBody>
          <a:bodyPr anchor="ctr">
            <a:normAutofit/>
          </a:bodyPr>
          <a:lstStyle/>
          <a:p>
            <a:pPr>
              <a:spcAft>
                <a:spcPts val="600"/>
              </a:spcAft>
            </a:pPr>
            <a:fld id="{A5AEF524-62EC-C340-82A1-9F47B6C43E55}" type="slidenum">
              <a:rPr lang="en-US" smtClean="0"/>
              <a:pPr>
                <a:spcAft>
                  <a:spcPts val="600"/>
                </a:spcAft>
              </a:pPr>
              <a:t>39</a:t>
            </a:fld>
            <a:endParaRPr lang="en-US"/>
          </a:p>
        </p:txBody>
      </p:sp>
      <p:pic>
        <p:nvPicPr>
          <p:cNvPr id="29" name="Graphic 28" descr="Kidneys with solid fill">
            <a:extLst>
              <a:ext uri="{FF2B5EF4-FFF2-40B4-BE49-F238E27FC236}">
                <a16:creationId xmlns:a16="http://schemas.microsoft.com/office/drawing/2014/main" id="{8469629D-6DFE-260B-724E-10DD4490A46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869" t="14140" r="6373" b="13877"/>
          <a:stretch/>
        </p:blipFill>
        <p:spPr>
          <a:xfrm>
            <a:off x="572064" y="680099"/>
            <a:ext cx="9686034" cy="6340813"/>
          </a:xfrm>
          <a:prstGeom prst="rect">
            <a:avLst/>
          </a:prstGeom>
        </p:spPr>
      </p:pic>
      <p:sp>
        <p:nvSpPr>
          <p:cNvPr id="11" name="Flowchart: Connector 10">
            <a:extLst>
              <a:ext uri="{FF2B5EF4-FFF2-40B4-BE49-F238E27FC236}">
                <a16:creationId xmlns:a16="http://schemas.microsoft.com/office/drawing/2014/main" id="{7DECC905-8774-62E0-A467-9DFED7C31E3F}"/>
              </a:ext>
            </a:extLst>
          </p:cNvPr>
          <p:cNvSpPr/>
          <p:nvPr/>
        </p:nvSpPr>
        <p:spPr>
          <a:xfrm>
            <a:off x="7119216" y="1243082"/>
            <a:ext cx="1509169" cy="1334026"/>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AA8C8F4A-ADF4-F53C-64C5-92C75EC91EED}"/>
              </a:ext>
            </a:extLst>
          </p:cNvPr>
          <p:cNvSpPr/>
          <p:nvPr/>
        </p:nvSpPr>
        <p:spPr>
          <a:xfrm>
            <a:off x="1908765" y="3851509"/>
            <a:ext cx="1509169" cy="1334436"/>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F380EA82-C3B7-561F-75B0-33922B25809D}"/>
              </a:ext>
            </a:extLst>
          </p:cNvPr>
          <p:cNvSpPr/>
          <p:nvPr/>
        </p:nvSpPr>
        <p:spPr>
          <a:xfrm>
            <a:off x="1908766" y="1243082"/>
            <a:ext cx="1509169" cy="1334436"/>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A5D4FF3-C485-0023-07C5-7E67F3EA303E}"/>
              </a:ext>
            </a:extLst>
          </p:cNvPr>
          <p:cNvGrpSpPr/>
          <p:nvPr/>
        </p:nvGrpSpPr>
        <p:grpSpPr>
          <a:xfrm>
            <a:off x="7467915" y="3850505"/>
            <a:ext cx="1509169" cy="1334436"/>
            <a:chOff x="7371044" y="3903369"/>
            <a:chExt cx="1509169" cy="1334436"/>
          </a:xfrm>
        </p:grpSpPr>
        <p:sp>
          <p:nvSpPr>
            <p:cNvPr id="16" name="Flowchart: Connector 15">
              <a:extLst>
                <a:ext uri="{FF2B5EF4-FFF2-40B4-BE49-F238E27FC236}">
                  <a16:creationId xmlns:a16="http://schemas.microsoft.com/office/drawing/2014/main" id="{1DD89B76-1CBF-881B-A2DD-272EF0ADB039}"/>
                </a:ext>
              </a:extLst>
            </p:cNvPr>
            <p:cNvSpPr/>
            <p:nvPr/>
          </p:nvSpPr>
          <p:spPr>
            <a:xfrm>
              <a:off x="7371044" y="3903369"/>
              <a:ext cx="1509169" cy="1334436"/>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sez="http://schemas.microsoft.com/office/powerpoint/2016/sectionzoom" Requires="psez">
            <p:graphicFrame>
              <p:nvGraphicFramePr>
                <p:cNvPr id="14" name="Section Zoom 13">
                  <a:extLst>
                    <a:ext uri="{FF2B5EF4-FFF2-40B4-BE49-F238E27FC236}">
                      <a16:creationId xmlns:a16="http://schemas.microsoft.com/office/drawing/2014/main" id="{23081F81-2862-967A-D05C-0AC8DE53DAAA}"/>
                    </a:ext>
                  </a:extLst>
                </p:cNvPr>
                <p:cNvGraphicFramePr>
                  <a:graphicFrameLocks noChangeAspect="1"/>
                </p:cNvGraphicFramePr>
                <p:nvPr>
                  <p:extLst>
                    <p:ext uri="{D42A27DB-BD31-4B8C-83A1-F6EECF244321}">
                      <p14:modId xmlns:p14="http://schemas.microsoft.com/office/powerpoint/2010/main" val="462349246"/>
                    </p:ext>
                  </p:extLst>
                </p:nvPr>
              </p:nvGraphicFramePr>
              <p:xfrm>
                <a:off x="7467915" y="3912874"/>
                <a:ext cx="1315425" cy="1315425"/>
              </p:xfrm>
              <a:graphic>
                <a:graphicData uri="http://schemas.microsoft.com/office/powerpoint/2016/sectionzoom">
                  <psez:sectionZm>
                    <psez:sectionZmObj sectionId="{D2EA30EA-0BC0-4C37-A8F8-2B41D5EE3350}">
                      <psez:zmPr id="{F72B9CFA-B559-41DC-86CB-98AFE5E2A486}" transitionDur="1000">
                        <p166:blipFill xmlns:p166="http://schemas.microsoft.com/office/powerpoint/2016/6/main">
                          <a:blip r:embed="rId5"/>
                          <a:stretch>
                            <a:fillRect/>
                          </a:stretch>
                        </p166:blipFill>
                        <p166:spPr xmlns:p166="http://schemas.microsoft.com/office/powerpoint/2016/6/main">
                          <a:xfrm>
                            <a:off x="0" y="0"/>
                            <a:ext cx="1315425" cy="1315425"/>
                          </a:xfrm>
                          <a:prstGeom prst="rect">
                            <a:avLst/>
                          </a:prstGeom>
                          <a:ln w="3175">
                            <a:noFill/>
                          </a:ln>
                        </p166:spPr>
                      </psez:zmPr>
                    </psez:sectionZmObj>
                  </psez:sectionZm>
                </a:graphicData>
              </a:graphic>
            </p:graphicFrame>
          </mc:Choice>
          <mc:Fallback>
            <p:pic>
              <p:nvPicPr>
                <p:cNvPr id="14" name="Section Zoom 13">
                  <a:hlinkClick r:id="rId6" action="ppaction://hlinksldjump"/>
                  <a:extLst>
                    <a:ext uri="{FF2B5EF4-FFF2-40B4-BE49-F238E27FC236}">
                      <a16:creationId xmlns:a16="http://schemas.microsoft.com/office/drawing/2014/main" id="{23081F81-2862-967A-D05C-0AC8DE53DAAA}"/>
                    </a:ext>
                  </a:extLst>
                </p:cNvPr>
                <p:cNvPicPr>
                  <a:picLocks noGrp="1" noRot="1" noChangeAspect="1" noMove="1" noResize="1" noEditPoints="1" noAdjustHandles="1" noChangeArrowheads="1" noChangeShapeType="1"/>
                </p:cNvPicPr>
                <p:nvPr/>
              </p:nvPicPr>
              <p:blipFill>
                <a:blip r:embed="rId5"/>
                <a:stretch>
                  <a:fillRect/>
                </a:stretch>
              </p:blipFill>
              <p:spPr>
                <a:xfrm>
                  <a:off x="7564786" y="3860010"/>
                  <a:ext cx="1315425" cy="1315425"/>
                </a:xfrm>
                <a:prstGeom prst="rect">
                  <a:avLst/>
                </a:prstGeom>
                <a:ln w="3175">
                  <a:noFill/>
                </a:ln>
              </p:spPr>
            </p:pic>
          </mc:Fallback>
        </mc:AlternateContent>
      </p:grpSp>
      <p:sp>
        <p:nvSpPr>
          <p:cNvPr id="19" name="TextBox 18">
            <a:extLst>
              <a:ext uri="{FF2B5EF4-FFF2-40B4-BE49-F238E27FC236}">
                <a16:creationId xmlns:a16="http://schemas.microsoft.com/office/drawing/2014/main" id="{ACB46B1A-9FCC-AF1B-4D81-B5DFB23391A6}"/>
              </a:ext>
            </a:extLst>
          </p:cNvPr>
          <p:cNvSpPr txBox="1"/>
          <p:nvPr/>
        </p:nvSpPr>
        <p:spPr>
          <a:xfrm>
            <a:off x="3378930" y="152983"/>
            <a:ext cx="3894887" cy="1015663"/>
          </a:xfrm>
          <a:prstGeom prst="rect">
            <a:avLst/>
          </a:prstGeom>
          <a:noFill/>
        </p:spPr>
        <p:txBody>
          <a:bodyPr wrap="square" rtlCol="0">
            <a:spAutoFit/>
          </a:bodyPr>
          <a:lstStyle/>
          <a:p>
            <a:r>
              <a:rPr lang="en-US" sz="6000">
                <a:latin typeface="Arial" panose="020B0604020202020204" pitchFamily="34" charset="0"/>
                <a:cs typeface="Arial" panose="020B0604020202020204" pitchFamily="34" charset="0"/>
              </a:rPr>
              <a:t>Thank You</a:t>
            </a:r>
          </a:p>
        </p:txBody>
      </p:sp>
      <p:sp>
        <p:nvSpPr>
          <p:cNvPr id="24" name="Flowchart: Stored Data 23">
            <a:extLst>
              <a:ext uri="{FF2B5EF4-FFF2-40B4-BE49-F238E27FC236}">
                <a16:creationId xmlns:a16="http://schemas.microsoft.com/office/drawing/2014/main" id="{788BDF74-A2E3-F7B1-FA61-0A24C76EB64D}"/>
              </a:ext>
            </a:extLst>
          </p:cNvPr>
          <p:cNvSpPr/>
          <p:nvPr/>
        </p:nvSpPr>
        <p:spPr>
          <a:xfrm rot="975424">
            <a:off x="897270" y="2146359"/>
            <a:ext cx="270492" cy="1148037"/>
          </a:xfrm>
          <a:prstGeom prst="flowChartOnlineStorag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Stored Data 24">
            <a:extLst>
              <a:ext uri="{FF2B5EF4-FFF2-40B4-BE49-F238E27FC236}">
                <a16:creationId xmlns:a16="http://schemas.microsoft.com/office/drawing/2014/main" id="{336D4002-E286-1FFC-F7C3-E5AB5B9A37E2}"/>
              </a:ext>
            </a:extLst>
          </p:cNvPr>
          <p:cNvSpPr/>
          <p:nvPr/>
        </p:nvSpPr>
        <p:spPr>
          <a:xfrm rot="20624576" flipH="1">
            <a:off x="9471211" y="2146359"/>
            <a:ext cx="270492" cy="1148037"/>
          </a:xfrm>
          <a:prstGeom prst="flowChartOnlineStorag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qr code on a white background&#10;&#10;Description automatically generated">
            <a:extLst>
              <a:ext uri="{FF2B5EF4-FFF2-40B4-BE49-F238E27FC236}">
                <a16:creationId xmlns:a16="http://schemas.microsoft.com/office/drawing/2014/main" id="{96C3B28A-11A9-E0E1-89A0-B1172837C993}"/>
              </a:ext>
            </a:extLst>
          </p:cNvPr>
          <p:cNvPicPr>
            <a:picLocks noChangeAspect="1"/>
          </p:cNvPicPr>
          <p:nvPr/>
        </p:nvPicPr>
        <p:blipFill>
          <a:blip r:embed="rId7"/>
          <a:stretch>
            <a:fillRect/>
          </a:stretch>
        </p:blipFill>
        <p:spPr>
          <a:xfrm>
            <a:off x="11134368" y="457674"/>
            <a:ext cx="548640" cy="548640"/>
          </a:xfrm>
          <a:prstGeom prst="rect">
            <a:avLst/>
          </a:prstGeom>
        </p:spPr>
      </p:pic>
      <p:sp>
        <p:nvSpPr>
          <p:cNvPr id="21" name="TextBox 20">
            <a:extLst>
              <a:ext uri="{FF2B5EF4-FFF2-40B4-BE49-F238E27FC236}">
                <a16:creationId xmlns:a16="http://schemas.microsoft.com/office/drawing/2014/main" id="{119B90C2-3CC0-EA94-8FC4-1FB435939C3E}"/>
              </a:ext>
            </a:extLst>
          </p:cNvPr>
          <p:cNvSpPr txBox="1"/>
          <p:nvPr/>
        </p:nvSpPr>
        <p:spPr>
          <a:xfrm>
            <a:off x="10843814" y="2512"/>
            <a:ext cx="1348186" cy="400110"/>
          </a:xfrm>
          <a:prstGeom prst="rect">
            <a:avLst/>
          </a:prstGeom>
          <a:noFill/>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LinkedIn</a:t>
            </a:r>
            <a:r>
              <a:rPr lang="en-US">
                <a:solidFill>
                  <a:schemeClr val="bg1"/>
                </a:solidFill>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5E96281D-5CDF-DF10-E954-DD0908EB667E}"/>
              </a:ext>
            </a:extLst>
          </p:cNvPr>
          <p:cNvSpPr txBox="1"/>
          <p:nvPr/>
        </p:nvSpPr>
        <p:spPr>
          <a:xfrm>
            <a:off x="10736024" y="993581"/>
            <a:ext cx="1607471" cy="369332"/>
          </a:xfrm>
          <a:prstGeom prst="rect">
            <a:avLst/>
          </a:prstGeom>
          <a:noFill/>
        </p:spPr>
        <p:txBody>
          <a:bodyPr wrap="square" rtlCol="0">
            <a:spAutoFit/>
          </a:bodyPr>
          <a:lstStyle/>
          <a:p>
            <a:r>
              <a:rPr lang="en-US">
                <a:solidFill>
                  <a:schemeClr val="bg1"/>
                </a:solidFill>
                <a:latin typeface="Arial Narrow" panose="020B0606020202030204" pitchFamily="34" charset="0"/>
              </a:rPr>
              <a:t>Kencin Autry</a:t>
            </a:r>
          </a:p>
        </p:txBody>
      </p:sp>
      <p:sp>
        <p:nvSpPr>
          <p:cNvPr id="13" name="TextBox 12">
            <a:extLst>
              <a:ext uri="{FF2B5EF4-FFF2-40B4-BE49-F238E27FC236}">
                <a16:creationId xmlns:a16="http://schemas.microsoft.com/office/drawing/2014/main" id="{4F663D62-21FD-4651-78C1-D2446A920D78}"/>
              </a:ext>
            </a:extLst>
          </p:cNvPr>
          <p:cNvSpPr txBox="1"/>
          <p:nvPr/>
        </p:nvSpPr>
        <p:spPr>
          <a:xfrm>
            <a:off x="10784553" y="1918871"/>
            <a:ext cx="1510413" cy="369332"/>
          </a:xfrm>
          <a:prstGeom prst="rect">
            <a:avLst/>
          </a:prstGeom>
          <a:noFill/>
        </p:spPr>
        <p:txBody>
          <a:bodyPr wrap="square" rtlCol="0">
            <a:spAutoFit/>
          </a:bodyPr>
          <a:lstStyle/>
          <a:p>
            <a:r>
              <a:rPr lang="en-US">
                <a:solidFill>
                  <a:schemeClr val="bg1"/>
                </a:solidFill>
                <a:latin typeface="Arial Narrow" panose="020B0606020202030204" pitchFamily="34" charset="0"/>
              </a:rPr>
              <a:t>Matt Kennedy</a:t>
            </a:r>
          </a:p>
        </p:txBody>
      </p:sp>
      <p:pic>
        <p:nvPicPr>
          <p:cNvPr id="17" name="Picture 16">
            <a:extLst>
              <a:ext uri="{FF2B5EF4-FFF2-40B4-BE49-F238E27FC236}">
                <a16:creationId xmlns:a16="http://schemas.microsoft.com/office/drawing/2014/main" id="{629C8F0B-252A-6D1E-E7DC-DA2319179CED}"/>
              </a:ext>
            </a:extLst>
          </p:cNvPr>
          <p:cNvPicPr>
            <a:picLocks noChangeAspect="1"/>
          </p:cNvPicPr>
          <p:nvPr/>
        </p:nvPicPr>
        <p:blipFill>
          <a:blip r:embed="rId8"/>
          <a:stretch>
            <a:fillRect/>
          </a:stretch>
        </p:blipFill>
        <p:spPr>
          <a:xfrm>
            <a:off x="11134286" y="1366982"/>
            <a:ext cx="548640" cy="548640"/>
          </a:xfrm>
          <a:prstGeom prst="rect">
            <a:avLst/>
          </a:prstGeom>
        </p:spPr>
      </p:pic>
      <p:pic>
        <p:nvPicPr>
          <p:cNvPr id="18" name="Picture 17" descr="A qr code on a white background&#10;&#10;Description automatically generated">
            <a:extLst>
              <a:ext uri="{FF2B5EF4-FFF2-40B4-BE49-F238E27FC236}">
                <a16:creationId xmlns:a16="http://schemas.microsoft.com/office/drawing/2014/main" id="{0ABA6316-48D7-3B41-96B4-96FD8EB8ED15}"/>
              </a:ext>
            </a:extLst>
          </p:cNvPr>
          <p:cNvPicPr>
            <a:picLocks noChangeAspect="1"/>
          </p:cNvPicPr>
          <p:nvPr/>
        </p:nvPicPr>
        <p:blipFill>
          <a:blip r:embed="rId9"/>
          <a:stretch>
            <a:fillRect/>
          </a:stretch>
        </p:blipFill>
        <p:spPr>
          <a:xfrm>
            <a:off x="11128559" y="2316410"/>
            <a:ext cx="548640" cy="548640"/>
          </a:xfrm>
          <a:prstGeom prst="rect">
            <a:avLst/>
          </a:prstGeom>
        </p:spPr>
      </p:pic>
      <p:sp>
        <p:nvSpPr>
          <p:cNvPr id="23" name="TextBox 22">
            <a:extLst>
              <a:ext uri="{FF2B5EF4-FFF2-40B4-BE49-F238E27FC236}">
                <a16:creationId xmlns:a16="http://schemas.microsoft.com/office/drawing/2014/main" id="{E2B23CF3-8ADA-274E-35F2-6EC3DC048381}"/>
              </a:ext>
            </a:extLst>
          </p:cNvPr>
          <p:cNvSpPr txBox="1"/>
          <p:nvPr/>
        </p:nvSpPr>
        <p:spPr>
          <a:xfrm>
            <a:off x="10742881" y="2840092"/>
            <a:ext cx="1593756" cy="369332"/>
          </a:xfrm>
          <a:prstGeom prst="rect">
            <a:avLst/>
          </a:prstGeom>
          <a:noFill/>
        </p:spPr>
        <p:txBody>
          <a:bodyPr wrap="square" lIns="91440" tIns="45720" rIns="91440" bIns="45720" rtlCol="0" anchor="t">
            <a:spAutoFit/>
          </a:bodyPr>
          <a:lstStyle/>
          <a:p>
            <a:r>
              <a:rPr lang="en-US">
                <a:solidFill>
                  <a:schemeClr val="bg1"/>
                </a:solidFill>
                <a:latin typeface="Arial Narrow" panose="020B0606020202030204" pitchFamily="34" charset="0"/>
                <a:ea typeface="Calibri"/>
                <a:cs typeface="Arial" panose="020B0604020202020204" pitchFamily="34" charset="0"/>
              </a:rPr>
              <a:t>Lily Thompson</a:t>
            </a:r>
          </a:p>
        </p:txBody>
      </p:sp>
      <p:pic>
        <p:nvPicPr>
          <p:cNvPr id="15" name="Picture 14" descr="A qr code on a white background&#10;&#10;Description automatically generated">
            <a:extLst>
              <a:ext uri="{FF2B5EF4-FFF2-40B4-BE49-F238E27FC236}">
                <a16:creationId xmlns:a16="http://schemas.microsoft.com/office/drawing/2014/main" id="{E4198649-CC11-5BBA-E98A-BFC429D4F73B}"/>
              </a:ext>
            </a:extLst>
          </p:cNvPr>
          <p:cNvPicPr>
            <a:picLocks noChangeAspect="1"/>
          </p:cNvPicPr>
          <p:nvPr/>
        </p:nvPicPr>
        <p:blipFill>
          <a:blip r:embed="rId10"/>
          <a:stretch>
            <a:fillRect/>
          </a:stretch>
        </p:blipFill>
        <p:spPr>
          <a:xfrm>
            <a:off x="11128559" y="4246991"/>
            <a:ext cx="548640" cy="542835"/>
          </a:xfrm>
          <a:prstGeom prst="rect">
            <a:avLst/>
          </a:prstGeom>
        </p:spPr>
      </p:pic>
      <p:pic>
        <p:nvPicPr>
          <p:cNvPr id="28" name="Picture 27">
            <a:extLst>
              <a:ext uri="{FF2B5EF4-FFF2-40B4-BE49-F238E27FC236}">
                <a16:creationId xmlns:a16="http://schemas.microsoft.com/office/drawing/2014/main" id="{D28C07E3-2EEC-1754-F754-F4564458ED3B}"/>
              </a:ext>
            </a:extLst>
          </p:cNvPr>
          <p:cNvPicPr>
            <a:picLocks noChangeAspect="1"/>
          </p:cNvPicPr>
          <p:nvPr/>
        </p:nvPicPr>
        <p:blipFill>
          <a:blip r:embed="rId11"/>
          <a:stretch>
            <a:fillRect/>
          </a:stretch>
        </p:blipFill>
        <p:spPr>
          <a:xfrm>
            <a:off x="11135554" y="3245077"/>
            <a:ext cx="548640" cy="548640"/>
          </a:xfrm>
          <a:prstGeom prst="rect">
            <a:avLst/>
          </a:prstGeom>
        </p:spPr>
      </p:pic>
      <p:sp>
        <p:nvSpPr>
          <p:cNvPr id="30" name="TextBox 29">
            <a:extLst>
              <a:ext uri="{FF2B5EF4-FFF2-40B4-BE49-F238E27FC236}">
                <a16:creationId xmlns:a16="http://schemas.microsoft.com/office/drawing/2014/main" id="{BFD9AAB7-9A15-1B1D-AFB5-8BD13EBAE6C8}"/>
              </a:ext>
            </a:extLst>
          </p:cNvPr>
          <p:cNvSpPr txBox="1"/>
          <p:nvPr/>
        </p:nvSpPr>
        <p:spPr>
          <a:xfrm>
            <a:off x="10690166" y="3791399"/>
            <a:ext cx="1699187" cy="369332"/>
          </a:xfrm>
          <a:prstGeom prst="rect">
            <a:avLst/>
          </a:prstGeom>
          <a:noFill/>
        </p:spPr>
        <p:txBody>
          <a:bodyPr wrap="square" rtlCol="0">
            <a:spAutoFit/>
          </a:bodyPr>
          <a:lstStyle/>
          <a:p>
            <a:r>
              <a:rPr lang="en-US" err="1">
                <a:solidFill>
                  <a:schemeClr val="bg1"/>
                </a:solidFill>
                <a:latin typeface="Arial Narrow" panose="020B0606020202030204" pitchFamily="34" charset="0"/>
              </a:rPr>
              <a:t>Lapadre</a:t>
            </a:r>
            <a:r>
              <a:rPr lang="en-US">
                <a:solidFill>
                  <a:schemeClr val="bg1"/>
                </a:solidFill>
                <a:latin typeface="Arial Narrow" panose="020B0606020202030204" pitchFamily="34" charset="0"/>
              </a:rPr>
              <a:t> Proctor</a:t>
            </a:r>
          </a:p>
        </p:txBody>
      </p:sp>
      <p:sp>
        <p:nvSpPr>
          <p:cNvPr id="27" name="TextBox 26">
            <a:extLst>
              <a:ext uri="{FF2B5EF4-FFF2-40B4-BE49-F238E27FC236}">
                <a16:creationId xmlns:a16="http://schemas.microsoft.com/office/drawing/2014/main" id="{7CE891B9-D25C-D9A3-D1D4-0F6667359FFD}"/>
              </a:ext>
            </a:extLst>
          </p:cNvPr>
          <p:cNvSpPr txBox="1"/>
          <p:nvPr/>
        </p:nvSpPr>
        <p:spPr>
          <a:xfrm>
            <a:off x="10662632" y="4829710"/>
            <a:ext cx="15922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rial Narrow" panose="020B0606020202030204" pitchFamily="34" charset="0"/>
                <a:cs typeface="Calibri"/>
              </a:rPr>
              <a:t>Timothy Norman</a:t>
            </a:r>
          </a:p>
        </p:txBody>
      </p:sp>
      <mc:AlternateContent xmlns:mc="http://schemas.openxmlformats.org/markup-compatibility/2006">
        <mc:Choice xmlns:psez="http://schemas.microsoft.com/office/powerpoint/2016/sectionzoom" Requires="psez">
          <p:graphicFrame>
            <p:nvGraphicFramePr>
              <p:cNvPr id="5" name="Section Zoom 4">
                <a:extLst>
                  <a:ext uri="{FF2B5EF4-FFF2-40B4-BE49-F238E27FC236}">
                    <a16:creationId xmlns:a16="http://schemas.microsoft.com/office/drawing/2014/main" id="{49B33F0D-EC56-A5AF-A601-0D66712C01FB}"/>
                  </a:ext>
                </a:extLst>
              </p:cNvPr>
              <p:cNvGraphicFramePr>
                <a:graphicFrameLocks noChangeAspect="1"/>
              </p:cNvGraphicFramePr>
              <p:nvPr>
                <p:extLst>
                  <p:ext uri="{D42A27DB-BD31-4B8C-83A1-F6EECF244321}">
                    <p14:modId xmlns:p14="http://schemas.microsoft.com/office/powerpoint/2010/main" val="2826535518"/>
                  </p:ext>
                </p:extLst>
              </p:nvPr>
            </p:nvGraphicFramePr>
            <p:xfrm>
              <a:off x="2150179" y="1400522"/>
              <a:ext cx="1019146" cy="1019146"/>
            </p:xfrm>
            <a:graphic>
              <a:graphicData uri="http://schemas.microsoft.com/office/powerpoint/2016/sectionzoom">
                <psez:sectionZm>
                  <psez:sectionZmObj sectionId="{47D609A7-2568-40AE-A2B5-53FDB75EAF78}">
                    <psez:zmPr id="{72B501C2-53F9-4538-9C0E-2F050D5B71FF}" transitionDur="1000">
                      <p166:blipFill xmlns:p166="http://schemas.microsoft.com/office/powerpoint/2016/6/main">
                        <a:blip r:embed="rId12"/>
                        <a:stretch>
                          <a:fillRect/>
                        </a:stretch>
                      </p166:blipFill>
                      <p166:spPr xmlns:p166="http://schemas.microsoft.com/office/powerpoint/2016/6/main">
                        <a:xfrm>
                          <a:off x="0" y="0"/>
                          <a:ext cx="1019146" cy="1019146"/>
                        </a:xfrm>
                        <a:prstGeom prst="rect">
                          <a:avLst/>
                        </a:prstGeom>
                        <a:ln w="3175">
                          <a:noFill/>
                        </a:ln>
                      </p166:spPr>
                    </psez:zmPr>
                  </psez:sectionZmObj>
                </psez:sectionZm>
              </a:graphicData>
            </a:graphic>
          </p:graphicFrame>
        </mc:Choice>
        <mc:Fallback>
          <p:pic>
            <p:nvPicPr>
              <p:cNvPr id="5" name="Section Zoom 4">
                <a:hlinkClick r:id="rId13" action="ppaction://hlinksldjump"/>
                <a:extLst>
                  <a:ext uri="{FF2B5EF4-FFF2-40B4-BE49-F238E27FC236}">
                    <a16:creationId xmlns:a16="http://schemas.microsoft.com/office/drawing/2014/main" id="{49B33F0D-EC56-A5AF-A601-0D66712C01FB}"/>
                  </a:ext>
                </a:extLst>
              </p:cNvPr>
              <p:cNvPicPr>
                <a:picLocks noGrp="1" noRot="1" noChangeAspect="1" noMove="1" noResize="1" noEditPoints="1" noAdjustHandles="1" noChangeArrowheads="1" noChangeShapeType="1"/>
              </p:cNvPicPr>
              <p:nvPr/>
            </p:nvPicPr>
            <p:blipFill>
              <a:blip r:embed="rId12"/>
              <a:stretch>
                <a:fillRect/>
              </a:stretch>
            </p:blipFill>
            <p:spPr>
              <a:xfrm>
                <a:off x="2150179" y="1400522"/>
                <a:ext cx="1019146" cy="1019146"/>
              </a:xfrm>
              <a:prstGeom prst="rect">
                <a:avLst/>
              </a:prstGeom>
              <a:ln w="3175">
                <a:noFill/>
              </a:ln>
            </p:spPr>
          </p:pic>
        </mc:Fallback>
      </mc:AlternateContent>
      <mc:AlternateContent xmlns:mc="http://schemas.openxmlformats.org/markup-compatibility/2006">
        <mc:Choice xmlns:psez="http://schemas.microsoft.com/office/powerpoint/2016/sectionzoom" Requires="psez">
          <p:graphicFrame>
            <p:nvGraphicFramePr>
              <p:cNvPr id="6" name="Section Zoom 5">
                <a:extLst>
                  <a:ext uri="{FF2B5EF4-FFF2-40B4-BE49-F238E27FC236}">
                    <a16:creationId xmlns:a16="http://schemas.microsoft.com/office/drawing/2014/main" id="{C6A5E975-A0A4-2354-6168-2C39E91DB919}"/>
                  </a:ext>
                </a:extLst>
              </p:cNvPr>
              <p:cNvGraphicFramePr>
                <a:graphicFrameLocks noChangeAspect="1"/>
              </p:cNvGraphicFramePr>
              <p:nvPr>
                <p:extLst>
                  <p:ext uri="{D42A27DB-BD31-4B8C-83A1-F6EECF244321}">
                    <p14:modId xmlns:p14="http://schemas.microsoft.com/office/powerpoint/2010/main" val="2340232734"/>
                  </p:ext>
                </p:extLst>
              </p:nvPr>
            </p:nvGraphicFramePr>
            <p:xfrm>
              <a:off x="2018336" y="3791399"/>
              <a:ext cx="1334436" cy="1334436"/>
            </p:xfrm>
            <a:graphic>
              <a:graphicData uri="http://schemas.microsoft.com/office/powerpoint/2016/sectionzoom">
                <psez:sectionZm>
                  <psez:sectionZmObj sectionId="{6C7B1D98-ECBC-427F-9C44-55C7A13B9FE7}">
                    <psez:zmPr id="{73C1E5F9-128C-40A2-8117-E088385525B9}" transitionDur="1000">
                      <p166:blipFill xmlns:p166="http://schemas.microsoft.com/office/powerpoint/2016/6/main">
                        <a:blip r:embed="rId14"/>
                        <a:stretch>
                          <a:fillRect/>
                        </a:stretch>
                      </p166:blipFill>
                      <p166:spPr xmlns:p166="http://schemas.microsoft.com/office/powerpoint/2016/6/main">
                        <a:xfrm>
                          <a:off x="0" y="0"/>
                          <a:ext cx="1334436" cy="1334436"/>
                        </a:xfrm>
                        <a:prstGeom prst="rect">
                          <a:avLst/>
                        </a:prstGeom>
                        <a:ln w="3175">
                          <a:noFill/>
                        </a:ln>
                      </p166:spPr>
                    </psez:zmPr>
                  </psez:sectionZmObj>
                </psez:sectionZm>
              </a:graphicData>
            </a:graphic>
          </p:graphicFrame>
        </mc:Choice>
        <mc:Fallback>
          <p:pic>
            <p:nvPicPr>
              <p:cNvPr id="6" name="Section Zoom 5">
                <a:hlinkClick r:id="rId15" action="ppaction://hlinksldjump"/>
                <a:extLst>
                  <a:ext uri="{FF2B5EF4-FFF2-40B4-BE49-F238E27FC236}">
                    <a16:creationId xmlns:a16="http://schemas.microsoft.com/office/drawing/2014/main" id="{C6A5E975-A0A4-2354-6168-2C39E91DB919}"/>
                  </a:ext>
                </a:extLst>
              </p:cNvPr>
              <p:cNvPicPr>
                <a:picLocks noGrp="1" noRot="1" noChangeAspect="1" noMove="1" noResize="1" noEditPoints="1" noAdjustHandles="1" noChangeArrowheads="1" noChangeShapeType="1"/>
              </p:cNvPicPr>
              <p:nvPr/>
            </p:nvPicPr>
            <p:blipFill>
              <a:blip r:embed="rId14"/>
              <a:stretch>
                <a:fillRect/>
              </a:stretch>
            </p:blipFill>
            <p:spPr>
              <a:xfrm>
                <a:off x="2018336" y="3791399"/>
                <a:ext cx="1334436" cy="1334436"/>
              </a:xfrm>
              <a:prstGeom prst="rect">
                <a:avLst/>
              </a:prstGeom>
              <a:ln w="3175">
                <a:noFill/>
              </a:ln>
            </p:spPr>
          </p:pic>
        </mc:Fallback>
      </mc:AlternateContent>
      <mc:AlternateContent xmlns:mc="http://schemas.openxmlformats.org/markup-compatibility/2006">
        <mc:Choice xmlns:psez="http://schemas.microsoft.com/office/powerpoint/2016/sectionzoom" Requires="psez">
          <p:graphicFrame>
            <p:nvGraphicFramePr>
              <p:cNvPr id="26" name="Section Zoom 25">
                <a:extLst>
                  <a:ext uri="{FF2B5EF4-FFF2-40B4-BE49-F238E27FC236}">
                    <a16:creationId xmlns:a16="http://schemas.microsoft.com/office/drawing/2014/main" id="{4F47B95C-627B-9A69-CB9F-2112B596F211}"/>
                  </a:ext>
                </a:extLst>
              </p:cNvPr>
              <p:cNvGraphicFramePr>
                <a:graphicFrameLocks noChangeAspect="1"/>
              </p:cNvGraphicFramePr>
              <p:nvPr>
                <p:extLst>
                  <p:ext uri="{D42A27DB-BD31-4B8C-83A1-F6EECF244321}">
                    <p14:modId xmlns:p14="http://schemas.microsoft.com/office/powerpoint/2010/main" val="4230734977"/>
                  </p:ext>
                </p:extLst>
              </p:nvPr>
            </p:nvGraphicFramePr>
            <p:xfrm>
              <a:off x="7119215" y="1312116"/>
              <a:ext cx="1509169" cy="1213510"/>
            </p:xfrm>
            <a:graphic>
              <a:graphicData uri="http://schemas.microsoft.com/office/powerpoint/2016/sectionzoom">
                <psez:sectionZm>
                  <psez:sectionZmObj sectionId="{1D4D981B-1BE8-4401-9A24-B6690D36A5D2}">
                    <psez:zmPr id="{C2091695-CA6C-4273-B8BD-3770D9D5D848}" transitionDur="1000">
                      <p166:blipFill xmlns:p166="http://schemas.microsoft.com/office/powerpoint/2016/6/main">
                        <a:blip r:embed="rId16"/>
                        <a:stretch>
                          <a:fillRect/>
                        </a:stretch>
                      </p166:blipFill>
                      <p166:spPr xmlns:p166="http://schemas.microsoft.com/office/powerpoint/2016/6/main">
                        <a:xfrm>
                          <a:off x="0" y="0"/>
                          <a:ext cx="1509169" cy="1213510"/>
                        </a:xfrm>
                        <a:prstGeom prst="rect">
                          <a:avLst/>
                        </a:prstGeom>
                        <a:ln w="3175">
                          <a:noFill/>
                        </a:ln>
                      </p166:spPr>
                    </psez:zmPr>
                  </psez:sectionZmObj>
                </psez:sectionZm>
              </a:graphicData>
            </a:graphic>
          </p:graphicFrame>
        </mc:Choice>
        <mc:Fallback>
          <p:pic>
            <p:nvPicPr>
              <p:cNvPr id="26" name="Section Zoom 25">
                <a:hlinkClick r:id="rId17" action="ppaction://hlinksldjump"/>
                <a:extLst>
                  <a:ext uri="{FF2B5EF4-FFF2-40B4-BE49-F238E27FC236}">
                    <a16:creationId xmlns:a16="http://schemas.microsoft.com/office/drawing/2014/main" id="{4F47B95C-627B-9A69-CB9F-2112B596F211}"/>
                  </a:ext>
                </a:extLst>
              </p:cNvPr>
              <p:cNvPicPr>
                <a:picLocks noGrp="1" noRot="1" noChangeAspect="1" noMove="1" noResize="1" noEditPoints="1" noAdjustHandles="1" noChangeArrowheads="1" noChangeShapeType="1"/>
              </p:cNvPicPr>
              <p:nvPr/>
            </p:nvPicPr>
            <p:blipFill>
              <a:blip r:embed="rId16"/>
              <a:stretch>
                <a:fillRect/>
              </a:stretch>
            </p:blipFill>
            <p:spPr>
              <a:xfrm>
                <a:off x="7119215" y="1312116"/>
                <a:ext cx="1509169" cy="1213510"/>
              </a:xfrm>
              <a:prstGeom prst="rect">
                <a:avLst/>
              </a:prstGeom>
              <a:ln w="3175">
                <a:noFill/>
              </a:ln>
            </p:spPr>
          </p:pic>
        </mc:Fallback>
      </mc:AlternateContent>
    </p:spTree>
    <p:extLst>
      <p:ext uri="{BB962C8B-B14F-4D97-AF65-F5344CB8AC3E}">
        <p14:creationId xmlns:p14="http://schemas.microsoft.com/office/powerpoint/2010/main" val="33781806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74EBE89-7979-7432-F022-1474F61B614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89B1E104-52C3-1609-9665-EFB61C929587}"/>
              </a:ext>
            </a:extLst>
          </p:cNvPr>
          <p:cNvSpPr>
            <a:spLocks noGrp="1"/>
          </p:cNvSpPr>
          <p:nvPr>
            <p:ph type="sldNum" sz="quarter" idx="12"/>
          </p:nvPr>
        </p:nvSpPr>
        <p:spPr/>
        <p:txBody>
          <a:bodyPr/>
          <a:lstStyle/>
          <a:p>
            <a:fld id="{A5AEF524-62EC-C340-82A1-9F47B6C43E55}" type="slidenum">
              <a:rPr lang="en-US" smtClean="0"/>
              <a:t>4</a:t>
            </a:fld>
            <a:endParaRPr lang="en-US"/>
          </a:p>
        </p:txBody>
      </p:sp>
      <p:sp>
        <p:nvSpPr>
          <p:cNvPr id="4" name="Text Placeholder 3">
            <a:extLst>
              <a:ext uri="{FF2B5EF4-FFF2-40B4-BE49-F238E27FC236}">
                <a16:creationId xmlns:a16="http://schemas.microsoft.com/office/drawing/2014/main" id="{A6361544-20D7-91B1-8BA5-439216026F25}"/>
              </a:ext>
            </a:extLst>
          </p:cNvPr>
          <p:cNvSpPr>
            <a:spLocks noGrp="1"/>
          </p:cNvSpPr>
          <p:nvPr>
            <p:ph type="body" sz="quarter" idx="13"/>
          </p:nvPr>
        </p:nvSpPr>
        <p:spPr>
          <a:xfrm>
            <a:off x="10689021" y="0"/>
            <a:ext cx="1502979" cy="914400"/>
          </a:xfrm>
        </p:spPr>
        <p:txBody>
          <a:bodyPr vert="horz" lIns="0" tIns="0" rIns="0" bIns="0" rtlCol="0" anchor="t">
            <a:noAutofit/>
          </a:bodyPr>
          <a:lstStyle/>
          <a:p>
            <a:pPr marL="0" indent="0">
              <a:buNone/>
            </a:pPr>
            <a:r>
              <a:rPr lang="en-US" sz="1600">
                <a:latin typeface="Arial"/>
                <a:cs typeface="Arial"/>
              </a:rPr>
              <a:t>Lapadre Proctor</a:t>
            </a:r>
            <a:endParaRPr lang="en-US" sz="1600">
              <a:latin typeface="Arial" panose="020B0604020202020204" pitchFamily="34" charset="0"/>
              <a:cs typeface="Arial" panose="020B0604020202020204" pitchFamily="34" charset="0"/>
            </a:endParaRPr>
          </a:p>
        </p:txBody>
      </p:sp>
      <p:sp>
        <p:nvSpPr>
          <p:cNvPr id="7" name="Title 5">
            <a:extLst>
              <a:ext uri="{FF2B5EF4-FFF2-40B4-BE49-F238E27FC236}">
                <a16:creationId xmlns:a16="http://schemas.microsoft.com/office/drawing/2014/main" id="{2E6B95D1-EDBE-A890-281D-186EA8368E3E}"/>
              </a:ext>
            </a:extLst>
          </p:cNvPr>
          <p:cNvSpPr txBox="1">
            <a:spLocks/>
          </p:cNvSpPr>
          <p:nvPr/>
        </p:nvSpPr>
        <p:spPr>
          <a:xfrm>
            <a:off x="167640" y="3799523"/>
            <a:ext cx="9585948" cy="28527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sz="6000"/>
              <a:t>Objective</a:t>
            </a:r>
          </a:p>
        </p:txBody>
      </p:sp>
      <p:sp>
        <p:nvSpPr>
          <p:cNvPr id="8" name="Text Placeholder 6">
            <a:extLst>
              <a:ext uri="{FF2B5EF4-FFF2-40B4-BE49-F238E27FC236}">
                <a16:creationId xmlns:a16="http://schemas.microsoft.com/office/drawing/2014/main" id="{FB4F1993-4D93-FE12-2031-8CFC1EC4C322}"/>
              </a:ext>
            </a:extLst>
          </p:cNvPr>
          <p:cNvSpPr txBox="1">
            <a:spLocks/>
          </p:cNvSpPr>
          <p:nvPr/>
        </p:nvSpPr>
        <p:spPr>
          <a:xfrm>
            <a:off x="533399" y="4720114"/>
            <a:ext cx="9585950" cy="150018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000000"/>
                </a:solidFill>
                <a:latin typeface="Arial" panose="020B0604020202020204" pitchFamily="34" charset="0"/>
                <a:cs typeface="Arial" panose="020B0604020202020204" pitchFamily="34" charset="0"/>
              </a:rPr>
              <a:t>The objective of this project is to reduce the quantity of waste-water in the dialysis process by efficiently purifying standardized filtered water and spent dialysate to ultra-pure water. </a:t>
            </a:r>
          </a:p>
        </p:txBody>
      </p:sp>
    </p:spTree>
    <p:extLst>
      <p:ext uri="{BB962C8B-B14F-4D97-AF65-F5344CB8AC3E}">
        <p14:creationId xmlns:p14="http://schemas.microsoft.com/office/powerpoint/2010/main" val="2217076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91482-6119-D665-1B34-DC438710EBB5}"/>
              </a:ext>
            </a:extLst>
          </p:cNvPr>
          <p:cNvSpPr>
            <a:spLocks noGrp="1"/>
          </p:cNvSpPr>
          <p:nvPr>
            <p:ph type="title"/>
          </p:nvPr>
        </p:nvSpPr>
        <p:spPr/>
        <p:txBody>
          <a:bodyPr/>
          <a:lstStyle/>
          <a:p>
            <a:r>
              <a:rPr lang="en-US"/>
              <a:t>Backup Slides</a:t>
            </a:r>
          </a:p>
        </p:txBody>
      </p:sp>
      <p:sp>
        <p:nvSpPr>
          <p:cNvPr id="8" name="Text Placeholder 7">
            <a:extLst>
              <a:ext uri="{FF2B5EF4-FFF2-40B4-BE49-F238E27FC236}">
                <a16:creationId xmlns:a16="http://schemas.microsoft.com/office/drawing/2014/main" id="{2B53669C-D202-D10B-101B-5CD3C9330252}"/>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74BC3426-83BD-28FF-BA17-3D1E091E3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E3564-AC10-7763-9FF7-AECA4F1813AB}"/>
              </a:ext>
            </a:extLst>
          </p:cNvPr>
          <p:cNvSpPr>
            <a:spLocks noGrp="1"/>
          </p:cNvSpPr>
          <p:nvPr>
            <p:ph type="sldNum" sz="quarter" idx="12"/>
          </p:nvPr>
        </p:nvSpPr>
        <p:spPr/>
        <p:txBody>
          <a:bodyPr/>
          <a:lstStyle/>
          <a:p>
            <a:fld id="{A5AEF524-62EC-C340-82A1-9F47B6C43E55}" type="slidenum">
              <a:rPr lang="en-US" smtClean="0"/>
              <a:pPr/>
              <a:t>40</a:t>
            </a:fld>
            <a:endParaRPr lang="en-US"/>
          </a:p>
        </p:txBody>
      </p:sp>
    </p:spTree>
    <p:extLst>
      <p:ext uri="{BB962C8B-B14F-4D97-AF65-F5344CB8AC3E}">
        <p14:creationId xmlns:p14="http://schemas.microsoft.com/office/powerpoint/2010/main" val="2208838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6C991E1-22EC-7B51-9B3B-F7E4CD4AB5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6BA948-D103-D917-4984-AE25634152D2}"/>
              </a:ext>
            </a:extLst>
          </p:cNvPr>
          <p:cNvSpPr>
            <a:spLocks noGrp="1"/>
          </p:cNvSpPr>
          <p:nvPr>
            <p:ph type="sldNum" sz="quarter" idx="12"/>
          </p:nvPr>
        </p:nvSpPr>
        <p:spPr/>
        <p:txBody>
          <a:bodyPr/>
          <a:lstStyle/>
          <a:p>
            <a:fld id="{A5AEF524-62EC-C340-82A1-9F47B6C43E55}" type="slidenum">
              <a:rPr lang="en-US" smtClean="0"/>
              <a:t>41</a:t>
            </a:fld>
            <a:endParaRPr lang="en-US"/>
          </a:p>
        </p:txBody>
      </p:sp>
      <p:pic>
        <p:nvPicPr>
          <p:cNvPr id="15" name="Picture 14" descr="A white and blue printer&#10;&#10;Description automatically generated">
            <a:extLst>
              <a:ext uri="{FF2B5EF4-FFF2-40B4-BE49-F238E27FC236}">
                <a16:creationId xmlns:a16="http://schemas.microsoft.com/office/drawing/2014/main" id="{02B7F9B2-C6C4-773F-4507-AD8CCFEBE593}"/>
              </a:ext>
            </a:extLst>
          </p:cNvPr>
          <p:cNvPicPr>
            <a:picLocks noChangeAspect="1"/>
          </p:cNvPicPr>
          <p:nvPr/>
        </p:nvPicPr>
        <p:blipFill rotWithShape="1">
          <a:blip r:embed="rId2"/>
          <a:srcRect l="26405" r="17539"/>
          <a:stretch/>
        </p:blipFill>
        <p:spPr>
          <a:xfrm rot="5400000">
            <a:off x="1245757" y="1691180"/>
            <a:ext cx="2597725" cy="3475640"/>
          </a:xfrm>
          <a:prstGeom prst="rect">
            <a:avLst/>
          </a:prstGeom>
        </p:spPr>
      </p:pic>
      <p:pic>
        <p:nvPicPr>
          <p:cNvPr id="17" name="Picture 16" descr="Two empty bottles on a paper towel&#10;&#10;Description automatically generated">
            <a:extLst>
              <a:ext uri="{FF2B5EF4-FFF2-40B4-BE49-F238E27FC236}">
                <a16:creationId xmlns:a16="http://schemas.microsoft.com/office/drawing/2014/main" id="{0630169E-4F63-9019-5186-53A958AFB168}"/>
              </a:ext>
            </a:extLst>
          </p:cNvPr>
          <p:cNvPicPr>
            <a:picLocks noChangeAspect="1"/>
          </p:cNvPicPr>
          <p:nvPr/>
        </p:nvPicPr>
        <p:blipFill rotWithShape="1">
          <a:blip r:embed="rId3"/>
          <a:srcRect l="23793" t="42376" r="4598"/>
          <a:stretch/>
        </p:blipFill>
        <p:spPr>
          <a:xfrm rot="10800000">
            <a:off x="5229408" y="2183524"/>
            <a:ext cx="4127295" cy="2490952"/>
          </a:xfrm>
          <a:prstGeom prst="rect">
            <a:avLst/>
          </a:prstGeom>
        </p:spPr>
      </p:pic>
    </p:spTree>
    <p:extLst>
      <p:ext uri="{BB962C8B-B14F-4D97-AF65-F5344CB8AC3E}">
        <p14:creationId xmlns:p14="http://schemas.microsoft.com/office/powerpoint/2010/main" val="18292470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CCABE2F-7253-98B9-FDAB-58EDF8DCD2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6190D2-A64C-D969-FB51-B429C101CE74}"/>
              </a:ext>
            </a:extLst>
          </p:cNvPr>
          <p:cNvSpPr>
            <a:spLocks noGrp="1"/>
          </p:cNvSpPr>
          <p:nvPr>
            <p:ph type="sldNum" sz="quarter" idx="12"/>
          </p:nvPr>
        </p:nvSpPr>
        <p:spPr/>
        <p:txBody>
          <a:bodyPr/>
          <a:lstStyle/>
          <a:p>
            <a:fld id="{A5AEF524-62EC-C340-82A1-9F47B6C43E55}" type="slidenum">
              <a:rPr lang="en-US" smtClean="0"/>
              <a:t>42</a:t>
            </a:fld>
            <a:endParaRPr lang="en-US"/>
          </a:p>
        </p:txBody>
      </p:sp>
      <p:pic>
        <p:nvPicPr>
          <p:cNvPr id="6" name="Picture 5">
            <a:extLst>
              <a:ext uri="{FF2B5EF4-FFF2-40B4-BE49-F238E27FC236}">
                <a16:creationId xmlns:a16="http://schemas.microsoft.com/office/drawing/2014/main" id="{CB38BAF6-A6DE-1D0E-6494-17395ECBAA84}"/>
              </a:ext>
            </a:extLst>
          </p:cNvPr>
          <p:cNvPicPr>
            <a:picLocks noChangeAspect="1"/>
          </p:cNvPicPr>
          <p:nvPr/>
        </p:nvPicPr>
        <p:blipFill>
          <a:blip r:embed="rId2"/>
          <a:stretch>
            <a:fillRect/>
          </a:stretch>
        </p:blipFill>
        <p:spPr>
          <a:xfrm>
            <a:off x="1008472" y="1997633"/>
            <a:ext cx="2985379" cy="3077550"/>
          </a:xfrm>
          <a:prstGeom prst="rect">
            <a:avLst/>
          </a:prstGeom>
        </p:spPr>
      </p:pic>
      <p:pic>
        <p:nvPicPr>
          <p:cNvPr id="7" name="Picture 6">
            <a:extLst>
              <a:ext uri="{FF2B5EF4-FFF2-40B4-BE49-F238E27FC236}">
                <a16:creationId xmlns:a16="http://schemas.microsoft.com/office/drawing/2014/main" id="{24F55244-D540-9BCD-1A13-461979663BBF}"/>
              </a:ext>
            </a:extLst>
          </p:cNvPr>
          <p:cNvPicPr>
            <a:picLocks noChangeAspect="1"/>
          </p:cNvPicPr>
          <p:nvPr/>
        </p:nvPicPr>
        <p:blipFill>
          <a:blip r:embed="rId3"/>
          <a:stretch>
            <a:fillRect/>
          </a:stretch>
        </p:blipFill>
        <p:spPr>
          <a:xfrm>
            <a:off x="4296716" y="2156837"/>
            <a:ext cx="2985379" cy="2918346"/>
          </a:xfrm>
          <a:prstGeom prst="rect">
            <a:avLst/>
          </a:prstGeom>
        </p:spPr>
      </p:pic>
      <p:pic>
        <p:nvPicPr>
          <p:cNvPr id="8" name="Picture 7" descr="A container with cups inside of it&#10;&#10;Description automatically generated with medium confidence">
            <a:extLst>
              <a:ext uri="{FF2B5EF4-FFF2-40B4-BE49-F238E27FC236}">
                <a16:creationId xmlns:a16="http://schemas.microsoft.com/office/drawing/2014/main" id="{7EE97457-62C4-CEFE-01C5-EE3F09159365}"/>
              </a:ext>
            </a:extLst>
          </p:cNvPr>
          <p:cNvPicPr>
            <a:picLocks noChangeAspect="1"/>
          </p:cNvPicPr>
          <p:nvPr/>
        </p:nvPicPr>
        <p:blipFill>
          <a:blip r:embed="rId4"/>
          <a:stretch>
            <a:fillRect/>
          </a:stretch>
        </p:blipFill>
        <p:spPr>
          <a:xfrm rot="5400000">
            <a:off x="7107288" y="1827816"/>
            <a:ext cx="3821387" cy="2866040"/>
          </a:xfrm>
          <a:prstGeom prst="rect">
            <a:avLst/>
          </a:prstGeom>
        </p:spPr>
      </p:pic>
    </p:spTree>
    <p:extLst>
      <p:ext uri="{BB962C8B-B14F-4D97-AF65-F5344CB8AC3E}">
        <p14:creationId xmlns:p14="http://schemas.microsoft.com/office/powerpoint/2010/main" val="13668385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C7957-1608-5682-5103-E0FA13472037}"/>
              </a:ext>
            </a:extLst>
          </p:cNvPr>
          <p:cNvSpPr>
            <a:spLocks noGrp="1"/>
          </p:cNvSpPr>
          <p:nvPr>
            <p:ph type="title"/>
          </p:nvPr>
        </p:nvSpPr>
        <p:spPr/>
        <p:txBody>
          <a:bodyPr/>
          <a:lstStyle/>
          <a:p>
            <a:r>
              <a:rPr lang="en-US"/>
              <a:t>Ultra-Pure Standards Table</a:t>
            </a:r>
          </a:p>
        </p:txBody>
      </p:sp>
      <p:sp>
        <p:nvSpPr>
          <p:cNvPr id="3" name="Slide Number Placeholder 2">
            <a:extLst>
              <a:ext uri="{FF2B5EF4-FFF2-40B4-BE49-F238E27FC236}">
                <a16:creationId xmlns:a16="http://schemas.microsoft.com/office/drawing/2014/main" id="{E9CAEB4A-E8B7-5B3D-0881-9C4B82050ADD}"/>
              </a:ext>
            </a:extLst>
          </p:cNvPr>
          <p:cNvSpPr>
            <a:spLocks noGrp="1"/>
          </p:cNvSpPr>
          <p:nvPr>
            <p:ph type="sldNum" sz="quarter" idx="10"/>
          </p:nvPr>
        </p:nvSpPr>
        <p:spPr/>
        <p:txBody>
          <a:bodyPr/>
          <a:lstStyle/>
          <a:p>
            <a:fld id="{72E20F18-833A-4542-A439-FC39BC210022}" type="slidenum">
              <a:rPr lang="en-US" smtClean="0"/>
              <a:pPr/>
              <a:t>43</a:t>
            </a:fld>
            <a:endParaRPr lang="en-US"/>
          </a:p>
        </p:txBody>
      </p:sp>
      <p:sp>
        <p:nvSpPr>
          <p:cNvPr id="4" name="Footer Placeholder 3">
            <a:extLst>
              <a:ext uri="{FF2B5EF4-FFF2-40B4-BE49-F238E27FC236}">
                <a16:creationId xmlns:a16="http://schemas.microsoft.com/office/drawing/2014/main" id="{0DC1B31F-6280-BFA7-6B15-3AE0C95BAB10}"/>
              </a:ext>
            </a:extLst>
          </p:cNvPr>
          <p:cNvSpPr>
            <a:spLocks noGrp="1"/>
          </p:cNvSpPr>
          <p:nvPr>
            <p:ph type="ftr" sz="quarter" idx="11"/>
          </p:nvPr>
        </p:nvSpPr>
        <p:spPr/>
        <p:txBody>
          <a:bodyPr/>
          <a:lstStyle/>
          <a:p>
            <a:endParaRPr lang="en-US"/>
          </a:p>
        </p:txBody>
      </p:sp>
      <p:sp>
        <p:nvSpPr>
          <p:cNvPr id="7" name="Text Placeholder 6">
            <a:extLst>
              <a:ext uri="{FF2B5EF4-FFF2-40B4-BE49-F238E27FC236}">
                <a16:creationId xmlns:a16="http://schemas.microsoft.com/office/drawing/2014/main" id="{F4FBB45D-4FCA-F44C-46CB-E0865F42C062}"/>
              </a:ext>
            </a:extLst>
          </p:cNvPr>
          <p:cNvSpPr>
            <a:spLocks noGrp="1"/>
          </p:cNvSpPr>
          <p:nvPr>
            <p:ph type="body" sz="quarter" idx="15"/>
          </p:nvPr>
        </p:nvSpPr>
        <p:spPr/>
        <p:txBody>
          <a:bodyPr/>
          <a:lstStyle/>
          <a:p>
            <a:endParaRPr lang="en-US"/>
          </a:p>
        </p:txBody>
      </p:sp>
      <p:pic>
        <p:nvPicPr>
          <p:cNvPr id="8" name="Picture 7" descr="A white table with black text and numbers&#10;&#10;Description automatically generated">
            <a:extLst>
              <a:ext uri="{FF2B5EF4-FFF2-40B4-BE49-F238E27FC236}">
                <a16:creationId xmlns:a16="http://schemas.microsoft.com/office/drawing/2014/main" id="{71FF057F-3B82-1E4A-4ACD-8117FAB83E38}"/>
              </a:ext>
            </a:extLst>
          </p:cNvPr>
          <p:cNvPicPr>
            <a:picLocks noChangeAspect="1"/>
          </p:cNvPicPr>
          <p:nvPr/>
        </p:nvPicPr>
        <p:blipFill>
          <a:blip r:embed="rId2"/>
          <a:stretch>
            <a:fillRect/>
          </a:stretch>
        </p:blipFill>
        <p:spPr>
          <a:xfrm>
            <a:off x="416672" y="1698957"/>
            <a:ext cx="9671203" cy="2952787"/>
          </a:xfrm>
          <a:prstGeom prst="rect">
            <a:avLst/>
          </a:prstGeom>
        </p:spPr>
      </p:pic>
    </p:spTree>
    <p:extLst>
      <p:ext uri="{BB962C8B-B14F-4D97-AF65-F5344CB8AC3E}">
        <p14:creationId xmlns:p14="http://schemas.microsoft.com/office/powerpoint/2010/main" val="27737193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C7957-1608-5682-5103-E0FA13472037}"/>
              </a:ext>
            </a:extLst>
          </p:cNvPr>
          <p:cNvSpPr>
            <a:spLocks noGrp="1"/>
          </p:cNvSpPr>
          <p:nvPr>
            <p:ph type="title"/>
          </p:nvPr>
        </p:nvSpPr>
        <p:spPr/>
        <p:txBody>
          <a:bodyPr/>
          <a:lstStyle/>
          <a:p>
            <a:r>
              <a:rPr lang="en-US"/>
              <a:t>Contaminants Found in Tap Water</a:t>
            </a:r>
          </a:p>
        </p:txBody>
      </p:sp>
      <p:sp>
        <p:nvSpPr>
          <p:cNvPr id="3" name="Slide Number Placeholder 2">
            <a:extLst>
              <a:ext uri="{FF2B5EF4-FFF2-40B4-BE49-F238E27FC236}">
                <a16:creationId xmlns:a16="http://schemas.microsoft.com/office/drawing/2014/main" id="{E9CAEB4A-E8B7-5B3D-0881-9C4B82050ADD}"/>
              </a:ext>
            </a:extLst>
          </p:cNvPr>
          <p:cNvSpPr>
            <a:spLocks noGrp="1"/>
          </p:cNvSpPr>
          <p:nvPr>
            <p:ph type="sldNum" sz="quarter" idx="10"/>
          </p:nvPr>
        </p:nvSpPr>
        <p:spPr/>
        <p:txBody>
          <a:bodyPr/>
          <a:lstStyle/>
          <a:p>
            <a:fld id="{72E20F18-833A-4542-A439-FC39BC210022}" type="slidenum">
              <a:rPr lang="en-US" smtClean="0"/>
              <a:pPr/>
              <a:t>44</a:t>
            </a:fld>
            <a:endParaRPr lang="en-US"/>
          </a:p>
        </p:txBody>
      </p:sp>
      <p:sp>
        <p:nvSpPr>
          <p:cNvPr id="4" name="Footer Placeholder 3">
            <a:extLst>
              <a:ext uri="{FF2B5EF4-FFF2-40B4-BE49-F238E27FC236}">
                <a16:creationId xmlns:a16="http://schemas.microsoft.com/office/drawing/2014/main" id="{0DC1B31F-6280-BFA7-6B15-3AE0C95BAB10}"/>
              </a:ext>
            </a:extLst>
          </p:cNvPr>
          <p:cNvSpPr>
            <a:spLocks noGrp="1"/>
          </p:cNvSpPr>
          <p:nvPr>
            <p:ph type="ftr" sz="quarter" idx="11"/>
          </p:nvPr>
        </p:nvSpPr>
        <p:spPr/>
        <p:txBody>
          <a:bodyPr/>
          <a:lstStyle/>
          <a:p>
            <a:endParaRPr lang="en-US"/>
          </a:p>
        </p:txBody>
      </p:sp>
      <p:sp>
        <p:nvSpPr>
          <p:cNvPr id="7" name="Text Placeholder 6">
            <a:extLst>
              <a:ext uri="{FF2B5EF4-FFF2-40B4-BE49-F238E27FC236}">
                <a16:creationId xmlns:a16="http://schemas.microsoft.com/office/drawing/2014/main" id="{F4FBB45D-4FCA-F44C-46CB-E0865F42C062}"/>
              </a:ext>
            </a:extLst>
          </p:cNvPr>
          <p:cNvSpPr>
            <a:spLocks noGrp="1"/>
          </p:cNvSpPr>
          <p:nvPr>
            <p:ph type="body" sz="quarter" idx="15"/>
          </p:nvPr>
        </p:nvSpPr>
        <p:spPr/>
        <p:txBody>
          <a:bodyPr/>
          <a:lstStyle/>
          <a:p>
            <a:endParaRPr lang="en-US"/>
          </a:p>
        </p:txBody>
      </p:sp>
      <p:pic>
        <p:nvPicPr>
          <p:cNvPr id="11" name="Picture 10" descr="A list of different types of dust&#10;&#10;Description automatically generated">
            <a:extLst>
              <a:ext uri="{FF2B5EF4-FFF2-40B4-BE49-F238E27FC236}">
                <a16:creationId xmlns:a16="http://schemas.microsoft.com/office/drawing/2014/main" id="{3CAED2F3-FD98-6CE6-6A58-88B27E3A1E95}"/>
              </a:ext>
            </a:extLst>
          </p:cNvPr>
          <p:cNvPicPr>
            <a:picLocks noChangeAspect="1"/>
          </p:cNvPicPr>
          <p:nvPr/>
        </p:nvPicPr>
        <p:blipFill>
          <a:blip r:embed="rId2"/>
          <a:stretch>
            <a:fillRect/>
          </a:stretch>
        </p:blipFill>
        <p:spPr>
          <a:xfrm>
            <a:off x="833740" y="1618495"/>
            <a:ext cx="3254785" cy="4558426"/>
          </a:xfrm>
          <a:prstGeom prst="rect">
            <a:avLst/>
          </a:prstGeom>
        </p:spPr>
      </p:pic>
      <p:pic>
        <p:nvPicPr>
          <p:cNvPr id="13" name="Picture 12" descr="A table with numbers and a number of objects&#10;&#10;Description automatically generated with medium confidence">
            <a:extLst>
              <a:ext uri="{FF2B5EF4-FFF2-40B4-BE49-F238E27FC236}">
                <a16:creationId xmlns:a16="http://schemas.microsoft.com/office/drawing/2014/main" id="{6A6348EB-1D8F-8AFB-7FC6-C6237799603B}"/>
              </a:ext>
            </a:extLst>
          </p:cNvPr>
          <p:cNvPicPr>
            <a:picLocks noChangeAspect="1"/>
          </p:cNvPicPr>
          <p:nvPr/>
        </p:nvPicPr>
        <p:blipFill>
          <a:blip r:embed="rId3"/>
          <a:stretch>
            <a:fillRect/>
          </a:stretch>
        </p:blipFill>
        <p:spPr>
          <a:xfrm>
            <a:off x="5457490" y="2402158"/>
            <a:ext cx="3686509" cy="2409950"/>
          </a:xfrm>
          <a:prstGeom prst="rect">
            <a:avLst/>
          </a:prstGeom>
        </p:spPr>
      </p:pic>
    </p:spTree>
    <p:extLst>
      <p:ext uri="{BB962C8B-B14F-4D97-AF65-F5344CB8AC3E}">
        <p14:creationId xmlns:p14="http://schemas.microsoft.com/office/powerpoint/2010/main" val="4620977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7F756C-45F0-D09A-BC3A-40AC330FD0E4}"/>
              </a:ext>
            </a:extLst>
          </p:cNvPr>
          <p:cNvSpPr>
            <a:spLocks noGrp="1"/>
          </p:cNvSpPr>
          <p:nvPr>
            <p:ph idx="1"/>
          </p:nvPr>
        </p:nvSpPr>
        <p:spPr/>
        <p:txBody>
          <a:bodyPr/>
          <a:lstStyle/>
          <a:p>
            <a:r>
              <a:rPr lang="en-US" b="0" i="0">
                <a:solidFill>
                  <a:srgbClr val="333333"/>
                </a:solidFill>
                <a:effectLst/>
                <a:latin typeface="thesans"/>
              </a:rPr>
              <a:t>Ultrapure water (UPW) is water that has been purified to high levels of specification:</a:t>
            </a:r>
          </a:p>
          <a:p>
            <a:pPr lvl="1"/>
            <a:r>
              <a:rPr lang="en-US">
                <a:solidFill>
                  <a:srgbClr val="333333"/>
                </a:solidFill>
                <a:latin typeface="thesans"/>
              </a:rPr>
              <a:t>Extremely low total dissolved solids (TDS) level</a:t>
            </a:r>
          </a:p>
          <a:p>
            <a:pPr lvl="1"/>
            <a:r>
              <a:rPr lang="en-US" b="0" i="0">
                <a:solidFill>
                  <a:srgbClr val="333333"/>
                </a:solidFill>
                <a:effectLst/>
                <a:latin typeface="thesans"/>
              </a:rPr>
              <a:t>High electrical resistivity</a:t>
            </a:r>
          </a:p>
          <a:p>
            <a:pPr lvl="1"/>
            <a:r>
              <a:rPr lang="en-US">
                <a:solidFill>
                  <a:srgbClr val="333333"/>
                </a:solidFill>
                <a:latin typeface="thesans"/>
              </a:rPr>
              <a:t>Free from chloride, sulfate, sodium, calcium, magnesium</a:t>
            </a:r>
          </a:p>
          <a:p>
            <a:pPr lvl="1"/>
            <a:r>
              <a:rPr lang="en-US">
                <a:solidFill>
                  <a:srgbClr val="333333"/>
                </a:solidFill>
                <a:latin typeface="thesans"/>
              </a:rPr>
              <a:t>Minimal levels of organic contaminants, &gt; 1 ppb </a:t>
            </a:r>
          </a:p>
          <a:p>
            <a:pPr lvl="1"/>
            <a:endParaRPr lang="en-US" b="0" i="0">
              <a:solidFill>
                <a:srgbClr val="333333"/>
              </a:solidFill>
              <a:effectLst/>
              <a:latin typeface="thesans"/>
            </a:endParaRPr>
          </a:p>
          <a:p>
            <a:endParaRPr lang="en-US" b="0" i="0">
              <a:solidFill>
                <a:srgbClr val="333333"/>
              </a:solidFill>
              <a:effectLst/>
              <a:latin typeface="thesans"/>
            </a:endParaRPr>
          </a:p>
        </p:txBody>
      </p:sp>
      <p:sp>
        <p:nvSpPr>
          <p:cNvPr id="3" name="Footer Placeholder 2">
            <a:extLst>
              <a:ext uri="{FF2B5EF4-FFF2-40B4-BE49-F238E27FC236}">
                <a16:creationId xmlns:a16="http://schemas.microsoft.com/office/drawing/2014/main" id="{0F9B1361-F3C2-75DD-CBBA-D86EC631D8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54BAE7-5D10-01BB-1FA7-ED87E52F1039}"/>
              </a:ext>
            </a:extLst>
          </p:cNvPr>
          <p:cNvSpPr>
            <a:spLocks noGrp="1"/>
          </p:cNvSpPr>
          <p:nvPr>
            <p:ph type="sldNum" sz="quarter" idx="12"/>
          </p:nvPr>
        </p:nvSpPr>
        <p:spPr/>
        <p:txBody>
          <a:bodyPr/>
          <a:lstStyle/>
          <a:p>
            <a:fld id="{A5AEF524-62EC-C340-82A1-9F47B6C43E55}" type="slidenum">
              <a:rPr lang="en-US" smtClean="0"/>
              <a:t>45</a:t>
            </a:fld>
            <a:endParaRPr lang="en-US"/>
          </a:p>
        </p:txBody>
      </p:sp>
      <p:sp>
        <p:nvSpPr>
          <p:cNvPr id="5" name="Title 4">
            <a:extLst>
              <a:ext uri="{FF2B5EF4-FFF2-40B4-BE49-F238E27FC236}">
                <a16:creationId xmlns:a16="http://schemas.microsoft.com/office/drawing/2014/main" id="{8E1ACFDC-CCB9-90C4-2CE2-110ACB5F6D35}"/>
              </a:ext>
            </a:extLst>
          </p:cNvPr>
          <p:cNvSpPr>
            <a:spLocks noGrp="1"/>
          </p:cNvSpPr>
          <p:nvPr>
            <p:ph type="title"/>
          </p:nvPr>
        </p:nvSpPr>
        <p:spPr/>
        <p:txBody>
          <a:bodyPr/>
          <a:lstStyle/>
          <a:p>
            <a:r>
              <a:rPr lang="en-US"/>
              <a:t>Standards for Ultra-Pure Water</a:t>
            </a:r>
          </a:p>
        </p:txBody>
      </p:sp>
    </p:spTree>
    <p:extLst>
      <p:ext uri="{BB962C8B-B14F-4D97-AF65-F5344CB8AC3E}">
        <p14:creationId xmlns:p14="http://schemas.microsoft.com/office/powerpoint/2010/main" val="68037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3B12E6-3161-468A-E071-E4A5D3DC2F89}"/>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7B10AA71-7A16-7E55-9140-F076068EE716}"/>
              </a:ext>
            </a:extLst>
          </p:cNvPr>
          <p:cNvSpPr>
            <a:spLocks noGrp="1"/>
          </p:cNvSpPr>
          <p:nvPr>
            <p:ph type="sldNum" sz="quarter" idx="12"/>
          </p:nvPr>
        </p:nvSpPr>
        <p:spPr/>
        <p:txBody>
          <a:bodyPr/>
          <a:lstStyle/>
          <a:p>
            <a:fld id="{A5AEF524-62EC-C340-82A1-9F47B6C43E55}" type="slidenum">
              <a:rPr lang="en-US" smtClean="0"/>
              <a:t>46</a:t>
            </a:fld>
            <a:endParaRPr lang="en-US"/>
          </a:p>
        </p:txBody>
      </p:sp>
      <p:sp>
        <p:nvSpPr>
          <p:cNvPr id="4" name="Title 3">
            <a:extLst>
              <a:ext uri="{FF2B5EF4-FFF2-40B4-BE49-F238E27FC236}">
                <a16:creationId xmlns:a16="http://schemas.microsoft.com/office/drawing/2014/main" id="{E634F386-A3F1-7C6A-9AFD-3A28779414B2}"/>
              </a:ext>
            </a:extLst>
          </p:cNvPr>
          <p:cNvSpPr>
            <a:spLocks noGrp="1"/>
          </p:cNvSpPr>
          <p:nvPr>
            <p:ph type="title"/>
          </p:nvPr>
        </p:nvSpPr>
        <p:spPr/>
        <p:txBody>
          <a:bodyPr/>
          <a:lstStyle/>
          <a:p>
            <a:r>
              <a:rPr lang="en-US"/>
              <a:t>Targets and Metrics Table</a:t>
            </a:r>
          </a:p>
        </p:txBody>
      </p:sp>
      <p:pic>
        <p:nvPicPr>
          <p:cNvPr id="6" name="Picture 5">
            <a:extLst>
              <a:ext uri="{FF2B5EF4-FFF2-40B4-BE49-F238E27FC236}">
                <a16:creationId xmlns:a16="http://schemas.microsoft.com/office/drawing/2014/main" id="{D0D46354-9368-3308-BA7B-5C24F5157A14}"/>
              </a:ext>
            </a:extLst>
          </p:cNvPr>
          <p:cNvPicPr>
            <a:picLocks noChangeAspect="1"/>
          </p:cNvPicPr>
          <p:nvPr/>
        </p:nvPicPr>
        <p:blipFill>
          <a:blip r:embed="rId2"/>
          <a:stretch>
            <a:fillRect/>
          </a:stretch>
        </p:blipFill>
        <p:spPr>
          <a:xfrm>
            <a:off x="699515" y="1525772"/>
            <a:ext cx="4566406" cy="4656748"/>
          </a:xfrm>
          <a:prstGeom prst="rect">
            <a:avLst/>
          </a:prstGeom>
        </p:spPr>
      </p:pic>
      <p:pic>
        <p:nvPicPr>
          <p:cNvPr id="8" name="Picture 7">
            <a:extLst>
              <a:ext uri="{FF2B5EF4-FFF2-40B4-BE49-F238E27FC236}">
                <a16:creationId xmlns:a16="http://schemas.microsoft.com/office/drawing/2014/main" id="{7447E700-9C4C-408A-F9A5-C70C1C09FC24}"/>
              </a:ext>
            </a:extLst>
          </p:cNvPr>
          <p:cNvPicPr>
            <a:picLocks noChangeAspect="1"/>
          </p:cNvPicPr>
          <p:nvPr/>
        </p:nvPicPr>
        <p:blipFill>
          <a:blip r:embed="rId3"/>
          <a:stretch>
            <a:fillRect/>
          </a:stretch>
        </p:blipFill>
        <p:spPr>
          <a:xfrm>
            <a:off x="5067263" y="1525772"/>
            <a:ext cx="5503644" cy="2296633"/>
          </a:xfrm>
          <a:prstGeom prst="rect">
            <a:avLst/>
          </a:prstGeom>
        </p:spPr>
      </p:pic>
    </p:spTree>
    <p:extLst>
      <p:ext uri="{BB962C8B-B14F-4D97-AF65-F5344CB8AC3E}">
        <p14:creationId xmlns:p14="http://schemas.microsoft.com/office/powerpoint/2010/main" val="39793574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5F8E4F-B2B4-C12E-D63C-25F252E5D0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95BC88-8BE3-B9BD-12DE-73959A8CDC7A}"/>
              </a:ext>
            </a:extLst>
          </p:cNvPr>
          <p:cNvSpPr>
            <a:spLocks noGrp="1"/>
          </p:cNvSpPr>
          <p:nvPr>
            <p:ph type="sldNum" sz="quarter" idx="12"/>
          </p:nvPr>
        </p:nvSpPr>
        <p:spPr/>
        <p:txBody>
          <a:bodyPr/>
          <a:lstStyle/>
          <a:p>
            <a:fld id="{A5AEF524-62EC-C340-82A1-9F47B6C43E55}" type="slidenum">
              <a:rPr lang="en-US" smtClean="0"/>
              <a:t>47</a:t>
            </a:fld>
            <a:endParaRPr lang="en-US"/>
          </a:p>
        </p:txBody>
      </p:sp>
      <p:sp>
        <p:nvSpPr>
          <p:cNvPr id="5" name="Title 4">
            <a:extLst>
              <a:ext uri="{FF2B5EF4-FFF2-40B4-BE49-F238E27FC236}">
                <a16:creationId xmlns:a16="http://schemas.microsoft.com/office/drawing/2014/main" id="{59C1C65F-D06D-C7C5-3DF1-7526AD8505EA}"/>
              </a:ext>
            </a:extLst>
          </p:cNvPr>
          <p:cNvSpPr>
            <a:spLocks noGrp="1"/>
          </p:cNvSpPr>
          <p:nvPr>
            <p:ph type="title"/>
          </p:nvPr>
        </p:nvSpPr>
        <p:spPr/>
        <p:txBody>
          <a:bodyPr/>
          <a:lstStyle/>
          <a:p>
            <a:r>
              <a:rPr lang="en-US"/>
              <a:t>Concept Selection</a:t>
            </a:r>
          </a:p>
        </p:txBody>
      </p:sp>
      <p:graphicFrame>
        <p:nvGraphicFramePr>
          <p:cNvPr id="8" name="Content Placeholder 7">
            <a:extLst>
              <a:ext uri="{FF2B5EF4-FFF2-40B4-BE49-F238E27FC236}">
                <a16:creationId xmlns:a16="http://schemas.microsoft.com/office/drawing/2014/main" id="{16575B45-AACB-243D-3B59-7B9BBFE71CBA}"/>
              </a:ext>
            </a:extLst>
          </p:cNvPr>
          <p:cNvGraphicFramePr>
            <a:graphicFrameLocks noGrp="1"/>
          </p:cNvGraphicFramePr>
          <p:nvPr>
            <p:ph idx="1"/>
            <p:extLst>
              <p:ext uri="{D42A27DB-BD31-4B8C-83A1-F6EECF244321}">
                <p14:modId xmlns:p14="http://schemas.microsoft.com/office/powerpoint/2010/main" val="743283095"/>
              </p:ext>
            </p:extLst>
          </p:nvPr>
        </p:nvGraphicFramePr>
        <p:xfrm>
          <a:off x="816409" y="2256634"/>
          <a:ext cx="9115647" cy="3774001"/>
        </p:xfrm>
        <a:graphic>
          <a:graphicData uri="http://schemas.openxmlformats.org/drawingml/2006/table">
            <a:tbl>
              <a:tblPr>
                <a:tableStyleId>{5C22544A-7EE6-4342-B048-85BDC9FD1C3A}</a:tableStyleId>
              </a:tblPr>
              <a:tblGrid>
                <a:gridCol w="4908425">
                  <a:extLst>
                    <a:ext uri="{9D8B030D-6E8A-4147-A177-3AD203B41FA5}">
                      <a16:colId xmlns:a16="http://schemas.microsoft.com/office/drawing/2014/main" val="56014978"/>
                    </a:ext>
                  </a:extLst>
                </a:gridCol>
                <a:gridCol w="4207222">
                  <a:extLst>
                    <a:ext uri="{9D8B030D-6E8A-4147-A177-3AD203B41FA5}">
                      <a16:colId xmlns:a16="http://schemas.microsoft.com/office/drawing/2014/main" val="2449079204"/>
                    </a:ext>
                  </a:extLst>
                </a:gridCol>
              </a:tblGrid>
              <a:tr h="937376">
                <a:tc>
                  <a:txBody>
                    <a:bodyPr/>
                    <a:lstStyle/>
                    <a:p>
                      <a:pPr algn="ctr" fontAlgn="ctr"/>
                      <a:r>
                        <a:rPr lang="en-US" sz="3200" b="1" u="none" strike="noStrike">
                          <a:effectLst/>
                          <a:latin typeface="Arial" panose="020B0604020202020204" pitchFamily="34" charset="0"/>
                          <a:cs typeface="Arial" panose="020B0604020202020204" pitchFamily="34" charset="0"/>
                        </a:rPr>
                        <a:t>Concept</a:t>
                      </a:r>
                      <a:endParaRPr lang="en-US" sz="32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3200" b="1" u="none" strike="noStrike">
                          <a:effectLst/>
                          <a:latin typeface="Arial" panose="020B0604020202020204" pitchFamily="34" charset="0"/>
                          <a:cs typeface="Arial" panose="020B0604020202020204" pitchFamily="34" charset="0"/>
                        </a:rPr>
                        <a:t>Alternative Value</a:t>
                      </a:r>
                      <a:endParaRPr lang="en-US" sz="32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85241134"/>
                  </a:ext>
                </a:extLst>
              </a:tr>
              <a:tr h="937376">
                <a:tc>
                  <a:txBody>
                    <a:bodyPr/>
                    <a:lstStyle/>
                    <a:p>
                      <a:pPr algn="ctr" fontAlgn="ctr"/>
                      <a:r>
                        <a:rPr lang="en-US" sz="3200" b="0" i="0" u="none" strike="noStrike">
                          <a:solidFill>
                            <a:srgbClr val="000000"/>
                          </a:solidFill>
                          <a:effectLst/>
                          <a:latin typeface="Arial" panose="020B0604020202020204" pitchFamily="34" charset="0"/>
                          <a:cs typeface="Arial" panose="020B0604020202020204" pitchFamily="34" charset="0"/>
                        </a:rPr>
                        <a:t>Nano-filtration and Reverse Osmosis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3200" u="none" strike="noStrike">
                          <a:effectLst/>
                          <a:latin typeface="Arial" panose="020B0604020202020204" pitchFamily="34" charset="0"/>
                          <a:cs typeface="Arial" panose="020B0604020202020204" pitchFamily="34" charset="0"/>
                        </a:rPr>
                        <a:t>0.247</a:t>
                      </a:r>
                      <a:endParaRPr lang="en-US" sz="3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2553125"/>
                  </a:ext>
                </a:extLst>
              </a:tr>
              <a:tr h="937376">
                <a:tc>
                  <a:txBody>
                    <a:bodyPr/>
                    <a:lstStyle/>
                    <a:p>
                      <a:pPr algn="ctr" fontAlgn="ctr"/>
                      <a:r>
                        <a:rPr lang="en-US" sz="3200" b="0" i="0" u="none" strike="noStrike">
                          <a:solidFill>
                            <a:srgbClr val="000000"/>
                          </a:solidFill>
                          <a:effectLst/>
                          <a:latin typeface="Arial" panose="020B0604020202020204" pitchFamily="34" charset="0"/>
                          <a:cs typeface="Arial" panose="020B0604020202020204" pitchFamily="34" charset="0"/>
                        </a:rPr>
                        <a:t>Nano-filtration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3200" u="none" strike="noStrike">
                          <a:effectLst/>
                          <a:latin typeface="Arial" panose="020B0604020202020204" pitchFamily="34" charset="0"/>
                          <a:cs typeface="Arial" panose="020B0604020202020204" pitchFamily="34" charset="0"/>
                        </a:rPr>
                        <a:t>0.382</a:t>
                      </a:r>
                      <a:endParaRPr lang="en-US" sz="3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363334327"/>
                  </a:ext>
                </a:extLst>
              </a:tr>
              <a:tr h="923889">
                <a:tc>
                  <a:txBody>
                    <a:bodyPr/>
                    <a:lstStyle/>
                    <a:p>
                      <a:pPr algn="ctr" fontAlgn="ctr"/>
                      <a:r>
                        <a:rPr lang="en-US" sz="3200" b="0" i="0" u="none" strike="noStrike">
                          <a:solidFill>
                            <a:srgbClr val="000000"/>
                          </a:solidFill>
                          <a:effectLst/>
                          <a:latin typeface="Arial" panose="020B0604020202020204" pitchFamily="34" charset="0"/>
                          <a:cs typeface="Arial" panose="020B0604020202020204" pitchFamily="34" charset="0"/>
                        </a:rPr>
                        <a:t>Forward Osmosis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ctr"/>
                      <a:r>
                        <a:rPr lang="en-US" sz="3200" u="none" strike="noStrike">
                          <a:effectLst/>
                          <a:latin typeface="Arial" panose="020B0604020202020204" pitchFamily="34" charset="0"/>
                          <a:cs typeface="Arial" panose="020B0604020202020204" pitchFamily="34" charset="0"/>
                        </a:rPr>
                        <a:t>0.382</a:t>
                      </a:r>
                      <a:endParaRPr lang="en-US" sz="3200" b="0" i="0" u="none" strike="noStrike">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045234581"/>
                  </a:ext>
                </a:extLst>
              </a:tr>
            </a:tbl>
          </a:graphicData>
        </a:graphic>
      </p:graphicFrame>
      <p:sp>
        <p:nvSpPr>
          <p:cNvPr id="9" name="Title 4">
            <a:extLst>
              <a:ext uri="{FF2B5EF4-FFF2-40B4-BE49-F238E27FC236}">
                <a16:creationId xmlns:a16="http://schemas.microsoft.com/office/drawing/2014/main" id="{C4373818-AD63-CD8C-4545-263FA53CA044}"/>
              </a:ext>
            </a:extLst>
          </p:cNvPr>
          <p:cNvSpPr txBox="1">
            <a:spLocks/>
          </p:cNvSpPr>
          <p:nvPr/>
        </p:nvSpPr>
        <p:spPr>
          <a:xfrm>
            <a:off x="533400" y="865349"/>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endParaRPr lang="en-US" sz="2800"/>
          </a:p>
        </p:txBody>
      </p:sp>
      <p:sp>
        <p:nvSpPr>
          <p:cNvPr id="11" name="Title 4">
            <a:extLst>
              <a:ext uri="{FF2B5EF4-FFF2-40B4-BE49-F238E27FC236}">
                <a16:creationId xmlns:a16="http://schemas.microsoft.com/office/drawing/2014/main" id="{C0CE38BD-2227-8855-7BB9-D559EC714E5D}"/>
              </a:ext>
            </a:extLst>
          </p:cNvPr>
          <p:cNvSpPr txBox="1">
            <a:spLocks/>
          </p:cNvSpPr>
          <p:nvPr/>
        </p:nvSpPr>
        <p:spPr>
          <a:xfrm>
            <a:off x="533400" y="865349"/>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sz="2800"/>
              <a:t>Analytical Hierarchy Process</a:t>
            </a:r>
          </a:p>
        </p:txBody>
      </p:sp>
      <p:sp>
        <p:nvSpPr>
          <p:cNvPr id="12" name="Text Placeholder 3">
            <a:extLst>
              <a:ext uri="{FF2B5EF4-FFF2-40B4-BE49-F238E27FC236}">
                <a16:creationId xmlns:a16="http://schemas.microsoft.com/office/drawing/2014/main" id="{1D215968-6F81-FCA8-DB6F-D1E9D9787074}"/>
              </a:ext>
            </a:extLst>
          </p:cNvPr>
          <p:cNvSpPr txBox="1">
            <a:spLocks/>
          </p:cNvSpPr>
          <p:nvPr/>
        </p:nvSpPr>
        <p:spPr>
          <a:xfrm>
            <a:off x="10728720" y="12152"/>
            <a:ext cx="1504845" cy="480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panose="020B0604020202020204" pitchFamily="34" charset="0"/>
                <a:cs typeface="Arial" panose="020B0604020202020204" pitchFamily="34" charset="0"/>
              </a:rPr>
              <a:t>Matt Kennedy</a:t>
            </a:r>
          </a:p>
        </p:txBody>
      </p:sp>
    </p:spTree>
    <p:extLst>
      <p:ext uri="{BB962C8B-B14F-4D97-AF65-F5344CB8AC3E}">
        <p14:creationId xmlns:p14="http://schemas.microsoft.com/office/powerpoint/2010/main" val="2551251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E330D-CE8D-4DE9-A731-6EE0D46069B8}"/>
              </a:ext>
            </a:extLst>
          </p:cNvPr>
          <p:cNvSpPr>
            <a:spLocks noGrp="1"/>
          </p:cNvSpPr>
          <p:nvPr>
            <p:ph type="title"/>
          </p:nvPr>
        </p:nvSpPr>
        <p:spPr/>
        <p:txBody>
          <a:bodyPr/>
          <a:lstStyle/>
          <a:p>
            <a:r>
              <a:rPr lang="en-US"/>
              <a:t>Nasa CNT and Ultrasonic Patent</a:t>
            </a:r>
          </a:p>
        </p:txBody>
      </p:sp>
      <p:sp>
        <p:nvSpPr>
          <p:cNvPr id="3" name="Slide Number Placeholder 2">
            <a:extLst>
              <a:ext uri="{FF2B5EF4-FFF2-40B4-BE49-F238E27FC236}">
                <a16:creationId xmlns:a16="http://schemas.microsoft.com/office/drawing/2014/main" id="{DC3A2B5C-6B66-97B1-3550-AB1CBD1DA6B3}"/>
              </a:ext>
            </a:extLst>
          </p:cNvPr>
          <p:cNvSpPr>
            <a:spLocks noGrp="1"/>
          </p:cNvSpPr>
          <p:nvPr>
            <p:ph type="sldNum" sz="quarter" idx="10"/>
          </p:nvPr>
        </p:nvSpPr>
        <p:spPr/>
        <p:txBody>
          <a:bodyPr/>
          <a:lstStyle/>
          <a:p>
            <a:fld id="{72E20F18-833A-4542-A439-FC39BC210022}" type="slidenum">
              <a:rPr lang="en-US" smtClean="0"/>
              <a:pPr/>
              <a:t>48</a:t>
            </a:fld>
            <a:endParaRPr lang="en-US"/>
          </a:p>
        </p:txBody>
      </p:sp>
      <p:sp>
        <p:nvSpPr>
          <p:cNvPr id="4" name="Footer Placeholder 3">
            <a:extLst>
              <a:ext uri="{FF2B5EF4-FFF2-40B4-BE49-F238E27FC236}">
                <a16:creationId xmlns:a16="http://schemas.microsoft.com/office/drawing/2014/main" id="{ACBF83BC-9A32-48B9-E70D-B48E29A264C0}"/>
              </a:ext>
            </a:extLst>
          </p:cNvPr>
          <p:cNvSpPr>
            <a:spLocks noGrp="1"/>
          </p:cNvSpPr>
          <p:nvPr>
            <p:ph type="ftr" sz="quarter" idx="11"/>
          </p:nvPr>
        </p:nvSpPr>
        <p:spPr/>
        <p:txBody>
          <a:bodyPr/>
          <a:lstStyle/>
          <a:p>
            <a:endParaRPr lang="en-US"/>
          </a:p>
        </p:txBody>
      </p:sp>
      <p:pic>
        <p:nvPicPr>
          <p:cNvPr id="9" name="Picture 8" descr="A diagram of a machine&#10;&#10;Description automatically generated">
            <a:extLst>
              <a:ext uri="{FF2B5EF4-FFF2-40B4-BE49-F238E27FC236}">
                <a16:creationId xmlns:a16="http://schemas.microsoft.com/office/drawing/2014/main" id="{DB42D57E-7009-57CF-44A4-EDE34331B145}"/>
              </a:ext>
            </a:extLst>
          </p:cNvPr>
          <p:cNvPicPr>
            <a:picLocks noChangeAspect="1"/>
          </p:cNvPicPr>
          <p:nvPr/>
        </p:nvPicPr>
        <p:blipFill>
          <a:blip r:embed="rId2"/>
          <a:stretch>
            <a:fillRect/>
          </a:stretch>
        </p:blipFill>
        <p:spPr>
          <a:xfrm>
            <a:off x="2439220" y="1496238"/>
            <a:ext cx="5720041" cy="4442251"/>
          </a:xfrm>
          <a:prstGeom prst="rect">
            <a:avLst/>
          </a:prstGeom>
        </p:spPr>
      </p:pic>
    </p:spTree>
    <p:extLst>
      <p:ext uri="{BB962C8B-B14F-4D97-AF65-F5344CB8AC3E}">
        <p14:creationId xmlns:p14="http://schemas.microsoft.com/office/powerpoint/2010/main" val="37006913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A22115-95A3-1320-5070-55DE7E8BC3EA}"/>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C25BD2FA-CD33-3B8E-68C4-F729CC36C34C}"/>
              </a:ext>
            </a:extLst>
          </p:cNvPr>
          <p:cNvSpPr>
            <a:spLocks noGrp="1"/>
          </p:cNvSpPr>
          <p:nvPr>
            <p:ph type="sldNum" sz="quarter" idx="12"/>
          </p:nvPr>
        </p:nvSpPr>
        <p:spPr/>
        <p:txBody>
          <a:bodyPr/>
          <a:lstStyle/>
          <a:p>
            <a:fld id="{A5AEF524-62EC-C340-82A1-9F47B6C43E55}" type="slidenum">
              <a:rPr lang="en-US" smtClean="0"/>
              <a:t>49</a:t>
            </a:fld>
            <a:endParaRPr lang="en-US"/>
          </a:p>
        </p:txBody>
      </p:sp>
      <p:sp>
        <p:nvSpPr>
          <p:cNvPr id="4" name="Title 3">
            <a:extLst>
              <a:ext uri="{FF2B5EF4-FFF2-40B4-BE49-F238E27FC236}">
                <a16:creationId xmlns:a16="http://schemas.microsoft.com/office/drawing/2014/main" id="{1629397D-A430-B9E3-294D-4A0EA20FF176}"/>
              </a:ext>
            </a:extLst>
          </p:cNvPr>
          <p:cNvSpPr>
            <a:spLocks noGrp="1"/>
          </p:cNvSpPr>
          <p:nvPr>
            <p:ph type="title"/>
          </p:nvPr>
        </p:nvSpPr>
        <p:spPr/>
        <p:txBody>
          <a:bodyPr/>
          <a:lstStyle/>
          <a:p>
            <a:r>
              <a:rPr lang="en-US"/>
              <a:t>Functional Decomp Priority Rating</a:t>
            </a:r>
          </a:p>
        </p:txBody>
      </p:sp>
      <p:sp>
        <p:nvSpPr>
          <p:cNvPr id="5" name="Text Placeholder 4">
            <a:extLst>
              <a:ext uri="{FF2B5EF4-FFF2-40B4-BE49-F238E27FC236}">
                <a16:creationId xmlns:a16="http://schemas.microsoft.com/office/drawing/2014/main" id="{ADFD32FB-1182-D998-A06D-9D5D5FC19A65}"/>
              </a:ext>
            </a:extLst>
          </p:cNvPr>
          <p:cNvSpPr>
            <a:spLocks noGrp="1"/>
          </p:cNvSpPr>
          <p:nvPr>
            <p:ph type="body" sz="quarter" idx="13"/>
          </p:nvPr>
        </p:nvSpPr>
        <p:spPr/>
        <p:txBody>
          <a:bodyPr/>
          <a:lstStyle/>
          <a:p>
            <a:endParaRPr lang="en-US"/>
          </a:p>
        </p:txBody>
      </p:sp>
      <p:pic>
        <p:nvPicPr>
          <p:cNvPr id="6" name="Picture 5" descr="A table with text on it&#10;&#10;Description automatically generated">
            <a:extLst>
              <a:ext uri="{FF2B5EF4-FFF2-40B4-BE49-F238E27FC236}">
                <a16:creationId xmlns:a16="http://schemas.microsoft.com/office/drawing/2014/main" id="{32805719-661E-B174-72B4-EF7FE8DAE240}"/>
              </a:ext>
            </a:extLst>
          </p:cNvPr>
          <p:cNvPicPr>
            <a:picLocks noChangeAspect="1"/>
          </p:cNvPicPr>
          <p:nvPr/>
        </p:nvPicPr>
        <p:blipFill>
          <a:blip r:embed="rId2"/>
          <a:stretch>
            <a:fillRect/>
          </a:stretch>
        </p:blipFill>
        <p:spPr>
          <a:xfrm>
            <a:off x="1836111" y="1897247"/>
            <a:ext cx="6980525" cy="3063505"/>
          </a:xfrm>
          <a:prstGeom prst="rect">
            <a:avLst/>
          </a:prstGeom>
        </p:spPr>
      </p:pic>
    </p:spTree>
    <p:extLst>
      <p:ext uri="{BB962C8B-B14F-4D97-AF65-F5344CB8AC3E}">
        <p14:creationId xmlns:p14="http://schemas.microsoft.com/office/powerpoint/2010/main" val="21877789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5F5ACB6-08F8-017F-4206-2E2CF73A29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A0DD72-14D3-7423-DFB3-5D9316DCD301}"/>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5" name="Title 4">
            <a:extLst>
              <a:ext uri="{FF2B5EF4-FFF2-40B4-BE49-F238E27FC236}">
                <a16:creationId xmlns:a16="http://schemas.microsoft.com/office/drawing/2014/main" id="{C44EA2AD-2C2E-5D9A-DE14-3DF04A231EA1}"/>
              </a:ext>
            </a:extLst>
          </p:cNvPr>
          <p:cNvSpPr>
            <a:spLocks noGrp="1"/>
          </p:cNvSpPr>
          <p:nvPr>
            <p:ph type="title"/>
          </p:nvPr>
        </p:nvSpPr>
        <p:spPr/>
        <p:txBody>
          <a:bodyPr/>
          <a:lstStyle/>
          <a:p>
            <a:r>
              <a:rPr lang="en-US"/>
              <a:t>What is Dialysate?</a:t>
            </a:r>
          </a:p>
        </p:txBody>
      </p:sp>
      <p:pic>
        <p:nvPicPr>
          <p:cNvPr id="12" name="Picture 11" descr="Diagram of a diagram of a number one&#10;&#10;Description automatically generated">
            <a:extLst>
              <a:ext uri="{FF2B5EF4-FFF2-40B4-BE49-F238E27FC236}">
                <a16:creationId xmlns:a16="http://schemas.microsoft.com/office/drawing/2014/main" id="{6BBB2095-91AB-E573-BBE3-A98C1C8663B7}"/>
              </a:ext>
            </a:extLst>
          </p:cNvPr>
          <p:cNvPicPr>
            <a:picLocks noChangeAspect="1"/>
          </p:cNvPicPr>
          <p:nvPr/>
        </p:nvPicPr>
        <p:blipFill rotWithShape="1">
          <a:blip r:embed="rId2"/>
          <a:srcRect l="845"/>
          <a:stretch/>
        </p:blipFill>
        <p:spPr>
          <a:xfrm>
            <a:off x="235168" y="2102069"/>
            <a:ext cx="10169964" cy="3409781"/>
          </a:xfrm>
          <a:prstGeom prst="rect">
            <a:avLst/>
          </a:prstGeom>
        </p:spPr>
      </p:pic>
      <p:sp>
        <p:nvSpPr>
          <p:cNvPr id="6" name="Text Placeholder 3">
            <a:extLst>
              <a:ext uri="{FF2B5EF4-FFF2-40B4-BE49-F238E27FC236}">
                <a16:creationId xmlns:a16="http://schemas.microsoft.com/office/drawing/2014/main" id="{F4F3E293-E1BD-F54D-7557-F78CA2EC2E4E}"/>
              </a:ext>
            </a:extLst>
          </p:cNvPr>
          <p:cNvSpPr txBox="1">
            <a:spLocks/>
          </p:cNvSpPr>
          <p:nvPr/>
        </p:nvSpPr>
        <p:spPr>
          <a:xfrm>
            <a:off x="10692152" y="0"/>
            <a:ext cx="1497806" cy="523194"/>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err="1">
                <a:solidFill>
                  <a:schemeClr val="bg1"/>
                </a:solidFill>
                <a:latin typeface="Arial"/>
                <a:cs typeface="Calibri"/>
              </a:rPr>
              <a:t>Lapadre</a:t>
            </a:r>
            <a:r>
              <a:rPr lang="en-US" sz="1600">
                <a:solidFill>
                  <a:schemeClr val="bg1"/>
                </a:solidFill>
                <a:latin typeface="Arial"/>
                <a:cs typeface="Calibri"/>
              </a:rPr>
              <a:t> Proctor</a:t>
            </a:r>
            <a:endParaRPr lang="en-US" sz="1600">
              <a:solidFill>
                <a:schemeClr val="bg1"/>
              </a:solidFill>
              <a:latin typeface="Arial"/>
              <a:cs typeface="Arial"/>
            </a:endParaRPr>
          </a:p>
        </p:txBody>
      </p:sp>
    </p:spTree>
    <p:extLst>
      <p:ext uri="{BB962C8B-B14F-4D97-AF65-F5344CB8AC3E}">
        <p14:creationId xmlns:p14="http://schemas.microsoft.com/office/powerpoint/2010/main" val="36069017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AD587F1-5D9B-7787-4B6E-09BECB9A531B}"/>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9236197E-E6F8-1253-1627-F10C65B5A1DF}"/>
              </a:ext>
            </a:extLst>
          </p:cNvPr>
          <p:cNvSpPr>
            <a:spLocks noGrp="1"/>
          </p:cNvSpPr>
          <p:nvPr>
            <p:ph type="sldNum" sz="quarter" idx="12"/>
          </p:nvPr>
        </p:nvSpPr>
        <p:spPr/>
        <p:txBody>
          <a:bodyPr/>
          <a:lstStyle/>
          <a:p>
            <a:fld id="{A5AEF524-62EC-C340-82A1-9F47B6C43E55}" type="slidenum">
              <a:rPr lang="en-US" smtClean="0"/>
              <a:t>50</a:t>
            </a:fld>
            <a:endParaRPr lang="en-US"/>
          </a:p>
        </p:txBody>
      </p:sp>
      <p:sp>
        <p:nvSpPr>
          <p:cNvPr id="4" name="Title 3">
            <a:extLst>
              <a:ext uri="{FF2B5EF4-FFF2-40B4-BE49-F238E27FC236}">
                <a16:creationId xmlns:a16="http://schemas.microsoft.com/office/drawing/2014/main" id="{0C008F0D-A5FD-FF4A-C8AD-108006F1C9DE}"/>
              </a:ext>
            </a:extLst>
          </p:cNvPr>
          <p:cNvSpPr>
            <a:spLocks noGrp="1"/>
          </p:cNvSpPr>
          <p:nvPr>
            <p:ph type="title"/>
          </p:nvPr>
        </p:nvSpPr>
        <p:spPr/>
        <p:txBody>
          <a:bodyPr/>
          <a:lstStyle/>
          <a:p>
            <a:r>
              <a:rPr lang="en-US"/>
              <a:t>Functional Decomp Cross Reference</a:t>
            </a:r>
          </a:p>
        </p:txBody>
      </p:sp>
      <p:sp>
        <p:nvSpPr>
          <p:cNvPr id="5" name="Text Placeholder 4">
            <a:extLst>
              <a:ext uri="{FF2B5EF4-FFF2-40B4-BE49-F238E27FC236}">
                <a16:creationId xmlns:a16="http://schemas.microsoft.com/office/drawing/2014/main" id="{F38C7B0C-C03B-4493-3F4C-C76DB65E0A76}"/>
              </a:ext>
            </a:extLst>
          </p:cNvPr>
          <p:cNvSpPr>
            <a:spLocks noGrp="1"/>
          </p:cNvSpPr>
          <p:nvPr>
            <p:ph type="body" sz="quarter" idx="13"/>
          </p:nvPr>
        </p:nvSpPr>
        <p:spPr/>
        <p:txBody>
          <a:bodyPr/>
          <a:lstStyle/>
          <a:p>
            <a:endParaRPr lang="en-US"/>
          </a:p>
        </p:txBody>
      </p:sp>
      <p:pic>
        <p:nvPicPr>
          <p:cNvPr id="9" name="Picture 8" descr="A table with text on it&#10;&#10;Description automatically generated">
            <a:extLst>
              <a:ext uri="{FF2B5EF4-FFF2-40B4-BE49-F238E27FC236}">
                <a16:creationId xmlns:a16="http://schemas.microsoft.com/office/drawing/2014/main" id="{50D24B3B-9CD5-FD32-E0BF-DABB3E1EE068}"/>
              </a:ext>
            </a:extLst>
          </p:cNvPr>
          <p:cNvPicPr>
            <a:picLocks noChangeAspect="1"/>
          </p:cNvPicPr>
          <p:nvPr/>
        </p:nvPicPr>
        <p:blipFill rotWithShape="1">
          <a:blip r:embed="rId2"/>
          <a:srcRect l="9318" r="6490"/>
          <a:stretch/>
        </p:blipFill>
        <p:spPr>
          <a:xfrm>
            <a:off x="2764132" y="1307346"/>
            <a:ext cx="5623963" cy="4948062"/>
          </a:xfrm>
          <a:prstGeom prst="rect">
            <a:avLst/>
          </a:prstGeom>
        </p:spPr>
      </p:pic>
    </p:spTree>
    <p:extLst>
      <p:ext uri="{BB962C8B-B14F-4D97-AF65-F5344CB8AC3E}">
        <p14:creationId xmlns:p14="http://schemas.microsoft.com/office/powerpoint/2010/main" val="715061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 name="Content Placeholder 10">
                <a:extLst>
                  <a:ext uri="{FF2B5EF4-FFF2-40B4-BE49-F238E27FC236}">
                    <a16:creationId xmlns:a16="http://schemas.microsoft.com/office/drawing/2014/main" id="{6168D9B8-F9D7-D816-7ED4-53764B7BFDE5}"/>
                  </a:ext>
                </a:extLst>
              </p:cNvPr>
              <p:cNvSpPr>
                <a:spLocks noGrp="1"/>
              </p:cNvSpPr>
              <p:nvPr>
                <p:ph idx="1"/>
              </p:nvPr>
            </p:nvSpPr>
            <p:spPr>
              <a:xfrm>
                <a:off x="533401" y="1825626"/>
                <a:ext cx="1393874" cy="1156725"/>
              </a:xfrm>
            </p:spPr>
            <p:txBody>
              <a:bodyPr/>
              <a:lstStyle/>
              <a:p>
                <a:pPr marL="0" indent="0">
                  <a:lnSpc>
                    <a:spcPct val="150000"/>
                  </a:lnSpc>
                  <a:buNone/>
                </a:pPr>
                <a14:m>
                  <m:oMath xmlns:m="http://schemas.openxmlformats.org/officeDocument/2006/math">
                    <m:r>
                      <a:rPr lang="en-US" b="0" i="1" smtClean="0">
                        <a:latin typeface="Cambria Math" panose="02040503050406030204" pitchFamily="18" charset="0"/>
                      </a:rPr>
                      <m:t>𝑅𝑒</m:t>
                    </m:r>
                  </m:oMath>
                </a14:m>
                <a:r>
                  <a:rPr lang="en-US"/>
                  <a:t> = </a:t>
                </a: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𝑣𝑑</m:t>
                        </m:r>
                      </m:num>
                      <m:den>
                        <m:r>
                          <a:rPr lang="en-US" i="1" smtClean="0">
                            <a:latin typeface="Cambria Math" panose="02040503050406030204" pitchFamily="18" charset="0"/>
                            <a:ea typeface="Cambria Math" panose="02040503050406030204" pitchFamily="18" charset="0"/>
                          </a:rPr>
                          <m:t>𝜇</m:t>
                        </m:r>
                      </m:den>
                    </m:f>
                  </m:oMath>
                </a14:m>
                <a:r>
                  <a:rPr lang="en-US"/>
                  <a:t>  </a:t>
                </a:r>
                <a:endParaRPr lang="en-US" i="1">
                  <a:latin typeface="Cambria Math" panose="02040503050406030204" pitchFamily="18" charset="0"/>
                  <a:ea typeface="Cambria Math" panose="02040503050406030204" pitchFamily="18" charset="0"/>
                </a:endParaRPr>
              </a:p>
            </p:txBody>
          </p:sp>
        </mc:Choice>
        <mc:Fallback>
          <p:sp>
            <p:nvSpPr>
              <p:cNvPr id="11" name="Content Placeholder 10">
                <a:extLst>
                  <a:ext uri="{FF2B5EF4-FFF2-40B4-BE49-F238E27FC236}">
                    <a16:creationId xmlns:a16="http://schemas.microsoft.com/office/drawing/2014/main" id="{6168D9B8-F9D7-D816-7ED4-53764B7BFDE5}"/>
                  </a:ext>
                </a:extLst>
              </p:cNvPr>
              <p:cNvSpPr>
                <a:spLocks noGrp="1" noRot="1" noChangeAspect="1" noMove="1" noResize="1" noEditPoints="1" noAdjustHandles="1" noChangeArrowheads="1" noChangeShapeType="1" noTextEdit="1"/>
              </p:cNvSpPr>
              <p:nvPr>
                <p:ph idx="1"/>
              </p:nvPr>
            </p:nvSpPr>
            <p:spPr>
              <a:xfrm>
                <a:off x="533401" y="1825626"/>
                <a:ext cx="1393874" cy="1156725"/>
              </a:xfrm>
              <a:blipFill>
                <a:blip r:embed="rId2"/>
                <a:stretch>
                  <a:fillRect/>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609225E1-5E92-6E1C-D567-4BBDEA17DF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p:txBody>
          <a:bodyPr/>
          <a:lstStyle/>
          <a:p>
            <a:fld id="{A5AEF524-62EC-C340-82A1-9F47B6C43E55}" type="slidenum">
              <a:rPr lang="en-US" smtClean="0"/>
              <a:t>51</a:t>
            </a:fld>
            <a:endParaRPr lang="en-US"/>
          </a:p>
        </p:txBody>
      </p:sp>
      <p:sp>
        <p:nvSpPr>
          <p:cNvPr id="10" name="Title 9">
            <a:extLst>
              <a:ext uri="{FF2B5EF4-FFF2-40B4-BE49-F238E27FC236}">
                <a16:creationId xmlns:a16="http://schemas.microsoft.com/office/drawing/2014/main" id="{33E30505-295E-B843-FFA9-B5212A55A9A9}"/>
              </a:ext>
            </a:extLst>
          </p:cNvPr>
          <p:cNvSpPr>
            <a:spLocks noGrp="1"/>
          </p:cNvSpPr>
          <p:nvPr>
            <p:ph type="title"/>
          </p:nvPr>
        </p:nvSpPr>
        <p:spPr>
          <a:xfrm>
            <a:off x="813816" y="457200"/>
            <a:ext cx="8485632" cy="960276"/>
          </a:xfrm>
        </p:spPr>
        <p:txBody>
          <a:bodyPr/>
          <a:lstStyle/>
          <a:p>
            <a:r>
              <a:rPr lang="en-US"/>
              <a:t>Calculations for Laminar Flow</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8D80E456-8CCF-5CA5-D11C-C259D2743AE4}"/>
                  </a:ext>
                </a:extLst>
              </p:cNvPr>
              <p:cNvSpPr txBox="1"/>
              <p:nvPr/>
            </p:nvSpPr>
            <p:spPr>
              <a:xfrm>
                <a:off x="270034" y="3522585"/>
                <a:ext cx="4690579" cy="2315121"/>
              </a:xfrm>
              <a:prstGeom prst="rect">
                <a:avLst/>
              </a:prstGeom>
              <a:noFill/>
            </p:spPr>
            <p:txBody>
              <a:bodyPr wrap="none" rtlCol="0">
                <a:spAutoFit/>
              </a:bodyPr>
              <a:lstStyle/>
              <a:p>
                <a:r>
                  <a:rPr lang="en-US"/>
                  <a:t>To find the velocity:</a:t>
                </a:r>
              </a:p>
              <a:p>
                <a:endParaRPr lang="en-US"/>
              </a:p>
              <a:p>
                <a:r>
                  <a:rPr lang="en-US"/>
                  <a:t>Given, by our customer, a flow rate of </a:t>
                </a:r>
                <a14:m>
                  <m:oMath xmlns:m="http://schemas.openxmlformats.org/officeDocument/2006/math">
                    <m:r>
                      <a:rPr lang="en-US" b="0" i="1" smtClean="0">
                        <a:latin typeface="Cambria Math" panose="02040503050406030204" pitchFamily="18" charset="0"/>
                      </a:rPr>
                      <m:t>1000 </m:t>
                    </m:r>
                    <m:f>
                      <m:fPr>
                        <m:ctrlPr>
                          <a:rPr lang="en-US" b="0" i="1" smtClean="0">
                            <a:latin typeface="Cambria Math" panose="02040503050406030204" pitchFamily="18" charset="0"/>
                          </a:rPr>
                        </m:ctrlPr>
                      </m:fPr>
                      <m:num>
                        <m:r>
                          <a:rPr lang="en-US" b="0" i="1" smtClean="0">
                            <a:latin typeface="Cambria Math" panose="02040503050406030204" pitchFamily="18" charset="0"/>
                          </a:rPr>
                          <m:t>𝑚𝐿</m:t>
                        </m:r>
                      </m:num>
                      <m:den>
                        <m:r>
                          <a:rPr lang="en-US" b="0" i="1" smtClean="0">
                            <a:latin typeface="Cambria Math" panose="02040503050406030204" pitchFamily="18" charset="0"/>
                          </a:rPr>
                          <m:t>𝑚𝑖𝑛</m:t>
                        </m:r>
                      </m:den>
                    </m:f>
                  </m:oMath>
                </a14:m>
                <a:endParaRPr lang="en-US"/>
              </a:p>
              <a:p>
                <a:endParaRPr lang="en-US"/>
              </a:p>
              <a:p>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1000 </a:t>
                </a:r>
                <a14:m>
                  <m:oMath xmlns:m="http://schemas.openxmlformats.org/officeDocument/2006/math">
                    <m:f>
                      <m:fPr>
                        <m:type m:val="skw"/>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𝑚𝐿</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𝑚𝑖𝑛</m:t>
                        </m:r>
                      </m:den>
                    </m:f>
                  </m:oMath>
                </a14:m>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kern="100">
                    <a:effectLst/>
                    <a:latin typeface="Calibri" panose="020F0502020204030204" pitchFamily="34" charset="0"/>
                    <a:ea typeface="Times New Roman" panose="02020603050405020304" pitchFamily="18" charset="0"/>
                    <a:cs typeface="Times New Roman" panose="02020603050405020304" pitchFamily="18" charset="0"/>
                  </a:rPr>
                  <a:t> converted to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1.67 </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sup>
                    </m:sSup>
                    <m:f>
                      <m:fPr>
                        <m:type m:val="skw"/>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den>
                    </m:f>
                  </m:oMath>
                </a14:m>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14:m>
                  <m:oMath xmlns:m="http://schemas.openxmlformats.org/officeDocument/2006/math">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1.67 </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sup>
                    </m:sSup>
                    <m:f>
                      <m:fPr>
                        <m:type m:val="skw"/>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den>
                    </m:f>
                  </m:oMath>
                </a14:m>
                <a:r>
                  <a:rPr lang="en-US"/>
                  <a:t> </a:t>
                </a:r>
                <a14:m>
                  <m:oMath xmlns:m="http://schemas.openxmlformats.org/officeDocument/2006/math">
                    <m:r>
                      <a:rPr lang="en-US"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en-US" kern="100">
                    <a:latin typeface="Calibri" panose="020F0502020204030204" pitchFamily="34" charset="0"/>
                    <a:ea typeface="Times New Roman" panose="02020603050405020304" pitchFamily="18" charset="0"/>
                    <a:cs typeface="Times New Roman" panose="02020603050405020304" pitchFamily="18" charset="0"/>
                  </a:rPr>
                  <a:t> converted to </a:t>
                </a:r>
                <a14:m>
                  <m:oMath xmlns:m="http://schemas.openxmlformats.org/officeDocument/2006/math">
                    <m:r>
                      <a:rPr lang="en-US" b="0" i="1" kern="100" smtClean="0">
                        <a:latin typeface="Cambria Math" panose="02040503050406030204" pitchFamily="18" charset="0"/>
                        <a:ea typeface="Times New Roman" panose="02020603050405020304" pitchFamily="18" charset="0"/>
                        <a:cs typeface="Times New Roman" panose="02020603050405020304" pitchFamily="18" charset="0"/>
                      </a:rPr>
                      <m:t>5.32 </m:t>
                    </m:r>
                    <m:r>
                      <a:rPr lang="en-US" b="0" i="1" kern="100" smtClean="0">
                        <a:latin typeface="Cambria Math" panose="02040503050406030204" pitchFamily="18" charset="0"/>
                        <a:ea typeface="Times New Roman" panose="02020603050405020304" pitchFamily="18" charset="0"/>
                        <a:cs typeface="Times New Roman" panose="02020603050405020304" pitchFamily="18" charset="0"/>
                      </a:rPr>
                      <m:t>𝑥</m:t>
                    </m:r>
                    <m:r>
                      <a:rPr lang="en-US" b="0" i="1" kern="100" smtClean="0">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b="0" i="1" kern="100" smtClean="0">
                            <a:latin typeface="Cambria Math" panose="02040503050406030204" pitchFamily="18" charset="0"/>
                            <a:cs typeface="Times New Roman" panose="02020603050405020304" pitchFamily="18" charset="0"/>
                          </a:rPr>
                        </m:ctrlPr>
                      </m:sSupPr>
                      <m:e>
                        <m:r>
                          <a:rPr lang="en-US" b="0" i="1" kern="100" smtClean="0">
                            <a:latin typeface="Cambria Math" panose="02040503050406030204" pitchFamily="18" charset="0"/>
                            <a:cs typeface="Times New Roman" panose="02020603050405020304" pitchFamily="18" charset="0"/>
                          </a:rPr>
                          <m:t>10</m:t>
                        </m:r>
                      </m:e>
                      <m:sup>
                        <m:r>
                          <a:rPr lang="en-US" b="0" i="1" kern="100" smtClean="0">
                            <a:latin typeface="Cambria Math" panose="02040503050406030204" pitchFamily="18" charset="0"/>
                            <a:cs typeface="Times New Roman" panose="02020603050405020304" pitchFamily="18" charset="0"/>
                          </a:rPr>
                          <m:t>3</m:t>
                        </m:r>
                      </m:sup>
                    </m:sSup>
                    <m:f>
                      <m:fPr>
                        <m:ctrlPr>
                          <a:rPr lang="en-US" b="0" i="1" kern="100" smtClean="0">
                            <a:latin typeface="Cambria Math" panose="02040503050406030204" pitchFamily="18" charset="0"/>
                            <a:cs typeface="Times New Roman" panose="02020603050405020304" pitchFamily="18" charset="0"/>
                          </a:rPr>
                        </m:ctrlPr>
                      </m:fPr>
                      <m:num>
                        <m:r>
                          <a:rPr lang="en-US" b="0" i="1" kern="100" smtClean="0">
                            <a:latin typeface="Cambria Math" panose="02040503050406030204" pitchFamily="18" charset="0"/>
                            <a:cs typeface="Times New Roman" panose="02020603050405020304" pitchFamily="18" charset="0"/>
                          </a:rPr>
                          <m:t>𝑚</m:t>
                        </m:r>
                      </m:num>
                      <m:den>
                        <m:r>
                          <a:rPr lang="en-US" b="0" i="1" kern="100" smtClean="0">
                            <a:latin typeface="Cambria Math" panose="02040503050406030204" pitchFamily="18" charset="0"/>
                            <a:cs typeface="Times New Roman" panose="02020603050405020304" pitchFamily="18" charset="0"/>
                          </a:rPr>
                          <m:t>𝑠</m:t>
                        </m:r>
                      </m:den>
                    </m:f>
                  </m:oMath>
                </a14:m>
                <a:endParaRPr lang="en-US"/>
              </a:p>
            </p:txBody>
          </p:sp>
        </mc:Choice>
        <mc:Fallback>
          <p:sp>
            <p:nvSpPr>
              <p:cNvPr id="2" name="TextBox 1">
                <a:extLst>
                  <a:ext uri="{FF2B5EF4-FFF2-40B4-BE49-F238E27FC236}">
                    <a16:creationId xmlns:a16="http://schemas.microsoft.com/office/drawing/2014/main" id="{8D80E456-8CCF-5CA5-D11C-C259D2743AE4}"/>
                  </a:ext>
                </a:extLst>
              </p:cNvPr>
              <p:cNvSpPr txBox="1">
                <a:spLocks noRot="1" noChangeAspect="1" noMove="1" noResize="1" noEditPoints="1" noAdjustHandles="1" noChangeArrowheads="1" noChangeShapeType="1" noTextEdit="1"/>
              </p:cNvSpPr>
              <p:nvPr/>
            </p:nvSpPr>
            <p:spPr>
              <a:xfrm>
                <a:off x="270034" y="3522585"/>
                <a:ext cx="4690579" cy="2315121"/>
              </a:xfrm>
              <a:prstGeom prst="rect">
                <a:avLst/>
              </a:prstGeom>
              <a:blipFill>
                <a:blip r:embed="rId3"/>
                <a:stretch>
                  <a:fillRect l="-1039" t="-1579" r="-10390" b="-221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857944C9-20AA-86AC-B7E6-DB7C33BFC0A9}"/>
                  </a:ext>
                </a:extLst>
              </p:cNvPr>
              <p:cNvSpPr txBox="1"/>
              <p:nvPr/>
            </p:nvSpPr>
            <p:spPr>
              <a:xfrm>
                <a:off x="2615324" y="1678541"/>
                <a:ext cx="7570470" cy="1936043"/>
              </a:xfrm>
              <a:prstGeom prst="rect">
                <a:avLst/>
              </a:prstGeom>
              <a:noFill/>
            </p:spPr>
            <p:txBody>
              <a:bodyPr wrap="none" rtlCol="0">
                <a:spAutoFit/>
              </a:bodyPr>
              <a:lstStyle/>
              <a:p>
                <a:pPr marL="0" indent="0">
                  <a:lnSpc>
                    <a:spcPct val="150000"/>
                  </a:lnSpc>
                  <a:buNone/>
                </a:pPr>
                <a14:m>
                  <m:oMathPara xmlns:m="http://schemas.openxmlformats.org/officeDocument/2006/math">
                    <m:oMathParaPr>
                      <m:jc m:val="left"/>
                    </m:oMathParaPr>
                    <m:oMath xmlns:m="http://schemas.openxmlformats.org/officeDocument/2006/math">
                      <m:r>
                        <a:rPr lang="en-US" sz="1800" i="1" smtClean="0">
                          <a:latin typeface="Cambria Math" panose="02040503050406030204" pitchFamily="18" charset="0"/>
                          <a:ea typeface="Cambria Math" panose="02040503050406030204" pitchFamily="18" charset="0"/>
                        </a:rPr>
                        <m:t>𝜌</m:t>
                      </m:r>
                      <m:r>
                        <a:rPr lang="en-US" sz="1800" b="0" i="1" smtClean="0">
                          <a:latin typeface="Cambria Math" panose="02040503050406030204" pitchFamily="18" charset="0"/>
                          <a:ea typeface="Cambria Math" panose="02040503050406030204" pitchFamily="18" charset="0"/>
                        </a:rPr>
                        <m:t>=1000 </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𝑘𝑔</m:t>
                          </m:r>
                        </m:num>
                        <m:den>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𝑚</m:t>
                              </m:r>
                            </m:e>
                            <m:sup>
                              <m:r>
                                <a:rPr lang="en-US" sz="1800" b="0" i="1" smtClean="0">
                                  <a:latin typeface="Cambria Math" panose="02040503050406030204" pitchFamily="18" charset="0"/>
                                  <a:ea typeface="Cambria Math" panose="02040503050406030204" pitchFamily="18" charset="0"/>
                                </a:rPr>
                                <m:t>3</m:t>
                              </m:r>
                            </m:sup>
                          </m:sSup>
                        </m:den>
                      </m:f>
                      <m:r>
                        <a:rPr lang="en-US" sz="1800" b="0" i="1" smtClean="0">
                          <a:latin typeface="Cambria Math" panose="02040503050406030204" pitchFamily="18" charset="0"/>
                          <a:ea typeface="Cambria Math" panose="02040503050406030204" pitchFamily="18" charset="0"/>
                        </a:rPr>
                        <m:t>   , </m:t>
                      </m:r>
                      <m:r>
                        <a:rPr lang="en-US" sz="1800" b="0" i="1" smtClean="0">
                          <a:latin typeface="Cambria Math" panose="02040503050406030204" pitchFamily="18" charset="0"/>
                          <a:ea typeface="Cambria Math" panose="02040503050406030204" pitchFamily="18" charset="0"/>
                        </a:rPr>
                        <m:t>𝑣</m:t>
                      </m:r>
                      <m:r>
                        <a:rPr lang="en-US" sz="1800" b="0" i="1" smtClean="0">
                          <a:latin typeface="Cambria Math" panose="02040503050406030204" pitchFamily="18" charset="0"/>
                          <a:ea typeface="Cambria Math" panose="02040503050406030204" pitchFamily="18" charset="0"/>
                        </a:rPr>
                        <m:t>= ?, </m:t>
                      </m:r>
                      <m:r>
                        <a:rPr lang="en-US" sz="1800" b="0" i="1" smtClean="0">
                          <a:latin typeface="Cambria Math" panose="02040503050406030204" pitchFamily="18" charset="0"/>
                          <a:ea typeface="Cambria Math" panose="02040503050406030204" pitchFamily="18" charset="0"/>
                        </a:rPr>
                        <m:t>𝑎𝑣𝑒𝑟𝑎𝑔𝑒</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𝑑𝑖𝑎𝑚𝑒𝑡𝑒𝑟</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𝑜𝑓</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𝑎</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𝑛𝑎𝑛𝑜𝑡𝑢𝑏𝑒</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𝑑</m:t>
                      </m:r>
                      <m:r>
                        <a:rPr lang="en-US" sz="1800" b="0" i="1" smtClean="0">
                          <a:latin typeface="Cambria Math" panose="02040503050406030204" pitchFamily="18" charset="0"/>
                          <a:ea typeface="Cambria Math" panose="02040503050406030204" pitchFamily="18" charset="0"/>
                        </a:rPr>
                        <m:t>=2.0 </m:t>
                      </m:r>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 </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−9</m:t>
                          </m:r>
                        </m:sup>
                      </m:sSup>
                      <m:r>
                        <a:rPr lang="en-US" sz="1800" b="0" i="1" smtClean="0">
                          <a:latin typeface="Cambria Math" panose="02040503050406030204" pitchFamily="18" charset="0"/>
                          <a:ea typeface="Cambria Math" panose="02040503050406030204" pitchFamily="18" charset="0"/>
                        </a:rPr>
                        <m:t> , </m:t>
                      </m:r>
                    </m:oMath>
                  </m:oMathPara>
                </a14:m>
                <a:endParaRPr lang="en-US" sz="1800" b="0" i="1">
                  <a:latin typeface="Cambria Math" panose="02040503050406030204" pitchFamily="18" charset="0"/>
                  <a:ea typeface="Cambria Math" panose="02040503050406030204" pitchFamily="18" charset="0"/>
                </a:endParaRPr>
              </a:p>
              <a:p>
                <a:pPr marL="0" indent="0">
                  <a:lnSpc>
                    <a:spcPct val="150000"/>
                  </a:lnSpc>
                  <a:buNone/>
                </a:pPr>
                <a14:m>
                  <m:oMathPara xmlns:m="http://schemas.openxmlformats.org/officeDocument/2006/math">
                    <m:oMathParaPr>
                      <m:jc m:val="left"/>
                    </m:oMathParaPr>
                    <m:oMath xmlns:m="http://schemas.openxmlformats.org/officeDocument/2006/math">
                      <m:r>
                        <a:rPr lang="en-US" sz="1800" b="0" i="1" smtClean="0">
                          <a:latin typeface="Cambria Math" panose="02040503050406030204" pitchFamily="18" charset="0"/>
                          <a:ea typeface="Cambria Math" panose="02040503050406030204" pitchFamily="18" charset="0"/>
                        </a:rPr>
                        <m:t>𝜇</m:t>
                      </m:r>
                      <m:r>
                        <a:rPr lang="en-US" sz="1800" b="0" i="1" smtClean="0">
                          <a:latin typeface="Cambria Math" panose="02040503050406030204" pitchFamily="18" charset="0"/>
                          <a:ea typeface="Cambria Math" panose="02040503050406030204" pitchFamily="18" charset="0"/>
                        </a:rPr>
                        <m:t>=0.0008891 </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𝑁</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𝑠</m:t>
                          </m:r>
                        </m:num>
                        <m:den>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𝑚</m:t>
                              </m:r>
                            </m:e>
                            <m:sup>
                              <m:r>
                                <a:rPr lang="en-US" sz="1800" b="0" i="1" smtClean="0">
                                  <a:latin typeface="Cambria Math" panose="02040503050406030204" pitchFamily="18" charset="0"/>
                                  <a:ea typeface="Cambria Math" panose="02040503050406030204" pitchFamily="18" charset="0"/>
                                </a:rPr>
                                <m:t>2</m:t>
                              </m:r>
                            </m:sup>
                          </m:sSup>
                        </m:den>
                      </m:f>
                      <m:r>
                        <a:rPr lang="en-US" sz="1800" b="0" i="1" smtClean="0">
                          <a:latin typeface="Cambria Math" panose="02040503050406030204" pitchFamily="18" charset="0"/>
                          <a:ea typeface="Cambria Math" panose="02040503050406030204" pitchFamily="18" charset="0"/>
                        </a:rPr>
                        <m:t>  </m:t>
                      </m:r>
                    </m:oMath>
                  </m:oMathPara>
                </a14:m>
                <a:endParaRPr lang="en-US" sz="1800"/>
              </a:p>
              <a:p>
                <a:endParaRPr lang="en-US"/>
              </a:p>
            </p:txBody>
          </p:sp>
        </mc:Choice>
        <mc:Fallback>
          <p:sp>
            <p:nvSpPr>
              <p:cNvPr id="4" name="TextBox 3">
                <a:extLst>
                  <a:ext uri="{FF2B5EF4-FFF2-40B4-BE49-F238E27FC236}">
                    <a16:creationId xmlns:a16="http://schemas.microsoft.com/office/drawing/2014/main" id="{857944C9-20AA-86AC-B7E6-DB7C33BFC0A9}"/>
                  </a:ext>
                </a:extLst>
              </p:cNvPr>
              <p:cNvSpPr txBox="1">
                <a:spLocks noRot="1" noChangeAspect="1" noMove="1" noResize="1" noEditPoints="1" noAdjustHandles="1" noChangeArrowheads="1" noChangeShapeType="1" noTextEdit="1"/>
              </p:cNvSpPr>
              <p:nvPr/>
            </p:nvSpPr>
            <p:spPr>
              <a:xfrm>
                <a:off x="2615324" y="1678541"/>
                <a:ext cx="7570470" cy="193604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E435691B-E298-A0A5-1AE6-CE9A95A6D005}"/>
                  </a:ext>
                </a:extLst>
              </p:cNvPr>
              <p:cNvSpPr txBox="1"/>
              <p:nvPr/>
            </p:nvSpPr>
            <p:spPr>
              <a:xfrm>
                <a:off x="5430129" y="3614584"/>
                <a:ext cx="4626138" cy="10573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𝑅𝑒</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(1000 </m:t>
                          </m:r>
                          <m:f>
                            <m:fPr>
                              <m:ctrlPr>
                                <a:rPr lang="en-US" b="0" i="1" smtClean="0">
                                  <a:latin typeface="Cambria Math" panose="02040503050406030204" pitchFamily="18" charset="0"/>
                                </a:rPr>
                              </m:ctrlPr>
                            </m:fPr>
                            <m:num>
                              <m:r>
                                <a:rPr lang="en-US" b="0" i="1" smtClean="0">
                                  <a:latin typeface="Cambria Math" panose="02040503050406030204" pitchFamily="18" charset="0"/>
                                </a:rPr>
                                <m:t>𝑘𝑔</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3</m:t>
                                  </m:r>
                                </m:sup>
                              </m:sSup>
                            </m:den>
                          </m:f>
                          <m:r>
                            <a:rPr lang="en-US" b="0" i="1" smtClean="0">
                              <a:latin typeface="Cambria Math" panose="02040503050406030204" pitchFamily="18" charset="0"/>
                            </a:rPr>
                            <m:t>)(</m:t>
                          </m:r>
                          <m:r>
                            <a:rPr lang="en-US" i="1" kern="100">
                              <a:latin typeface="Cambria Math" panose="02040503050406030204" pitchFamily="18" charset="0"/>
                              <a:ea typeface="Times New Roman" panose="02020603050405020304" pitchFamily="18" charset="0"/>
                              <a:cs typeface="Times New Roman" panose="02020603050405020304" pitchFamily="18" charset="0"/>
                            </a:rPr>
                            <m:t>5.32 </m:t>
                          </m:r>
                          <m:r>
                            <a:rPr lang="en-US"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i="1" kern="100">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i="1" kern="100">
                                  <a:latin typeface="Cambria Math" panose="02040503050406030204" pitchFamily="18" charset="0"/>
                                  <a:cs typeface="Times New Roman" panose="02020603050405020304" pitchFamily="18" charset="0"/>
                                </a:rPr>
                              </m:ctrlPr>
                            </m:sSupPr>
                            <m:e>
                              <m:r>
                                <a:rPr lang="en-US" i="1" kern="100">
                                  <a:latin typeface="Cambria Math" panose="02040503050406030204" pitchFamily="18" charset="0"/>
                                  <a:cs typeface="Times New Roman" panose="02020603050405020304" pitchFamily="18" charset="0"/>
                                </a:rPr>
                                <m:t>10</m:t>
                              </m:r>
                            </m:e>
                            <m:sup>
                              <m:r>
                                <a:rPr lang="en-US" i="1" kern="100">
                                  <a:latin typeface="Cambria Math" panose="02040503050406030204" pitchFamily="18" charset="0"/>
                                  <a:cs typeface="Times New Roman" panose="02020603050405020304" pitchFamily="18" charset="0"/>
                                </a:rPr>
                                <m:t>3</m:t>
                              </m:r>
                            </m:sup>
                          </m:sSup>
                          <m:f>
                            <m:fPr>
                              <m:ctrlPr>
                                <a:rPr lang="en-US" i="1" kern="100">
                                  <a:latin typeface="Cambria Math" panose="02040503050406030204" pitchFamily="18" charset="0"/>
                                  <a:cs typeface="Times New Roman" panose="02020603050405020304" pitchFamily="18" charset="0"/>
                                </a:rPr>
                              </m:ctrlPr>
                            </m:fPr>
                            <m:num>
                              <m:r>
                                <a:rPr lang="en-US" i="1" kern="100">
                                  <a:latin typeface="Cambria Math" panose="02040503050406030204" pitchFamily="18" charset="0"/>
                                  <a:cs typeface="Times New Roman" panose="02020603050405020304" pitchFamily="18" charset="0"/>
                                </a:rPr>
                                <m:t>𝑚</m:t>
                              </m:r>
                            </m:num>
                            <m:den>
                              <m:r>
                                <a:rPr lang="en-US" i="1" kern="100">
                                  <a:latin typeface="Cambria Math" panose="02040503050406030204" pitchFamily="18" charset="0"/>
                                  <a:cs typeface="Times New Roman" panose="02020603050405020304" pitchFamily="18" charset="0"/>
                                </a:rPr>
                                <m:t>𝑠</m:t>
                              </m:r>
                            </m:den>
                          </m:f>
                          <m:r>
                            <a:rPr lang="en-US" b="0" i="1" kern="100" smtClean="0">
                              <a:latin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rPr>
                            <m:t>2.0 </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−9</m:t>
                              </m:r>
                            </m:sup>
                          </m:sSup>
                          <m:r>
                            <a:rPr lang="en-US" b="0" i="1" smtClean="0">
                              <a:latin typeface="Cambria Math" panose="02040503050406030204" pitchFamily="18" charset="0"/>
                              <a:ea typeface="Cambria Math" panose="02040503050406030204" pitchFamily="18" charset="0"/>
                            </a:rPr>
                            <m:t>)</m:t>
                          </m:r>
                        </m:num>
                        <m:den>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0.0008891 </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m:t>
                              </m:r>
                            </m:num>
                            <m:den>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𝑚</m:t>
                                  </m:r>
                                </m:e>
                                <m:sup>
                                  <m:r>
                                    <a:rPr lang="en-US" i="1">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den>
                      </m:f>
                    </m:oMath>
                  </m:oMathPara>
                </a14:m>
                <a:endParaRPr lang="en-US"/>
              </a:p>
            </p:txBody>
          </p:sp>
        </mc:Choice>
        <mc:Fallback>
          <p:sp>
            <p:nvSpPr>
              <p:cNvPr id="6" name="TextBox 5">
                <a:extLst>
                  <a:ext uri="{FF2B5EF4-FFF2-40B4-BE49-F238E27FC236}">
                    <a16:creationId xmlns:a16="http://schemas.microsoft.com/office/drawing/2014/main" id="{E435691B-E298-A0A5-1AE6-CE9A95A6D005}"/>
                  </a:ext>
                </a:extLst>
              </p:cNvPr>
              <p:cNvSpPr txBox="1">
                <a:spLocks noRot="1" noChangeAspect="1" noMove="1" noResize="1" noEditPoints="1" noAdjustHandles="1" noChangeArrowheads="1" noChangeShapeType="1" noTextEdit="1"/>
              </p:cNvSpPr>
              <p:nvPr/>
            </p:nvSpPr>
            <p:spPr>
              <a:xfrm>
                <a:off x="5430129" y="3614584"/>
                <a:ext cx="4626138" cy="105734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500A090-018B-7712-08CC-ADCF1E2EBF76}"/>
                  </a:ext>
                </a:extLst>
              </p:cNvPr>
              <p:cNvSpPr txBox="1"/>
              <p:nvPr/>
            </p:nvSpPr>
            <p:spPr>
              <a:xfrm>
                <a:off x="6096000" y="5365961"/>
                <a:ext cx="3555910" cy="369332"/>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𝑅𝑒</m:t>
                    </m:r>
                    <m:r>
                      <a:rPr lang="en-US" b="0" i="1" smtClean="0">
                        <a:latin typeface="Cambria Math" panose="02040503050406030204" pitchFamily="18" charset="0"/>
                        <a:ea typeface="Cambria Math" panose="02040503050406030204" pitchFamily="18" charset="0"/>
                      </a:rPr>
                      <m:t>≈12</m:t>
                    </m:r>
                  </m:oMath>
                </a14:m>
                <a:r>
                  <a:rPr lang="en-US"/>
                  <a:t>,  indicating a Laminar Flow</a:t>
                </a:r>
              </a:p>
            </p:txBody>
          </p:sp>
        </mc:Choice>
        <mc:Fallback>
          <p:sp>
            <p:nvSpPr>
              <p:cNvPr id="7" name="TextBox 6">
                <a:extLst>
                  <a:ext uri="{FF2B5EF4-FFF2-40B4-BE49-F238E27FC236}">
                    <a16:creationId xmlns:a16="http://schemas.microsoft.com/office/drawing/2014/main" id="{3500A090-018B-7712-08CC-ADCF1E2EBF76}"/>
                  </a:ext>
                </a:extLst>
              </p:cNvPr>
              <p:cNvSpPr txBox="1">
                <a:spLocks noRot="1" noChangeAspect="1" noMove="1" noResize="1" noEditPoints="1" noAdjustHandles="1" noChangeArrowheads="1" noChangeShapeType="1" noTextEdit="1"/>
              </p:cNvSpPr>
              <p:nvPr/>
            </p:nvSpPr>
            <p:spPr>
              <a:xfrm>
                <a:off x="6096000" y="5365961"/>
                <a:ext cx="3555910" cy="369332"/>
              </a:xfrm>
              <a:prstGeom prst="rect">
                <a:avLst/>
              </a:prstGeom>
              <a:blipFill>
                <a:blip r:embed="rId6"/>
                <a:stretch>
                  <a:fillRect t="-8197" r="-515" b="-24590"/>
                </a:stretch>
              </a:blipFill>
            </p:spPr>
            <p:txBody>
              <a:bodyPr/>
              <a:lstStyle/>
              <a:p>
                <a:r>
                  <a:rPr lang="en-US">
                    <a:noFill/>
                  </a:rPr>
                  <a:t> </a:t>
                </a:r>
              </a:p>
            </p:txBody>
          </p:sp>
        </mc:Fallback>
      </mc:AlternateContent>
    </p:spTree>
    <p:extLst>
      <p:ext uri="{BB962C8B-B14F-4D97-AF65-F5344CB8AC3E}">
        <p14:creationId xmlns:p14="http://schemas.microsoft.com/office/powerpoint/2010/main" val="7803810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517718-62F8-0CE8-58BD-628D6DC6250C}"/>
              </a:ext>
            </a:extLst>
          </p:cNvPr>
          <p:cNvSpPr>
            <a:spLocks noGrp="1"/>
          </p:cNvSpPr>
          <p:nvPr>
            <p:ph type="sldNum" sz="quarter" idx="12"/>
          </p:nvPr>
        </p:nvSpPr>
        <p:spPr/>
        <p:txBody>
          <a:bodyPr/>
          <a:lstStyle/>
          <a:p>
            <a:fld id="{A5AEF524-62EC-C340-82A1-9F47B6C43E55}" type="slidenum">
              <a:rPr lang="en-US" smtClean="0"/>
              <a:t>52</a:t>
            </a:fld>
            <a:endParaRPr lang="en-US"/>
          </a:p>
        </p:txBody>
      </p:sp>
      <p:sp>
        <p:nvSpPr>
          <p:cNvPr id="4" name="Title 3">
            <a:extLst>
              <a:ext uri="{FF2B5EF4-FFF2-40B4-BE49-F238E27FC236}">
                <a16:creationId xmlns:a16="http://schemas.microsoft.com/office/drawing/2014/main" id="{5204DE2A-9AB4-C306-38DA-565E70D79B3A}"/>
              </a:ext>
            </a:extLst>
          </p:cNvPr>
          <p:cNvSpPr>
            <a:spLocks noGrp="1"/>
          </p:cNvSpPr>
          <p:nvPr>
            <p:ph type="title"/>
          </p:nvPr>
        </p:nvSpPr>
        <p:spPr/>
        <p:txBody>
          <a:bodyPr/>
          <a:lstStyle/>
          <a:p>
            <a:r>
              <a:rPr lang="en-US"/>
              <a:t>What a Dialyzer Looks Like</a:t>
            </a:r>
          </a:p>
        </p:txBody>
      </p:sp>
      <p:sp>
        <p:nvSpPr>
          <p:cNvPr id="5" name="Text Placeholder 4">
            <a:extLst>
              <a:ext uri="{FF2B5EF4-FFF2-40B4-BE49-F238E27FC236}">
                <a16:creationId xmlns:a16="http://schemas.microsoft.com/office/drawing/2014/main" id="{2329D937-A681-4F24-BCF7-CCF08D917F65}"/>
              </a:ext>
            </a:extLst>
          </p:cNvPr>
          <p:cNvSpPr>
            <a:spLocks noGrp="1"/>
          </p:cNvSpPr>
          <p:nvPr>
            <p:ph type="body" sz="quarter" idx="13"/>
          </p:nvPr>
        </p:nvSpPr>
        <p:spPr/>
        <p:txBody>
          <a:bodyPr/>
          <a:lstStyle/>
          <a:p>
            <a:endParaRPr lang="en-US"/>
          </a:p>
        </p:txBody>
      </p:sp>
      <p:pic>
        <p:nvPicPr>
          <p:cNvPr id="6" name="Picture 5" descr="A close-up of a white substance&#10;&#10;Description automatically generated">
            <a:extLst>
              <a:ext uri="{FF2B5EF4-FFF2-40B4-BE49-F238E27FC236}">
                <a16:creationId xmlns:a16="http://schemas.microsoft.com/office/drawing/2014/main" id="{475FCCD0-167B-D4D6-A8F0-343B5276C197}"/>
              </a:ext>
            </a:extLst>
          </p:cNvPr>
          <p:cNvPicPr>
            <a:picLocks noChangeAspect="1"/>
          </p:cNvPicPr>
          <p:nvPr/>
        </p:nvPicPr>
        <p:blipFill rotWithShape="1">
          <a:blip r:embed="rId2"/>
          <a:srcRect l="8040" t="2696" r="12872" b="627"/>
          <a:stretch/>
        </p:blipFill>
        <p:spPr>
          <a:xfrm>
            <a:off x="533400" y="1715551"/>
            <a:ext cx="9141116" cy="4936709"/>
          </a:xfrm>
          <a:prstGeom prst="rect">
            <a:avLst/>
          </a:prstGeom>
        </p:spPr>
      </p:pic>
    </p:spTree>
    <p:extLst>
      <p:ext uri="{BB962C8B-B14F-4D97-AF65-F5344CB8AC3E}">
        <p14:creationId xmlns:p14="http://schemas.microsoft.com/office/powerpoint/2010/main" val="28348467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4BFFD0-F598-8A80-4C10-25187F872D2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ABEB8F43-7429-77AE-E306-E145F65CF637}"/>
              </a:ext>
            </a:extLst>
          </p:cNvPr>
          <p:cNvSpPr>
            <a:spLocks noGrp="1"/>
          </p:cNvSpPr>
          <p:nvPr>
            <p:ph type="sldNum" sz="quarter" idx="12"/>
          </p:nvPr>
        </p:nvSpPr>
        <p:spPr/>
        <p:txBody>
          <a:bodyPr/>
          <a:lstStyle/>
          <a:p>
            <a:fld id="{A5AEF524-62EC-C340-82A1-9F47B6C43E55}" type="slidenum">
              <a:rPr lang="en-US" smtClean="0"/>
              <a:t>53</a:t>
            </a:fld>
            <a:endParaRPr lang="en-US"/>
          </a:p>
        </p:txBody>
      </p:sp>
      <p:sp>
        <p:nvSpPr>
          <p:cNvPr id="4" name="Text Placeholder 3">
            <a:extLst>
              <a:ext uri="{FF2B5EF4-FFF2-40B4-BE49-F238E27FC236}">
                <a16:creationId xmlns:a16="http://schemas.microsoft.com/office/drawing/2014/main" id="{898D9D20-C38B-88FC-6887-D4F4C29BDF4A}"/>
              </a:ext>
            </a:extLst>
          </p:cNvPr>
          <p:cNvSpPr>
            <a:spLocks noGrp="1"/>
          </p:cNvSpPr>
          <p:nvPr>
            <p:ph type="body" sz="quarter" idx="13"/>
          </p:nvPr>
        </p:nvSpPr>
        <p:spPr/>
        <p:txBody>
          <a:bodyPr/>
          <a:lstStyle/>
          <a:p>
            <a:endParaRPr lang="en-US"/>
          </a:p>
        </p:txBody>
      </p:sp>
      <p:pic>
        <p:nvPicPr>
          <p:cNvPr id="6" name="Picture 5" descr="A close-up of a filter&#10;&#10;Description automatically generated">
            <a:extLst>
              <a:ext uri="{FF2B5EF4-FFF2-40B4-BE49-F238E27FC236}">
                <a16:creationId xmlns:a16="http://schemas.microsoft.com/office/drawing/2014/main" id="{75DC249E-C9FF-B71B-8386-A2F19BB691FD}"/>
              </a:ext>
            </a:extLst>
          </p:cNvPr>
          <p:cNvPicPr>
            <a:picLocks noChangeAspect="1"/>
          </p:cNvPicPr>
          <p:nvPr/>
        </p:nvPicPr>
        <p:blipFill rotWithShape="1">
          <a:blip r:embed="rId2"/>
          <a:srcRect l="6322" t="6527" r="10000" b="1608"/>
          <a:stretch/>
        </p:blipFill>
        <p:spPr>
          <a:xfrm>
            <a:off x="156126" y="19758"/>
            <a:ext cx="10630581" cy="6838242"/>
          </a:xfrm>
          <a:prstGeom prst="rect">
            <a:avLst/>
          </a:prstGeom>
        </p:spPr>
      </p:pic>
    </p:spTree>
    <p:extLst>
      <p:ext uri="{BB962C8B-B14F-4D97-AF65-F5344CB8AC3E}">
        <p14:creationId xmlns:p14="http://schemas.microsoft.com/office/powerpoint/2010/main" val="17277577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0C708E-B760-DF0D-D9D7-B533EB176CB6}"/>
              </a:ext>
            </a:extLst>
          </p:cNvPr>
          <p:cNvSpPr>
            <a:spLocks noGrp="1"/>
          </p:cNvSpPr>
          <p:nvPr>
            <p:ph type="sldNum" sz="quarter" idx="12"/>
          </p:nvPr>
        </p:nvSpPr>
        <p:spPr/>
        <p:txBody>
          <a:bodyPr/>
          <a:lstStyle/>
          <a:p>
            <a:fld id="{A5AEF524-62EC-C340-82A1-9F47B6C43E55}" type="slidenum">
              <a:rPr lang="en-US" smtClean="0"/>
              <a:t>54</a:t>
            </a:fld>
            <a:endParaRPr lang="en-US"/>
          </a:p>
        </p:txBody>
      </p:sp>
      <p:pic>
        <p:nvPicPr>
          <p:cNvPr id="7" name="Picture 6" descr="Diagram of a blood transfusion process&#10;&#10;Description automatically generated">
            <a:extLst>
              <a:ext uri="{FF2B5EF4-FFF2-40B4-BE49-F238E27FC236}">
                <a16:creationId xmlns:a16="http://schemas.microsoft.com/office/drawing/2014/main" id="{CBD3E50E-8B9A-19E7-1B23-2CAAB0062769}"/>
              </a:ext>
            </a:extLst>
          </p:cNvPr>
          <p:cNvPicPr>
            <a:picLocks noChangeAspect="1"/>
          </p:cNvPicPr>
          <p:nvPr/>
        </p:nvPicPr>
        <p:blipFill>
          <a:blip r:embed="rId2"/>
          <a:stretch>
            <a:fillRect/>
          </a:stretch>
        </p:blipFill>
        <p:spPr>
          <a:xfrm>
            <a:off x="2399832" y="111137"/>
            <a:ext cx="5853084" cy="6403963"/>
          </a:xfrm>
          <a:prstGeom prst="rect">
            <a:avLst/>
          </a:prstGeom>
        </p:spPr>
      </p:pic>
    </p:spTree>
    <p:extLst>
      <p:ext uri="{BB962C8B-B14F-4D97-AF65-F5344CB8AC3E}">
        <p14:creationId xmlns:p14="http://schemas.microsoft.com/office/powerpoint/2010/main" val="2064630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2">
            <a:extLst>
              <a:ext uri="{FF2B5EF4-FFF2-40B4-BE49-F238E27FC236}">
                <a16:creationId xmlns:a16="http://schemas.microsoft.com/office/drawing/2014/main" id="{00E1602E-EA5A-2A83-25CF-CE68DB127D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CDB4D6-AC32-D6A6-3A38-3EF067FF4F82}"/>
              </a:ext>
            </a:extLst>
          </p:cNvPr>
          <p:cNvSpPr>
            <a:spLocks noGrp="1"/>
          </p:cNvSpPr>
          <p:nvPr>
            <p:ph type="sldNum" sz="quarter" idx="12"/>
          </p:nvPr>
        </p:nvSpPr>
        <p:spPr/>
        <p:txBody>
          <a:bodyPr anchor="ctr">
            <a:normAutofit/>
          </a:bodyPr>
          <a:lstStyle/>
          <a:p>
            <a:pPr>
              <a:spcAft>
                <a:spcPts val="600"/>
              </a:spcAft>
            </a:pPr>
            <a:fld id="{A5AEF524-62EC-C340-82A1-9F47B6C43E55}" type="slidenum">
              <a:rPr lang="en-US" smtClean="0"/>
              <a:pPr>
                <a:spcAft>
                  <a:spcPts val="600"/>
                </a:spcAft>
              </a:pPr>
              <a:t>55</a:t>
            </a:fld>
            <a:endParaRPr lang="en-US"/>
          </a:p>
        </p:txBody>
      </p:sp>
      <p:sp>
        <p:nvSpPr>
          <p:cNvPr id="5" name="Title 4">
            <a:extLst>
              <a:ext uri="{FF2B5EF4-FFF2-40B4-BE49-F238E27FC236}">
                <a16:creationId xmlns:a16="http://schemas.microsoft.com/office/drawing/2014/main" id="{940EE0EF-85A0-D4AF-A071-3299F8A72240}"/>
              </a:ext>
            </a:extLst>
          </p:cNvPr>
          <p:cNvSpPr>
            <a:spLocks noGrp="1"/>
          </p:cNvSpPr>
          <p:nvPr>
            <p:ph type="title"/>
          </p:nvPr>
        </p:nvSpPr>
        <p:spPr/>
        <p:txBody>
          <a:bodyPr anchor="b">
            <a:normAutofit/>
          </a:bodyPr>
          <a:lstStyle/>
          <a:p>
            <a:r>
              <a:rPr lang="en-US"/>
              <a:t>Hemodialysis and Peritoneal </a:t>
            </a:r>
          </a:p>
        </p:txBody>
      </p:sp>
      <p:graphicFrame>
        <p:nvGraphicFramePr>
          <p:cNvPr id="12" name="Content Placeholder 1">
            <a:extLst>
              <a:ext uri="{FF2B5EF4-FFF2-40B4-BE49-F238E27FC236}">
                <a16:creationId xmlns:a16="http://schemas.microsoft.com/office/drawing/2014/main" id="{94E5C46A-6A3B-814D-8DD3-3142832993FC}"/>
              </a:ext>
            </a:extLst>
          </p:cNvPr>
          <p:cNvGraphicFramePr/>
          <p:nvPr>
            <p:extLst>
              <p:ext uri="{D42A27DB-BD31-4B8C-83A1-F6EECF244321}">
                <p14:modId xmlns:p14="http://schemas.microsoft.com/office/powerpoint/2010/main" val="3338539392"/>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8886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C3D6E5-C2AE-371F-CF5D-1472B3E40686}"/>
              </a:ext>
            </a:extLst>
          </p:cNvPr>
          <p:cNvSpPr>
            <a:spLocks noGrp="1"/>
          </p:cNvSpPr>
          <p:nvPr>
            <p:ph type="title"/>
          </p:nvPr>
        </p:nvSpPr>
        <p:spPr/>
        <p:txBody>
          <a:bodyPr vert="horz" lIns="0" tIns="0" rIns="0" bIns="0" rtlCol="0" anchor="b">
            <a:normAutofit/>
          </a:bodyPr>
          <a:lstStyle/>
          <a:p>
            <a:r>
              <a:rPr lang="en-US"/>
              <a:t>Reasons</a:t>
            </a:r>
            <a:r>
              <a:rPr lang="en-US" b="1" kern="1200">
                <a:latin typeface="+mj-lt"/>
                <a:ea typeface="+mn-ea"/>
                <a:cs typeface="+mj-cs"/>
              </a:rPr>
              <a:t> Why</a:t>
            </a:r>
          </a:p>
        </p:txBody>
      </p:sp>
      <p:sp>
        <p:nvSpPr>
          <p:cNvPr id="4" name="Slide Number Placeholder 3">
            <a:extLst>
              <a:ext uri="{FF2B5EF4-FFF2-40B4-BE49-F238E27FC236}">
                <a16:creationId xmlns:a16="http://schemas.microsoft.com/office/drawing/2014/main" id="{C3DE3467-1543-BB5A-743F-7C55BB6E396D}"/>
              </a:ext>
            </a:extLst>
          </p:cNvPr>
          <p:cNvSpPr>
            <a:spLocks noGrp="1"/>
          </p:cNvSpPr>
          <p:nvPr>
            <p:ph type="sldNum" sz="quarter" idx="10"/>
          </p:nvPr>
        </p:nvSpPr>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56</a:t>
            </a:fld>
            <a:endParaRPr lang="en-US"/>
          </a:p>
        </p:txBody>
      </p:sp>
      <p:sp>
        <p:nvSpPr>
          <p:cNvPr id="72" name="Footer Placeholder 3">
            <a:extLst>
              <a:ext uri="{FF2B5EF4-FFF2-40B4-BE49-F238E27FC236}">
                <a16:creationId xmlns:a16="http://schemas.microsoft.com/office/drawing/2014/main" id="{81E37079-AC06-776C-5700-1EDAE3CDAEEE}"/>
              </a:ext>
            </a:extLst>
          </p:cNvPr>
          <p:cNvSpPr>
            <a:spLocks noGrp="1"/>
          </p:cNvSpPr>
          <p:nvPr>
            <p:ph type="ftr" sz="quarter" idx="11"/>
          </p:nvPr>
        </p:nvSpPr>
        <p:spPr/>
        <p:txBody>
          <a:bodyPr/>
          <a:lstStyle/>
          <a:p>
            <a:endParaRPr lang="en-US"/>
          </a:p>
        </p:txBody>
      </p:sp>
      <p:sp>
        <p:nvSpPr>
          <p:cNvPr id="73" name="Text Placeholder 6">
            <a:extLst>
              <a:ext uri="{FF2B5EF4-FFF2-40B4-BE49-F238E27FC236}">
                <a16:creationId xmlns:a16="http://schemas.microsoft.com/office/drawing/2014/main" id="{86734C53-147C-2824-0502-F6326EE4F329}"/>
              </a:ext>
            </a:extLst>
          </p:cNvPr>
          <p:cNvSpPr>
            <a:spLocks noGrp="1"/>
          </p:cNvSpPr>
          <p:nvPr>
            <p:ph type="body" sz="quarter" idx="15"/>
          </p:nvPr>
        </p:nvSpPr>
        <p:spPr>
          <a:xfrm>
            <a:off x="10815638" y="107950"/>
            <a:ext cx="1258887" cy="5378450"/>
          </a:xfrm>
        </p:spPr>
        <p:txBody>
          <a:bodyPr/>
          <a:lstStyle/>
          <a:p>
            <a:endParaRPr lang="en-US"/>
          </a:p>
        </p:txBody>
      </p:sp>
      <p:graphicFrame>
        <p:nvGraphicFramePr>
          <p:cNvPr id="12" name="Content Placeholder 1">
            <a:extLst>
              <a:ext uri="{FF2B5EF4-FFF2-40B4-BE49-F238E27FC236}">
                <a16:creationId xmlns:a16="http://schemas.microsoft.com/office/drawing/2014/main" id="{7C0B74B5-A480-49C7-DF5A-D231A088EB5D}"/>
              </a:ext>
            </a:extLst>
          </p:cNvPr>
          <p:cNvGraphicFramePr/>
          <p:nvPr>
            <p:extLst>
              <p:ext uri="{D42A27DB-BD31-4B8C-83A1-F6EECF244321}">
                <p14:modId xmlns:p14="http://schemas.microsoft.com/office/powerpoint/2010/main" val="1326272091"/>
              </p:ext>
            </p:extLst>
          </p:nvPr>
        </p:nvGraphicFramePr>
        <p:xfrm>
          <a:off x="3886201" y="1824228"/>
          <a:ext cx="6248399"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8" name="Rectangle: Rounded Corners 87">
            <a:extLst>
              <a:ext uri="{FF2B5EF4-FFF2-40B4-BE49-F238E27FC236}">
                <a16:creationId xmlns:a16="http://schemas.microsoft.com/office/drawing/2014/main" id="{C70A44C5-B2CB-1353-530D-AE317226CCC1}"/>
              </a:ext>
            </a:extLst>
          </p:cNvPr>
          <p:cNvSpPr/>
          <p:nvPr/>
        </p:nvSpPr>
        <p:spPr>
          <a:xfrm>
            <a:off x="533805" y="2341529"/>
            <a:ext cx="3135547" cy="332199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a:solidFill>
                  <a:schemeClr val="bg1"/>
                </a:solidFill>
                <a:latin typeface="Arial"/>
                <a:cs typeface="Arial"/>
              </a:rPr>
              <a:t> Key Drawbacks: </a:t>
            </a:r>
          </a:p>
          <a:p>
            <a:endParaRPr lang="en-US" sz="2200">
              <a:solidFill>
                <a:schemeClr val="bg1"/>
              </a:solidFill>
              <a:latin typeface="Arial"/>
              <a:cs typeface="Arial"/>
            </a:endParaRPr>
          </a:p>
          <a:p>
            <a:pPr marL="400050" indent="-342900">
              <a:lnSpc>
                <a:spcPct val="90000"/>
              </a:lnSpc>
              <a:spcAft>
                <a:spcPts val="600"/>
              </a:spcAft>
              <a:buFont typeface="Arial"/>
              <a:buChar char="•"/>
            </a:pPr>
            <a:r>
              <a:rPr lang="en-US" sz="2200">
                <a:solidFill>
                  <a:schemeClr val="bg1"/>
                </a:solidFill>
                <a:latin typeface="Arial"/>
                <a:cs typeface="Arial"/>
              </a:rPr>
              <a:t>System complexity</a:t>
            </a:r>
            <a:endParaRPr lang="en-US">
              <a:solidFill>
                <a:schemeClr val="bg1"/>
              </a:solidFill>
              <a:latin typeface="Calibri"/>
              <a:ea typeface="Calibri"/>
              <a:cs typeface="Calibri"/>
            </a:endParaRPr>
          </a:p>
          <a:p>
            <a:pPr marL="285750" indent="-228600">
              <a:lnSpc>
                <a:spcPct val="90000"/>
              </a:lnSpc>
              <a:spcAft>
                <a:spcPts val="600"/>
              </a:spcAft>
              <a:buFont typeface="Arial,Sans-Serif"/>
              <a:buChar char="•"/>
            </a:pPr>
            <a:r>
              <a:rPr lang="en-US" sz="2200">
                <a:solidFill>
                  <a:schemeClr val="bg1"/>
                </a:solidFill>
                <a:latin typeface="Arial"/>
                <a:cs typeface="Arial"/>
              </a:rPr>
              <a:t> High energy cost</a:t>
            </a:r>
            <a:endParaRPr lang="en-US">
              <a:solidFill>
                <a:schemeClr val="bg1"/>
              </a:solidFill>
              <a:latin typeface="Calibri"/>
              <a:ea typeface="Calibri"/>
              <a:cs typeface="Calibri"/>
            </a:endParaRPr>
          </a:p>
          <a:p>
            <a:pPr marL="285750" indent="-228600">
              <a:lnSpc>
                <a:spcPct val="90000"/>
              </a:lnSpc>
              <a:spcAft>
                <a:spcPts val="600"/>
              </a:spcAft>
              <a:buFont typeface="Arial,Sans-Serif"/>
              <a:buChar char="•"/>
            </a:pPr>
            <a:r>
              <a:rPr lang="en-US" sz="2200">
                <a:solidFill>
                  <a:schemeClr val="bg1"/>
                </a:solidFill>
                <a:latin typeface="Arial"/>
                <a:cs typeface="Arial"/>
              </a:rPr>
              <a:t> Membrane fouling and scaling</a:t>
            </a:r>
            <a:endParaRPr lang="en-US" sz="2200">
              <a:solidFill>
                <a:schemeClr val="bg1"/>
              </a:solidFill>
              <a:latin typeface="Arial"/>
              <a:ea typeface="Calibri"/>
              <a:cs typeface="Arial"/>
            </a:endParaRPr>
          </a:p>
        </p:txBody>
      </p:sp>
    </p:spTree>
    <p:extLst>
      <p:ext uri="{BB962C8B-B14F-4D97-AF65-F5344CB8AC3E}">
        <p14:creationId xmlns:p14="http://schemas.microsoft.com/office/powerpoint/2010/main" val="3843642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6E6A-1F8D-6528-B41A-392E9A1C7425}"/>
              </a:ext>
            </a:extLst>
          </p:cNvPr>
          <p:cNvSpPr>
            <a:spLocks noGrp="1"/>
          </p:cNvSpPr>
          <p:nvPr>
            <p:ph type="title"/>
          </p:nvPr>
        </p:nvSpPr>
        <p:spPr/>
        <p:txBody>
          <a:bodyPr/>
          <a:lstStyle/>
          <a:p>
            <a:r>
              <a:rPr lang="en-US"/>
              <a:t>Current System Schematic</a:t>
            </a:r>
          </a:p>
        </p:txBody>
      </p:sp>
      <p:sp>
        <p:nvSpPr>
          <p:cNvPr id="3" name="Slide Number Placeholder 2">
            <a:extLst>
              <a:ext uri="{FF2B5EF4-FFF2-40B4-BE49-F238E27FC236}">
                <a16:creationId xmlns:a16="http://schemas.microsoft.com/office/drawing/2014/main" id="{FD428A30-4C9E-D7C1-1F90-C0176849629C}"/>
              </a:ext>
            </a:extLst>
          </p:cNvPr>
          <p:cNvSpPr>
            <a:spLocks noGrp="1"/>
          </p:cNvSpPr>
          <p:nvPr>
            <p:ph type="sldNum" sz="quarter" idx="10"/>
          </p:nvPr>
        </p:nvSpPr>
        <p:spPr/>
        <p:txBody>
          <a:bodyPr/>
          <a:lstStyle/>
          <a:p>
            <a:fld id="{72E20F18-833A-4542-A439-FC39BC210022}" type="slidenum">
              <a:rPr lang="en-US" smtClean="0"/>
              <a:pPr/>
              <a:t>57</a:t>
            </a:fld>
            <a:endParaRPr lang="en-US"/>
          </a:p>
        </p:txBody>
      </p:sp>
      <p:sp>
        <p:nvSpPr>
          <p:cNvPr id="4" name="Footer Placeholder 3">
            <a:extLst>
              <a:ext uri="{FF2B5EF4-FFF2-40B4-BE49-F238E27FC236}">
                <a16:creationId xmlns:a16="http://schemas.microsoft.com/office/drawing/2014/main" id="{F2C647B0-8D0C-BDEC-079C-0385BCE02E59}"/>
              </a:ext>
            </a:extLst>
          </p:cNvPr>
          <p:cNvSpPr>
            <a:spLocks noGrp="1"/>
          </p:cNvSpPr>
          <p:nvPr>
            <p:ph type="ftr" sz="quarter" idx="11"/>
          </p:nvPr>
        </p:nvSpPr>
        <p:spPr/>
        <p:txBody>
          <a:bodyPr/>
          <a:lstStyle/>
          <a:p>
            <a:endParaRPr lang="en-US"/>
          </a:p>
        </p:txBody>
      </p:sp>
      <p:sp>
        <p:nvSpPr>
          <p:cNvPr id="7" name="Text Placeholder 6">
            <a:extLst>
              <a:ext uri="{FF2B5EF4-FFF2-40B4-BE49-F238E27FC236}">
                <a16:creationId xmlns:a16="http://schemas.microsoft.com/office/drawing/2014/main" id="{F97C99AE-7C08-7912-56CB-9D9E262B7E79}"/>
              </a:ext>
            </a:extLst>
          </p:cNvPr>
          <p:cNvSpPr>
            <a:spLocks noGrp="1"/>
          </p:cNvSpPr>
          <p:nvPr>
            <p:ph type="body" sz="quarter" idx="15"/>
          </p:nvPr>
        </p:nvSpPr>
        <p:spPr>
          <a:xfrm>
            <a:off x="10710130" y="0"/>
            <a:ext cx="1258887" cy="349250"/>
          </a:xfrm>
        </p:spPr>
        <p:txBody>
          <a:bodyPr/>
          <a:lstStyle/>
          <a:p>
            <a:r>
              <a:rPr lang="en-US" sz="1600" err="1">
                <a:latin typeface="Arial" panose="020B0604020202020204" pitchFamily="34" charset="0"/>
                <a:cs typeface="Arial" panose="020B0604020202020204" pitchFamily="34" charset="0"/>
              </a:rPr>
              <a:t>Kencin</a:t>
            </a:r>
            <a:r>
              <a:rPr lang="en-US" sz="1600">
                <a:latin typeface="Arial" panose="020B0604020202020204" pitchFamily="34" charset="0"/>
                <a:cs typeface="Arial" panose="020B0604020202020204" pitchFamily="34" charset="0"/>
              </a:rPr>
              <a:t> Autry</a:t>
            </a:r>
          </a:p>
        </p:txBody>
      </p:sp>
      <p:sp>
        <p:nvSpPr>
          <p:cNvPr id="5" name="Rectangle 4">
            <a:extLst>
              <a:ext uri="{FF2B5EF4-FFF2-40B4-BE49-F238E27FC236}">
                <a16:creationId xmlns:a16="http://schemas.microsoft.com/office/drawing/2014/main" id="{7BE4D837-EB02-248C-C19F-935B1B2FE409}"/>
              </a:ext>
            </a:extLst>
          </p:cNvPr>
          <p:cNvSpPr/>
          <p:nvPr/>
        </p:nvSpPr>
        <p:spPr>
          <a:xfrm>
            <a:off x="530578" y="2115727"/>
            <a:ext cx="3915362" cy="306869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4345EA79-551A-C910-BD80-E9D507BD5124}"/>
              </a:ext>
            </a:extLst>
          </p:cNvPr>
          <p:cNvCxnSpPr/>
          <p:nvPr/>
        </p:nvCxnSpPr>
        <p:spPr>
          <a:xfrm flipH="1">
            <a:off x="4457113" y="2569046"/>
            <a:ext cx="2387600" cy="18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A7F0AA8-CD46-AA6A-2A9E-29C63E0E710F}"/>
              </a:ext>
            </a:extLst>
          </p:cNvPr>
          <p:cNvCxnSpPr/>
          <p:nvPr/>
        </p:nvCxnSpPr>
        <p:spPr>
          <a:xfrm flipH="1">
            <a:off x="6848357" y="2570811"/>
            <a:ext cx="7526" cy="453436"/>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B05B143-59A2-CB23-1634-FA5FE3B985C3}"/>
              </a:ext>
            </a:extLst>
          </p:cNvPr>
          <p:cNvCxnSpPr/>
          <p:nvPr/>
        </p:nvCxnSpPr>
        <p:spPr>
          <a:xfrm>
            <a:off x="4411722" y="4764498"/>
            <a:ext cx="2447806" cy="20696"/>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DFA1808-750B-14DC-420C-A0A538C49286}"/>
              </a:ext>
            </a:extLst>
          </p:cNvPr>
          <p:cNvCxnSpPr/>
          <p:nvPr/>
        </p:nvCxnSpPr>
        <p:spPr>
          <a:xfrm flipV="1">
            <a:off x="6850002" y="4213107"/>
            <a:ext cx="1882" cy="5625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Cylinder 10">
            <a:extLst>
              <a:ext uri="{FF2B5EF4-FFF2-40B4-BE49-F238E27FC236}">
                <a16:creationId xmlns:a16="http://schemas.microsoft.com/office/drawing/2014/main" id="{ACBDB4C0-56ED-8078-80FF-0CCCC5A32650}"/>
              </a:ext>
            </a:extLst>
          </p:cNvPr>
          <p:cNvSpPr/>
          <p:nvPr/>
        </p:nvSpPr>
        <p:spPr>
          <a:xfrm>
            <a:off x="6400212" y="3017892"/>
            <a:ext cx="895586" cy="1253781"/>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0C5189FA-07DA-E555-E34E-B2B5BC150119}"/>
              </a:ext>
            </a:extLst>
          </p:cNvPr>
          <p:cNvCxnSpPr/>
          <p:nvPr/>
        </p:nvCxnSpPr>
        <p:spPr>
          <a:xfrm flipH="1" flipV="1">
            <a:off x="7316376" y="3642784"/>
            <a:ext cx="1155230" cy="75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EBCB135-F4F0-8EF1-7562-D74C99DB0960}"/>
              </a:ext>
            </a:extLst>
          </p:cNvPr>
          <p:cNvCxnSpPr/>
          <p:nvPr/>
        </p:nvCxnSpPr>
        <p:spPr>
          <a:xfrm>
            <a:off x="5669962" y="2250368"/>
            <a:ext cx="1882" cy="321735"/>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D04AED4-BD18-061A-D0BC-7B7F43B14A2A}"/>
              </a:ext>
            </a:extLst>
          </p:cNvPr>
          <p:cNvCxnSpPr/>
          <p:nvPr/>
        </p:nvCxnSpPr>
        <p:spPr>
          <a:xfrm>
            <a:off x="5671725" y="4782725"/>
            <a:ext cx="1882" cy="34055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AD9D01A-ABF1-01B4-6F12-D7809ADC2972}"/>
              </a:ext>
            </a:extLst>
          </p:cNvPr>
          <p:cNvCxnSpPr/>
          <p:nvPr/>
        </p:nvCxnSpPr>
        <p:spPr>
          <a:xfrm>
            <a:off x="5626453" y="2244489"/>
            <a:ext cx="1281287" cy="11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80A48F0-2066-869E-63CD-14A9095822E6}"/>
              </a:ext>
            </a:extLst>
          </p:cNvPr>
          <p:cNvCxnSpPr/>
          <p:nvPr/>
        </p:nvCxnSpPr>
        <p:spPr>
          <a:xfrm>
            <a:off x="5656438" y="5124920"/>
            <a:ext cx="1215437" cy="206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872068C8-5220-CB52-538C-5ABD81346E2B}"/>
              </a:ext>
            </a:extLst>
          </p:cNvPr>
          <p:cNvSpPr/>
          <p:nvPr/>
        </p:nvSpPr>
        <p:spPr>
          <a:xfrm rot="-5400000">
            <a:off x="7920683" y="3926882"/>
            <a:ext cx="396993" cy="2410893"/>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ylinder 17">
            <a:extLst>
              <a:ext uri="{FF2B5EF4-FFF2-40B4-BE49-F238E27FC236}">
                <a16:creationId xmlns:a16="http://schemas.microsoft.com/office/drawing/2014/main" id="{04F5A521-06B3-DCCB-7D6E-39DA414439BD}"/>
              </a:ext>
            </a:extLst>
          </p:cNvPr>
          <p:cNvSpPr/>
          <p:nvPr/>
        </p:nvSpPr>
        <p:spPr>
          <a:xfrm rot="-5400000">
            <a:off x="7884818" y="1040573"/>
            <a:ext cx="434622" cy="2401484"/>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EF4F45C-5697-801F-D5CB-BB853203A45F}"/>
              </a:ext>
            </a:extLst>
          </p:cNvPr>
          <p:cNvSpPr txBox="1"/>
          <p:nvPr/>
        </p:nvSpPr>
        <p:spPr>
          <a:xfrm>
            <a:off x="1182981" y="3163963"/>
            <a:ext cx="261055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latin typeface="+mj-lt"/>
                <a:ea typeface="Calibri"/>
                <a:cs typeface="Calibri"/>
              </a:rPr>
              <a:t>Dialysis Machine</a:t>
            </a:r>
          </a:p>
        </p:txBody>
      </p:sp>
      <p:sp>
        <p:nvSpPr>
          <p:cNvPr id="20" name="TextBox 19">
            <a:extLst>
              <a:ext uri="{FF2B5EF4-FFF2-40B4-BE49-F238E27FC236}">
                <a16:creationId xmlns:a16="http://schemas.microsoft.com/office/drawing/2014/main" id="{67A01920-2EC3-4606-DBBF-FBB41D5A8AC1}"/>
              </a:ext>
            </a:extLst>
          </p:cNvPr>
          <p:cNvSpPr txBox="1"/>
          <p:nvPr/>
        </p:nvSpPr>
        <p:spPr>
          <a:xfrm>
            <a:off x="8365419" y="3173020"/>
            <a:ext cx="210490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Arial" panose="020B0604020202020204" pitchFamily="34" charset="0"/>
                <a:ea typeface="Calibri"/>
                <a:cs typeface="Arial" panose="020B0604020202020204" pitchFamily="34" charset="0"/>
              </a:rPr>
              <a:t>Water Supply</a:t>
            </a:r>
          </a:p>
        </p:txBody>
      </p:sp>
      <p:sp>
        <p:nvSpPr>
          <p:cNvPr id="21" name="TextBox 20">
            <a:extLst>
              <a:ext uri="{FF2B5EF4-FFF2-40B4-BE49-F238E27FC236}">
                <a16:creationId xmlns:a16="http://schemas.microsoft.com/office/drawing/2014/main" id="{BB6384C7-A1D4-1D16-D1AB-4154B46404CC}"/>
              </a:ext>
            </a:extLst>
          </p:cNvPr>
          <p:cNvSpPr txBox="1"/>
          <p:nvPr/>
        </p:nvSpPr>
        <p:spPr>
          <a:xfrm>
            <a:off x="6792739" y="2046164"/>
            <a:ext cx="26251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Arial" panose="020B0604020202020204" pitchFamily="34" charset="0"/>
                <a:ea typeface="Calibri"/>
                <a:cs typeface="Arial" panose="020B0604020202020204" pitchFamily="34" charset="0"/>
              </a:rPr>
              <a:t>Ultra-Pure Runoff</a:t>
            </a:r>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691B7D2-9B0B-10EE-7D27-35CDBB370B2A}"/>
              </a:ext>
            </a:extLst>
          </p:cNvPr>
          <p:cNvSpPr txBox="1"/>
          <p:nvPr/>
        </p:nvSpPr>
        <p:spPr>
          <a:xfrm>
            <a:off x="7180204" y="4953000"/>
            <a:ext cx="19873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Arial" panose="020B0604020202020204" pitchFamily="34" charset="0"/>
                <a:ea typeface="Calibri"/>
                <a:cs typeface="Arial" panose="020B0604020202020204" pitchFamily="34" charset="0"/>
              </a:rPr>
              <a:t>Dialysate Runoff </a:t>
            </a: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4A29E38-7297-C8CE-AF0B-17A816047A3B}"/>
              </a:ext>
            </a:extLst>
          </p:cNvPr>
          <p:cNvSpPr txBox="1"/>
          <p:nvPr/>
        </p:nvSpPr>
        <p:spPr>
          <a:xfrm>
            <a:off x="6437782" y="3504802"/>
            <a:ext cx="84349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latin typeface="Arial" panose="020B0604020202020204" pitchFamily="34" charset="0"/>
                <a:ea typeface="Calibri"/>
                <a:cs typeface="Arial" panose="020B0604020202020204" pitchFamily="34" charset="0"/>
              </a:rPr>
              <a:t>Filter</a:t>
            </a:r>
            <a:endParaRPr lang="en-US" sz="2200">
              <a:latin typeface="Arial" panose="020B0604020202020204" pitchFamily="34" charset="0"/>
              <a:ea typeface="Calibri"/>
              <a:cs typeface="Arial" panose="020B0604020202020204" pitchFamily="34" charset="0"/>
            </a:endParaRPr>
          </a:p>
        </p:txBody>
      </p:sp>
      <p:sp>
        <p:nvSpPr>
          <p:cNvPr id="24" name="Flowchart: Connector 23">
            <a:extLst>
              <a:ext uri="{FF2B5EF4-FFF2-40B4-BE49-F238E27FC236}">
                <a16:creationId xmlns:a16="http://schemas.microsoft.com/office/drawing/2014/main" id="{367DC6EB-5EA0-525E-6B89-7D24D0C3283F}"/>
              </a:ext>
            </a:extLst>
          </p:cNvPr>
          <p:cNvSpPr/>
          <p:nvPr/>
        </p:nvSpPr>
        <p:spPr>
          <a:xfrm>
            <a:off x="6171965" y="2573631"/>
            <a:ext cx="457200" cy="457200"/>
          </a:xfrm>
          <a:prstGeom prst="flowChartConnector">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7BDC7D7C-1A42-D63A-61A9-B18DF87292C2}"/>
              </a:ext>
            </a:extLst>
          </p:cNvPr>
          <p:cNvSpPr/>
          <p:nvPr/>
        </p:nvSpPr>
        <p:spPr>
          <a:xfrm>
            <a:off x="6173729" y="4325173"/>
            <a:ext cx="457200" cy="457200"/>
          </a:xfrm>
          <a:prstGeom prst="flowChart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116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391A1F-4298-FB32-256F-8D3E2F6BC565}"/>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E4234E7-CBBC-26BF-4FFC-5E2C4B8ED61A}"/>
              </a:ext>
            </a:extLst>
          </p:cNvPr>
          <p:cNvSpPr>
            <a:spLocks noGrp="1"/>
          </p:cNvSpPr>
          <p:nvPr>
            <p:ph type="sldNum" sz="quarter" idx="12"/>
          </p:nvPr>
        </p:nvSpPr>
        <p:spPr/>
        <p:txBody>
          <a:bodyPr/>
          <a:lstStyle/>
          <a:p>
            <a:fld id="{A5AEF524-62EC-C340-82A1-9F47B6C43E55}" type="slidenum">
              <a:rPr lang="en-US" smtClean="0"/>
              <a:t>58</a:t>
            </a:fld>
            <a:endParaRPr lang="en-US"/>
          </a:p>
        </p:txBody>
      </p:sp>
      <p:sp>
        <p:nvSpPr>
          <p:cNvPr id="4" name="Text Placeholder 3">
            <a:extLst>
              <a:ext uri="{FF2B5EF4-FFF2-40B4-BE49-F238E27FC236}">
                <a16:creationId xmlns:a16="http://schemas.microsoft.com/office/drawing/2014/main" id="{FDBACF6D-2061-30E9-EEE9-305091A00C69}"/>
              </a:ext>
            </a:extLst>
          </p:cNvPr>
          <p:cNvSpPr>
            <a:spLocks noGrp="1"/>
          </p:cNvSpPr>
          <p:nvPr>
            <p:ph type="body" sz="quarter" idx="13"/>
          </p:nvPr>
        </p:nvSpPr>
        <p:spPr>
          <a:xfrm>
            <a:off x="10668340" y="0"/>
            <a:ext cx="1521619" cy="523194"/>
          </a:xfrm>
        </p:spPr>
        <p:txBody>
          <a:bodyPr vert="horz" lIns="0" tIns="0" rIns="0" bIns="0" rtlCol="0" anchor="t">
            <a:noAutofit/>
          </a:bodyPr>
          <a:lstStyle/>
          <a:p>
            <a:r>
              <a:rPr lang="en-US" sz="1600">
                <a:latin typeface="Arial"/>
                <a:cs typeface="Calibri"/>
              </a:rPr>
              <a:t>Timothy Norman</a:t>
            </a:r>
            <a:endParaRPr lang="en-US" sz="1600">
              <a:latin typeface="Arial"/>
              <a:cs typeface="Arial"/>
            </a:endParaRPr>
          </a:p>
        </p:txBody>
      </p:sp>
      <p:sp>
        <p:nvSpPr>
          <p:cNvPr id="5" name="Content Placeholder 1">
            <a:extLst>
              <a:ext uri="{FF2B5EF4-FFF2-40B4-BE49-F238E27FC236}">
                <a16:creationId xmlns:a16="http://schemas.microsoft.com/office/drawing/2014/main" id="{46BDB471-47E1-2E10-BDA1-AB66474C9ED8}"/>
              </a:ext>
            </a:extLst>
          </p:cNvPr>
          <p:cNvSpPr txBox="1">
            <a:spLocks/>
          </p:cNvSpPr>
          <p:nvPr/>
        </p:nvSpPr>
        <p:spPr>
          <a:xfrm>
            <a:off x="533400" y="1825625"/>
            <a:ext cx="9601200" cy="4346575"/>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Hospitals and Medical Care Facilities</a:t>
            </a:r>
          </a:p>
          <a:p>
            <a:r>
              <a:rPr lang="en-US">
                <a:latin typeface="Arial" panose="020B0604020202020204" pitchFamily="34" charset="0"/>
                <a:cs typeface="Arial" panose="020B0604020202020204" pitchFamily="34" charset="0"/>
              </a:rPr>
              <a:t>At-home patients</a:t>
            </a:r>
          </a:p>
          <a:p>
            <a:pPr marL="0" indent="0">
              <a:buFont typeface="Arial" panose="020B0604020202020204" pitchFamily="34" charset="0"/>
              <a:buNone/>
            </a:pPr>
            <a:endParaRPr lang="en-US">
              <a:cs typeface="Calibri"/>
            </a:endParaRPr>
          </a:p>
        </p:txBody>
      </p:sp>
      <p:sp>
        <p:nvSpPr>
          <p:cNvPr id="6" name="Slide Number Placeholder 3">
            <a:extLst>
              <a:ext uri="{FF2B5EF4-FFF2-40B4-BE49-F238E27FC236}">
                <a16:creationId xmlns:a16="http://schemas.microsoft.com/office/drawing/2014/main" id="{0D30707C-CFF0-2F03-031A-6A9897F3AEB4}"/>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58</a:t>
            </a:fld>
            <a:endParaRPr lang="en-US"/>
          </a:p>
        </p:txBody>
      </p:sp>
      <p:sp>
        <p:nvSpPr>
          <p:cNvPr id="7" name="Title 4">
            <a:extLst>
              <a:ext uri="{FF2B5EF4-FFF2-40B4-BE49-F238E27FC236}">
                <a16:creationId xmlns:a16="http://schemas.microsoft.com/office/drawing/2014/main" id="{DA5CF3A8-CDA4-8CE4-BC65-A9715808DB31}"/>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Primary Markets</a:t>
            </a:r>
          </a:p>
        </p:txBody>
      </p:sp>
      <p:pic>
        <p:nvPicPr>
          <p:cNvPr id="8" name="Picture 2" descr="Hospitals">
            <a:extLst>
              <a:ext uri="{FF2B5EF4-FFF2-40B4-BE49-F238E27FC236}">
                <a16:creationId xmlns:a16="http://schemas.microsoft.com/office/drawing/2014/main" id="{889E30E4-272D-B7F4-6D21-0CCD6B2539B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8813" y="3512578"/>
            <a:ext cx="4791131" cy="26575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ialysis: Types, How It Works, Procedure &amp; Side Effects">
            <a:extLst>
              <a:ext uri="{FF2B5EF4-FFF2-40B4-BE49-F238E27FC236}">
                <a16:creationId xmlns:a16="http://schemas.microsoft.com/office/drawing/2014/main" id="{6B2016B4-E95C-65B5-2967-55EDF9515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546" y="3511067"/>
            <a:ext cx="4670146" cy="2652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8695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D9178D-3306-BB69-AA81-7BCA4388AF3E}"/>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9A5EA4B-D8EB-EFDC-4397-F6F63F7FD76A}"/>
              </a:ext>
            </a:extLst>
          </p:cNvPr>
          <p:cNvSpPr>
            <a:spLocks noGrp="1"/>
          </p:cNvSpPr>
          <p:nvPr>
            <p:ph type="sldNum" sz="quarter" idx="12"/>
          </p:nvPr>
        </p:nvSpPr>
        <p:spPr/>
        <p:txBody>
          <a:bodyPr/>
          <a:lstStyle/>
          <a:p>
            <a:fld id="{A5AEF524-62EC-C340-82A1-9F47B6C43E55}" type="slidenum">
              <a:rPr lang="en-US" smtClean="0"/>
              <a:t>59</a:t>
            </a:fld>
            <a:endParaRPr lang="en-US"/>
          </a:p>
        </p:txBody>
      </p:sp>
      <p:sp>
        <p:nvSpPr>
          <p:cNvPr id="5" name="Content Placeholder 1">
            <a:extLst>
              <a:ext uri="{FF2B5EF4-FFF2-40B4-BE49-F238E27FC236}">
                <a16:creationId xmlns:a16="http://schemas.microsoft.com/office/drawing/2014/main" id="{85107468-29A5-0BD0-B9CC-DA0FB548EC46}"/>
              </a:ext>
            </a:extLst>
          </p:cNvPr>
          <p:cNvSpPr txBox="1">
            <a:spLocks/>
          </p:cNvSpPr>
          <p:nvPr/>
        </p:nvSpPr>
        <p:spPr>
          <a:xfrm>
            <a:off x="533400" y="1825625"/>
            <a:ext cx="9601200" cy="4346575"/>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Nursing and Retirement Care</a:t>
            </a:r>
          </a:p>
          <a:p>
            <a:r>
              <a:rPr lang="en-US">
                <a:latin typeface="Arial" panose="020B0604020202020204" pitchFamily="34" charset="0"/>
                <a:cs typeface="Arial" panose="020B0604020202020204" pitchFamily="34" charset="0"/>
              </a:rPr>
              <a:t>Pharmaceuticals</a:t>
            </a:r>
          </a:p>
          <a:p>
            <a:r>
              <a:rPr lang="en-US">
                <a:latin typeface="Arial" panose="020B0604020202020204" pitchFamily="34" charset="0"/>
                <a:cs typeface="Arial" panose="020B0604020202020204" pitchFamily="34" charset="0"/>
              </a:rPr>
              <a:t>City Water Treatment</a:t>
            </a:r>
          </a:p>
          <a:p>
            <a:r>
              <a:rPr lang="en-US">
                <a:latin typeface="Arial" panose="020B0604020202020204" pitchFamily="34" charset="0"/>
                <a:cs typeface="Arial" panose="020B0604020202020204" pitchFamily="34" charset="0"/>
              </a:rPr>
              <a:t>Food Manufacturing</a:t>
            </a:r>
          </a:p>
          <a:p>
            <a:pPr marL="0" indent="0">
              <a:buFont typeface="Arial" panose="020B0604020202020204" pitchFamily="34" charset="0"/>
              <a:buNone/>
            </a:pPr>
            <a:endParaRPr lang="en-US">
              <a:cs typeface="Calibri"/>
            </a:endParaRPr>
          </a:p>
        </p:txBody>
      </p:sp>
      <p:sp>
        <p:nvSpPr>
          <p:cNvPr id="6" name="Slide Number Placeholder 3">
            <a:extLst>
              <a:ext uri="{FF2B5EF4-FFF2-40B4-BE49-F238E27FC236}">
                <a16:creationId xmlns:a16="http://schemas.microsoft.com/office/drawing/2014/main" id="{31319F10-658B-CC78-E742-E2C3DD9DBED7}"/>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59</a:t>
            </a:fld>
            <a:endParaRPr lang="en-US"/>
          </a:p>
        </p:txBody>
      </p:sp>
      <p:sp>
        <p:nvSpPr>
          <p:cNvPr id="7" name="Title 4">
            <a:extLst>
              <a:ext uri="{FF2B5EF4-FFF2-40B4-BE49-F238E27FC236}">
                <a16:creationId xmlns:a16="http://schemas.microsoft.com/office/drawing/2014/main" id="{88CDB616-0C15-6B5D-93F7-19DD3D12461E}"/>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Secondary Markets</a:t>
            </a:r>
          </a:p>
        </p:txBody>
      </p:sp>
      <p:pic>
        <p:nvPicPr>
          <p:cNvPr id="8" name="Picture 7" descr="An Urgent Call to Revive the U.S. Pharmaceuticals Supply Chain |  SupplyChainBrain">
            <a:extLst>
              <a:ext uri="{FF2B5EF4-FFF2-40B4-BE49-F238E27FC236}">
                <a16:creationId xmlns:a16="http://schemas.microsoft.com/office/drawing/2014/main" id="{38DA0F4E-5A33-359C-8E11-8D8ADF1D4534}"/>
              </a:ext>
            </a:extLst>
          </p:cNvPr>
          <p:cNvPicPr>
            <a:picLocks noChangeAspect="1"/>
          </p:cNvPicPr>
          <p:nvPr/>
        </p:nvPicPr>
        <p:blipFill>
          <a:blip r:embed="rId2"/>
          <a:stretch>
            <a:fillRect/>
          </a:stretch>
        </p:blipFill>
        <p:spPr>
          <a:xfrm>
            <a:off x="5994400" y="347473"/>
            <a:ext cx="4642153" cy="3090861"/>
          </a:xfrm>
          <a:prstGeom prst="rect">
            <a:avLst/>
          </a:prstGeom>
        </p:spPr>
      </p:pic>
      <p:pic>
        <p:nvPicPr>
          <p:cNvPr id="9" name="Picture 8" descr="A water tower with trees and a road in the background&#10;&#10;Description automatically generated">
            <a:extLst>
              <a:ext uri="{FF2B5EF4-FFF2-40B4-BE49-F238E27FC236}">
                <a16:creationId xmlns:a16="http://schemas.microsoft.com/office/drawing/2014/main" id="{F6A2BD8A-EB29-7504-9C15-BF5A1A10B8D7}"/>
              </a:ext>
            </a:extLst>
          </p:cNvPr>
          <p:cNvPicPr>
            <a:picLocks noChangeAspect="1"/>
          </p:cNvPicPr>
          <p:nvPr/>
        </p:nvPicPr>
        <p:blipFill>
          <a:blip r:embed="rId3"/>
          <a:stretch>
            <a:fillRect/>
          </a:stretch>
        </p:blipFill>
        <p:spPr>
          <a:xfrm>
            <a:off x="5989561" y="3795849"/>
            <a:ext cx="4642153" cy="2427346"/>
          </a:xfrm>
          <a:prstGeom prst="rect">
            <a:avLst/>
          </a:prstGeom>
        </p:spPr>
      </p:pic>
      <p:sp>
        <p:nvSpPr>
          <p:cNvPr id="11" name="Text Placeholder 3">
            <a:extLst>
              <a:ext uri="{FF2B5EF4-FFF2-40B4-BE49-F238E27FC236}">
                <a16:creationId xmlns:a16="http://schemas.microsoft.com/office/drawing/2014/main" id="{71E01DA2-BF1D-4050-E93C-17DB608B83F3}"/>
              </a:ext>
            </a:extLst>
          </p:cNvPr>
          <p:cNvSpPr txBox="1">
            <a:spLocks/>
          </p:cNvSpPr>
          <p:nvPr/>
        </p:nvSpPr>
        <p:spPr>
          <a:xfrm>
            <a:off x="10668340" y="0"/>
            <a:ext cx="1521619" cy="523194"/>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latin typeface="Arial"/>
                <a:cs typeface="Calibri"/>
              </a:rPr>
              <a:t>Timothy Norman</a:t>
            </a:r>
            <a:endParaRPr lang="en-US" sz="1600">
              <a:latin typeface="Arial"/>
              <a:cs typeface="Arial"/>
            </a:endParaRPr>
          </a:p>
        </p:txBody>
      </p:sp>
    </p:spTree>
    <p:extLst>
      <p:ext uri="{BB962C8B-B14F-4D97-AF65-F5344CB8AC3E}">
        <p14:creationId xmlns:p14="http://schemas.microsoft.com/office/powerpoint/2010/main" val="23930627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66806D-817D-A91F-73D6-8C9951FDFE23}"/>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7CCCF737-C93E-0D67-762D-669393D182B7}"/>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4" name="Text Placeholder 3">
            <a:extLst>
              <a:ext uri="{FF2B5EF4-FFF2-40B4-BE49-F238E27FC236}">
                <a16:creationId xmlns:a16="http://schemas.microsoft.com/office/drawing/2014/main" id="{389FF7A8-6694-EC08-1337-3644F56ED28B}"/>
              </a:ext>
            </a:extLst>
          </p:cNvPr>
          <p:cNvSpPr>
            <a:spLocks noGrp="1"/>
          </p:cNvSpPr>
          <p:nvPr>
            <p:ph type="body" sz="quarter" idx="13"/>
          </p:nvPr>
        </p:nvSpPr>
        <p:spPr>
          <a:xfrm>
            <a:off x="10686258" y="1191"/>
            <a:ext cx="1468039" cy="1116806"/>
          </a:xfrm>
        </p:spPr>
        <p:txBody>
          <a:bodyPr vert="horz" lIns="0" tIns="0" rIns="0" bIns="0" rtlCol="0" anchor="t">
            <a:noAutofit/>
          </a:bodyPr>
          <a:lstStyle/>
          <a:p>
            <a:pPr marL="0" indent="0">
              <a:buNone/>
            </a:pPr>
            <a:r>
              <a:rPr lang="en-US" sz="1600">
                <a:ln>
                  <a:solidFill>
                    <a:prstClr val="white"/>
                  </a:solidFill>
                </a:ln>
                <a:latin typeface="Arial"/>
                <a:cs typeface="Calibri"/>
              </a:rPr>
              <a:t>Lapadre Proctor</a:t>
            </a:r>
          </a:p>
        </p:txBody>
      </p:sp>
      <p:sp>
        <p:nvSpPr>
          <p:cNvPr id="5" name="Slide Number Placeholder 3">
            <a:extLst>
              <a:ext uri="{FF2B5EF4-FFF2-40B4-BE49-F238E27FC236}">
                <a16:creationId xmlns:a16="http://schemas.microsoft.com/office/drawing/2014/main" id="{FFB831A0-B22B-94CE-DFDE-258CEC2D8837}"/>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6</a:t>
            </a:fld>
            <a:endParaRPr lang="en-US"/>
          </a:p>
        </p:txBody>
      </p:sp>
      <p:sp>
        <p:nvSpPr>
          <p:cNvPr id="6" name="Title 4">
            <a:extLst>
              <a:ext uri="{FF2B5EF4-FFF2-40B4-BE49-F238E27FC236}">
                <a16:creationId xmlns:a16="http://schemas.microsoft.com/office/drawing/2014/main" id="{84C7C618-F709-8C6E-9F5A-9F553BC9DFC9}"/>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Project Background</a:t>
            </a:r>
          </a:p>
        </p:txBody>
      </p:sp>
      <p:pic>
        <p:nvPicPr>
          <p:cNvPr id="7" name="Picture 6">
            <a:extLst>
              <a:ext uri="{FF2B5EF4-FFF2-40B4-BE49-F238E27FC236}">
                <a16:creationId xmlns:a16="http://schemas.microsoft.com/office/drawing/2014/main" id="{B6DCE24E-E446-6922-C14D-546A3943A24A}"/>
              </a:ext>
            </a:extLst>
          </p:cNvPr>
          <p:cNvPicPr>
            <a:picLocks noChangeAspect="1"/>
          </p:cNvPicPr>
          <p:nvPr/>
        </p:nvPicPr>
        <p:blipFill>
          <a:blip r:embed="rId3"/>
          <a:stretch>
            <a:fillRect/>
          </a:stretch>
        </p:blipFill>
        <p:spPr>
          <a:xfrm>
            <a:off x="5170095" y="1724420"/>
            <a:ext cx="4964505" cy="4346575"/>
          </a:xfrm>
          <a:prstGeom prst="rect">
            <a:avLst/>
          </a:prstGeom>
          <a:ln w="38100">
            <a:solidFill>
              <a:schemeClr val="tx1"/>
            </a:solidFill>
          </a:ln>
        </p:spPr>
      </p:pic>
      <p:sp>
        <p:nvSpPr>
          <p:cNvPr id="8" name="Rounded Rectangle 5">
            <a:extLst>
              <a:ext uri="{FF2B5EF4-FFF2-40B4-BE49-F238E27FC236}">
                <a16:creationId xmlns:a16="http://schemas.microsoft.com/office/drawing/2014/main" id="{11CF90E5-9F50-28A2-5943-E8E777C956D5}"/>
              </a:ext>
            </a:extLst>
          </p:cNvPr>
          <p:cNvSpPr/>
          <p:nvPr/>
        </p:nvSpPr>
        <p:spPr>
          <a:xfrm>
            <a:off x="819148" y="2658795"/>
            <a:ext cx="3752852" cy="248422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Arial" panose="020B0604020202020204" pitchFamily="34" charset="0"/>
                <a:cs typeface="Arial" panose="020B0604020202020204" pitchFamily="34" charset="0"/>
              </a:rPr>
              <a:t>Hemodialysis is a therapy treatment for patients with end-stage kidney disease (ESKD).</a:t>
            </a:r>
          </a:p>
        </p:txBody>
      </p:sp>
    </p:spTree>
    <p:extLst>
      <p:ext uri="{BB962C8B-B14F-4D97-AF65-F5344CB8AC3E}">
        <p14:creationId xmlns:p14="http://schemas.microsoft.com/office/powerpoint/2010/main" val="13415866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39E030-1788-7715-6ACD-09B263F48D80}"/>
              </a:ext>
            </a:extLst>
          </p:cNvPr>
          <p:cNvSpPr>
            <a:spLocks noGrp="1"/>
          </p:cNvSpPr>
          <p:nvPr>
            <p:ph type="sldNum" sz="quarter" idx="10"/>
          </p:nvPr>
        </p:nvSpPr>
        <p:spPr/>
        <p:txBody>
          <a:bodyPr/>
          <a:lstStyle/>
          <a:p>
            <a:fld id="{72E20F18-833A-4542-A439-FC39BC210022}" type="slidenum">
              <a:rPr lang="en-US" smtClean="0"/>
              <a:pPr/>
              <a:t>60</a:t>
            </a:fld>
            <a:endParaRPr lang="en-US"/>
          </a:p>
        </p:txBody>
      </p:sp>
      <p:sp>
        <p:nvSpPr>
          <p:cNvPr id="4" name="Footer Placeholder 3">
            <a:extLst>
              <a:ext uri="{FF2B5EF4-FFF2-40B4-BE49-F238E27FC236}">
                <a16:creationId xmlns:a16="http://schemas.microsoft.com/office/drawing/2014/main" id="{13A51AAB-5508-1A61-EBC7-DC8A88A19EC9}"/>
              </a:ext>
            </a:extLst>
          </p:cNvPr>
          <p:cNvSpPr>
            <a:spLocks noGrp="1"/>
          </p:cNvSpPr>
          <p:nvPr>
            <p:ph type="ftr" sz="quarter" idx="11"/>
          </p:nvPr>
        </p:nvSpPr>
        <p:spPr/>
        <p:txBody>
          <a:bodyPr/>
          <a:lstStyle/>
          <a:p>
            <a:endParaRPr lang="en-US"/>
          </a:p>
        </p:txBody>
      </p:sp>
      <p:sp>
        <p:nvSpPr>
          <p:cNvPr id="7" name="Text Placeholder 6">
            <a:extLst>
              <a:ext uri="{FF2B5EF4-FFF2-40B4-BE49-F238E27FC236}">
                <a16:creationId xmlns:a16="http://schemas.microsoft.com/office/drawing/2014/main" id="{88C7B231-C3CA-CB62-7B8C-FC5998FEB8E5}"/>
              </a:ext>
            </a:extLst>
          </p:cNvPr>
          <p:cNvSpPr>
            <a:spLocks noGrp="1"/>
          </p:cNvSpPr>
          <p:nvPr>
            <p:ph type="body" sz="quarter" idx="15"/>
          </p:nvPr>
        </p:nvSpPr>
        <p:spPr/>
        <p:txBody>
          <a:bodyPr/>
          <a:lstStyle/>
          <a:p>
            <a:endParaRPr lang="en-US"/>
          </a:p>
        </p:txBody>
      </p:sp>
      <p:pic>
        <p:nvPicPr>
          <p:cNvPr id="9" name="Picture 8" descr="A white rectangular object with buttons and dials&#10;&#10;Description automatically generated">
            <a:extLst>
              <a:ext uri="{FF2B5EF4-FFF2-40B4-BE49-F238E27FC236}">
                <a16:creationId xmlns:a16="http://schemas.microsoft.com/office/drawing/2014/main" id="{DB9596C6-C515-51DC-65FC-B18BB9610FC3}"/>
              </a:ext>
            </a:extLst>
          </p:cNvPr>
          <p:cNvPicPr>
            <a:picLocks noChangeAspect="1"/>
          </p:cNvPicPr>
          <p:nvPr/>
        </p:nvPicPr>
        <p:blipFill rotWithShape="1">
          <a:blip r:embed="rId2"/>
          <a:srcRect l="18582" t="4138" r="17663" b="6667"/>
          <a:stretch/>
        </p:blipFill>
        <p:spPr>
          <a:xfrm>
            <a:off x="6738941" y="1475912"/>
            <a:ext cx="1235886" cy="1729052"/>
          </a:xfrm>
          <a:prstGeom prst="rect">
            <a:avLst/>
          </a:prstGeom>
        </p:spPr>
      </p:pic>
      <p:pic>
        <p:nvPicPr>
          <p:cNvPr id="11" name="Picture 10" descr="A couple of white plastic containers&#10;&#10;Description automatically generated">
            <a:extLst>
              <a:ext uri="{FF2B5EF4-FFF2-40B4-BE49-F238E27FC236}">
                <a16:creationId xmlns:a16="http://schemas.microsoft.com/office/drawing/2014/main" id="{730260F0-2D51-2333-CBAE-B2BE3EAAB53A}"/>
              </a:ext>
            </a:extLst>
          </p:cNvPr>
          <p:cNvPicPr>
            <a:picLocks noChangeAspect="1"/>
          </p:cNvPicPr>
          <p:nvPr/>
        </p:nvPicPr>
        <p:blipFill rotWithShape="1">
          <a:blip r:embed="rId3"/>
          <a:srcRect l="47241" t="14804" r="1448" b="16758"/>
          <a:stretch/>
        </p:blipFill>
        <p:spPr>
          <a:xfrm>
            <a:off x="5080080" y="5118722"/>
            <a:ext cx="883921" cy="1178989"/>
          </a:xfrm>
          <a:prstGeom prst="rect">
            <a:avLst/>
          </a:prstGeom>
          <a:solidFill>
            <a:schemeClr val="bg1"/>
          </a:solidFill>
        </p:spPr>
      </p:pic>
      <p:pic>
        <p:nvPicPr>
          <p:cNvPr id="20" name="Picture 19" descr="A blue and black device with wires&#10;&#10;Description automatically generated">
            <a:extLst>
              <a:ext uri="{FF2B5EF4-FFF2-40B4-BE49-F238E27FC236}">
                <a16:creationId xmlns:a16="http://schemas.microsoft.com/office/drawing/2014/main" id="{0B1F889F-9303-2161-3262-6DA489102979}"/>
              </a:ext>
            </a:extLst>
          </p:cNvPr>
          <p:cNvPicPr>
            <a:picLocks noChangeAspect="1"/>
          </p:cNvPicPr>
          <p:nvPr/>
        </p:nvPicPr>
        <p:blipFill rotWithShape="1">
          <a:blip r:embed="rId4"/>
          <a:srcRect l="9795" t="24609" r="10240" b="14016"/>
          <a:stretch/>
        </p:blipFill>
        <p:spPr>
          <a:xfrm>
            <a:off x="2676562" y="5133504"/>
            <a:ext cx="1026823" cy="788102"/>
          </a:xfrm>
          <a:prstGeom prst="rect">
            <a:avLst/>
          </a:prstGeom>
        </p:spPr>
      </p:pic>
      <p:pic>
        <p:nvPicPr>
          <p:cNvPr id="24" name="Picture 23" descr="A black plastic connector with a nut&#10;&#10;Description automatically generated">
            <a:extLst>
              <a:ext uri="{FF2B5EF4-FFF2-40B4-BE49-F238E27FC236}">
                <a16:creationId xmlns:a16="http://schemas.microsoft.com/office/drawing/2014/main" id="{E995DC81-FEA4-5300-C65A-9B120C0AFC50}"/>
              </a:ext>
            </a:extLst>
          </p:cNvPr>
          <p:cNvPicPr>
            <a:picLocks noChangeAspect="1"/>
          </p:cNvPicPr>
          <p:nvPr/>
        </p:nvPicPr>
        <p:blipFill rotWithShape="1">
          <a:blip r:embed="rId5"/>
          <a:srcRect l="2360" t="6980" r="2664" b="7480"/>
          <a:stretch/>
        </p:blipFill>
        <p:spPr>
          <a:xfrm>
            <a:off x="2416494" y="1524118"/>
            <a:ext cx="457470" cy="412016"/>
          </a:xfrm>
          <a:prstGeom prst="rect">
            <a:avLst/>
          </a:prstGeom>
        </p:spPr>
      </p:pic>
      <p:pic>
        <p:nvPicPr>
          <p:cNvPr id="34" name="Picture 33" descr="A medical equipment on wheels&#10;&#10;Description automatically generated">
            <a:extLst>
              <a:ext uri="{FF2B5EF4-FFF2-40B4-BE49-F238E27FC236}">
                <a16:creationId xmlns:a16="http://schemas.microsoft.com/office/drawing/2014/main" id="{80D191D6-E869-E77C-D15E-ECC8B1D3101B}"/>
              </a:ext>
            </a:extLst>
          </p:cNvPr>
          <p:cNvPicPr>
            <a:picLocks noChangeAspect="1"/>
          </p:cNvPicPr>
          <p:nvPr/>
        </p:nvPicPr>
        <p:blipFill rotWithShape="1">
          <a:blip r:embed="rId6"/>
          <a:srcRect l="33444" t="3000" r="29585" b="5362"/>
          <a:stretch/>
        </p:blipFill>
        <p:spPr>
          <a:xfrm>
            <a:off x="196107" y="828471"/>
            <a:ext cx="1730878" cy="4290251"/>
          </a:xfrm>
          <a:prstGeom prst="rect">
            <a:avLst/>
          </a:prstGeom>
        </p:spPr>
      </p:pic>
      <p:pic>
        <p:nvPicPr>
          <p:cNvPr id="5" name="Picture 4" descr="A couple of white plastic containers&#10;&#10;Description automatically generated">
            <a:extLst>
              <a:ext uri="{FF2B5EF4-FFF2-40B4-BE49-F238E27FC236}">
                <a16:creationId xmlns:a16="http://schemas.microsoft.com/office/drawing/2014/main" id="{A948B57E-078D-3DE1-13E3-3D6E206324BF}"/>
              </a:ext>
            </a:extLst>
          </p:cNvPr>
          <p:cNvPicPr>
            <a:picLocks noChangeAspect="1"/>
          </p:cNvPicPr>
          <p:nvPr/>
        </p:nvPicPr>
        <p:blipFill rotWithShape="1">
          <a:blip r:embed="rId3"/>
          <a:srcRect l="47241" t="14804" r="1448" b="16758"/>
          <a:stretch/>
        </p:blipFill>
        <p:spPr>
          <a:xfrm>
            <a:off x="5194438" y="29221"/>
            <a:ext cx="883921" cy="1178989"/>
          </a:xfrm>
          <a:prstGeom prst="rect">
            <a:avLst/>
          </a:prstGeom>
          <a:solidFill>
            <a:schemeClr val="bg1"/>
          </a:solidFill>
        </p:spPr>
      </p:pic>
      <p:pic>
        <p:nvPicPr>
          <p:cNvPr id="6" name="Picture 5" descr="A couple of white plastic containers&#10;&#10;Description automatically generated">
            <a:extLst>
              <a:ext uri="{FF2B5EF4-FFF2-40B4-BE49-F238E27FC236}">
                <a16:creationId xmlns:a16="http://schemas.microsoft.com/office/drawing/2014/main" id="{5CC9993B-6364-AD0A-AA6A-2F28658CCB1F}"/>
              </a:ext>
            </a:extLst>
          </p:cNvPr>
          <p:cNvPicPr>
            <a:picLocks noChangeAspect="1"/>
          </p:cNvPicPr>
          <p:nvPr/>
        </p:nvPicPr>
        <p:blipFill rotWithShape="1">
          <a:blip r:embed="rId3"/>
          <a:srcRect l="47241" t="14804" r="1448" b="16758"/>
          <a:stretch/>
        </p:blipFill>
        <p:spPr>
          <a:xfrm>
            <a:off x="11189188" y="3810885"/>
            <a:ext cx="883921" cy="1178989"/>
          </a:xfrm>
          <a:prstGeom prst="rect">
            <a:avLst/>
          </a:prstGeom>
          <a:solidFill>
            <a:schemeClr val="bg1"/>
          </a:solidFill>
        </p:spPr>
      </p:pic>
      <p:pic>
        <p:nvPicPr>
          <p:cNvPr id="2" name="Picture 1" descr="A black plastic connector with a nut&#10;&#10;Description automatically generated">
            <a:extLst>
              <a:ext uri="{FF2B5EF4-FFF2-40B4-BE49-F238E27FC236}">
                <a16:creationId xmlns:a16="http://schemas.microsoft.com/office/drawing/2014/main" id="{3EC8BB1D-D031-5803-F4F4-EA2AAD0789B9}"/>
              </a:ext>
            </a:extLst>
          </p:cNvPr>
          <p:cNvPicPr>
            <a:picLocks noChangeAspect="1"/>
          </p:cNvPicPr>
          <p:nvPr/>
        </p:nvPicPr>
        <p:blipFill rotWithShape="1">
          <a:blip r:embed="rId5"/>
          <a:srcRect l="2360" t="6980" r="2664" b="7480"/>
          <a:stretch/>
        </p:blipFill>
        <p:spPr>
          <a:xfrm>
            <a:off x="992866" y="5417486"/>
            <a:ext cx="457470" cy="412016"/>
          </a:xfrm>
          <a:prstGeom prst="rect">
            <a:avLst/>
          </a:prstGeom>
        </p:spPr>
      </p:pic>
      <p:pic>
        <p:nvPicPr>
          <p:cNvPr id="10" name="Picture 9" descr="A black plastic pipe connector&#10;&#10;Description automatically generated with medium confidence">
            <a:extLst>
              <a:ext uri="{FF2B5EF4-FFF2-40B4-BE49-F238E27FC236}">
                <a16:creationId xmlns:a16="http://schemas.microsoft.com/office/drawing/2014/main" id="{8FB554A7-6C85-6E98-BDCC-04637097675E}"/>
              </a:ext>
            </a:extLst>
          </p:cNvPr>
          <p:cNvPicPr>
            <a:picLocks noChangeAspect="1"/>
          </p:cNvPicPr>
          <p:nvPr/>
        </p:nvPicPr>
        <p:blipFill rotWithShape="1">
          <a:blip r:embed="rId7"/>
          <a:srcRect l="18873" t="3684" r="18927" b="5002"/>
          <a:stretch/>
        </p:blipFill>
        <p:spPr>
          <a:xfrm rot="16200000">
            <a:off x="5408258" y="4198726"/>
            <a:ext cx="349866" cy="513634"/>
          </a:xfrm>
          <a:prstGeom prst="rect">
            <a:avLst/>
          </a:prstGeom>
        </p:spPr>
      </p:pic>
      <p:pic>
        <p:nvPicPr>
          <p:cNvPr id="12" name="Picture 11" descr="A black plastic pipe connector&#10;&#10;Description automatically generated with medium confidence">
            <a:extLst>
              <a:ext uri="{FF2B5EF4-FFF2-40B4-BE49-F238E27FC236}">
                <a16:creationId xmlns:a16="http://schemas.microsoft.com/office/drawing/2014/main" id="{FB027CD4-48BC-1956-76F3-57A2636B0803}"/>
              </a:ext>
            </a:extLst>
          </p:cNvPr>
          <p:cNvPicPr>
            <a:picLocks noChangeAspect="1"/>
          </p:cNvPicPr>
          <p:nvPr/>
        </p:nvPicPr>
        <p:blipFill rotWithShape="1">
          <a:blip r:embed="rId7"/>
          <a:srcRect l="18873" t="3684" r="18927" b="5002"/>
          <a:stretch/>
        </p:blipFill>
        <p:spPr>
          <a:xfrm rot="16200000">
            <a:off x="5467215" y="1855217"/>
            <a:ext cx="349866" cy="513634"/>
          </a:xfrm>
          <a:prstGeom prst="rect">
            <a:avLst/>
          </a:prstGeom>
        </p:spPr>
      </p:pic>
      <p:pic>
        <p:nvPicPr>
          <p:cNvPr id="1026" name="Picture 2" descr="Carbon nanotube, multi-walled &amp;gt;98% carbon basis, O.D. × L 6-13&amp;#160;nm × 2.5-20&amp;#160;&amp;#956;m">
            <a:extLst>
              <a:ext uri="{FF2B5EF4-FFF2-40B4-BE49-F238E27FC236}">
                <a16:creationId xmlns:a16="http://schemas.microsoft.com/office/drawing/2014/main" id="{A8CD312C-A555-53C5-DC1C-30D0264ACD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6667740" y="4194615"/>
            <a:ext cx="1232362" cy="35815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3D314CA2-8936-4AB4-71A8-0099D24EA061}"/>
              </a:ext>
            </a:extLst>
          </p:cNvPr>
          <p:cNvCxnSpPr>
            <a:cxnSpLocks/>
            <a:stCxn id="5" idx="2"/>
          </p:cNvCxnSpPr>
          <p:nvPr/>
        </p:nvCxnSpPr>
        <p:spPr>
          <a:xfrm flipH="1">
            <a:off x="5453060" y="1208210"/>
            <a:ext cx="183339" cy="7279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51F0D5-4500-7290-369D-CB3CBC14CC4A}"/>
              </a:ext>
            </a:extLst>
          </p:cNvPr>
          <p:cNvCxnSpPr>
            <a:cxnSpLocks/>
            <a:endCxn id="24" idx="3"/>
          </p:cNvCxnSpPr>
          <p:nvPr/>
        </p:nvCxnSpPr>
        <p:spPr>
          <a:xfrm flipH="1" flipV="1">
            <a:off x="2873964" y="1730126"/>
            <a:ext cx="2511367" cy="55684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2851D98-A66E-E546-33DB-7836DFACA699}"/>
              </a:ext>
            </a:extLst>
          </p:cNvPr>
          <p:cNvCxnSpPr>
            <a:cxnSpLocks/>
            <a:stCxn id="24" idx="1"/>
            <a:endCxn id="34" idx="0"/>
          </p:cNvCxnSpPr>
          <p:nvPr/>
        </p:nvCxnSpPr>
        <p:spPr>
          <a:xfrm flipH="1" flipV="1">
            <a:off x="1061546" y="828471"/>
            <a:ext cx="1354948" cy="9016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E5270F-D4F9-A5EE-5F9D-BB0017C4F4A1}"/>
              </a:ext>
            </a:extLst>
          </p:cNvPr>
          <p:cNvCxnSpPr>
            <a:cxnSpLocks/>
            <a:stCxn id="34" idx="2"/>
            <a:endCxn id="2" idx="1"/>
          </p:cNvCxnSpPr>
          <p:nvPr/>
        </p:nvCxnSpPr>
        <p:spPr>
          <a:xfrm flipH="1">
            <a:off x="992866" y="5118722"/>
            <a:ext cx="68680" cy="5047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616F9A6-5735-D2A0-078D-0F8C63CCEDDB}"/>
              </a:ext>
            </a:extLst>
          </p:cNvPr>
          <p:cNvCxnSpPr>
            <a:cxnSpLocks/>
            <a:stCxn id="2" idx="3"/>
            <a:endCxn id="20" idx="1"/>
          </p:cNvCxnSpPr>
          <p:nvPr/>
        </p:nvCxnSpPr>
        <p:spPr>
          <a:xfrm flipV="1">
            <a:off x="1450336" y="5527555"/>
            <a:ext cx="1226226" cy="959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7D3F9E0-86C2-8555-C851-855FE0911281}"/>
              </a:ext>
            </a:extLst>
          </p:cNvPr>
          <p:cNvCxnSpPr>
            <a:cxnSpLocks/>
            <a:stCxn id="20" idx="3"/>
          </p:cNvCxnSpPr>
          <p:nvPr/>
        </p:nvCxnSpPr>
        <p:spPr>
          <a:xfrm flipV="1">
            <a:off x="3703385" y="4299081"/>
            <a:ext cx="1622989" cy="122847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F6A494E-D053-99DD-9087-2428AEBAE0CB}"/>
              </a:ext>
            </a:extLst>
          </p:cNvPr>
          <p:cNvCxnSpPr>
            <a:cxnSpLocks/>
            <a:stCxn id="11" idx="0"/>
          </p:cNvCxnSpPr>
          <p:nvPr/>
        </p:nvCxnSpPr>
        <p:spPr>
          <a:xfrm flipH="1" flipV="1">
            <a:off x="5385331" y="4621408"/>
            <a:ext cx="136710" cy="4973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392568D-43E7-6703-9F73-D552E90624FF}"/>
              </a:ext>
            </a:extLst>
          </p:cNvPr>
          <p:cNvCxnSpPr>
            <a:cxnSpLocks/>
            <a:stCxn id="10" idx="2"/>
            <a:endCxn id="1026" idx="1"/>
          </p:cNvCxnSpPr>
          <p:nvPr/>
        </p:nvCxnSpPr>
        <p:spPr>
          <a:xfrm>
            <a:off x="5840008" y="4455543"/>
            <a:ext cx="1443914" cy="5343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5E045F1-1286-9FEE-C04E-DF9E1F858BA5}"/>
              </a:ext>
            </a:extLst>
          </p:cNvPr>
          <p:cNvCxnSpPr>
            <a:cxnSpLocks/>
            <a:stCxn id="1026" idx="3"/>
          </p:cNvCxnSpPr>
          <p:nvPr/>
        </p:nvCxnSpPr>
        <p:spPr>
          <a:xfrm flipV="1">
            <a:off x="7283922" y="3653037"/>
            <a:ext cx="1003542" cy="1044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7021B8E-D2D6-64CB-7DB0-F4C336BED93D}"/>
              </a:ext>
            </a:extLst>
          </p:cNvPr>
          <p:cNvCxnSpPr>
            <a:cxnSpLocks/>
            <a:endCxn id="9" idx="2"/>
          </p:cNvCxnSpPr>
          <p:nvPr/>
        </p:nvCxnSpPr>
        <p:spPr>
          <a:xfrm flipH="1" flipV="1">
            <a:off x="7356884" y="3204964"/>
            <a:ext cx="916840" cy="1066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B8250CF-EA0A-5892-7B8C-49C7B5760754}"/>
              </a:ext>
            </a:extLst>
          </p:cNvPr>
          <p:cNvCxnSpPr>
            <a:cxnSpLocks/>
          </p:cNvCxnSpPr>
          <p:nvPr/>
        </p:nvCxnSpPr>
        <p:spPr>
          <a:xfrm>
            <a:off x="8787358" y="3486509"/>
            <a:ext cx="11617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B08F30F-2A22-8815-0E56-B01003D28A94}"/>
              </a:ext>
            </a:extLst>
          </p:cNvPr>
          <p:cNvCxnSpPr>
            <a:cxnSpLocks/>
            <a:stCxn id="9" idx="1"/>
            <a:endCxn id="12" idx="2"/>
          </p:cNvCxnSpPr>
          <p:nvPr/>
        </p:nvCxnSpPr>
        <p:spPr>
          <a:xfrm flipH="1" flipV="1">
            <a:off x="5898965" y="2112034"/>
            <a:ext cx="839976" cy="22840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28" name="Picture 4" descr="Y Barb Connectors, 10/pkg">
            <a:extLst>
              <a:ext uri="{FF2B5EF4-FFF2-40B4-BE49-F238E27FC236}">
                <a16:creationId xmlns:a16="http://schemas.microsoft.com/office/drawing/2014/main" id="{5B0815D9-DC83-8100-5F7E-1383A133CF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953200">
            <a:off x="7788096" y="3087706"/>
            <a:ext cx="818220" cy="5979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ainless Steel">
            <a:extLst>
              <a:ext uri="{FF2B5EF4-FFF2-40B4-BE49-F238E27FC236}">
                <a16:creationId xmlns:a16="http://schemas.microsoft.com/office/drawing/2014/main" id="{81F6D94C-01CD-05C9-7C23-A793AFEEF8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58388" y="2973596"/>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tom tubing (method 2) | Soft Robotics Toolkit">
            <a:extLst>
              <a:ext uri="{FF2B5EF4-FFF2-40B4-BE49-F238E27FC236}">
                <a16:creationId xmlns:a16="http://schemas.microsoft.com/office/drawing/2014/main" id="{82DD7FE5-17C7-5F2F-4896-CB8E9D0D54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726522">
            <a:off x="2740278" y="1901116"/>
            <a:ext cx="2773954" cy="327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295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t>61</a:t>
            </a:fld>
            <a:endParaRPr lang="en-US"/>
          </a:p>
        </p:txBody>
      </p:sp>
      <p:sp>
        <p:nvSpPr>
          <p:cNvPr id="11" name="Title 10">
            <a:extLst>
              <a:ext uri="{FF2B5EF4-FFF2-40B4-BE49-F238E27FC236}">
                <a16:creationId xmlns:a16="http://schemas.microsoft.com/office/drawing/2014/main" id="{A83DDBD5-F4AD-C0F8-62E9-B18E1A40195B}"/>
              </a:ext>
            </a:extLst>
          </p:cNvPr>
          <p:cNvSpPr>
            <a:spLocks noGrp="1"/>
          </p:cNvSpPr>
          <p:nvPr>
            <p:ph type="title"/>
          </p:nvPr>
        </p:nvSpPr>
        <p:spPr>
          <a:xfrm>
            <a:off x="813816" y="457200"/>
            <a:ext cx="8485632" cy="960276"/>
          </a:xfrm>
        </p:spPr>
        <p:txBody>
          <a:bodyPr/>
          <a:lstStyle/>
          <a:p>
            <a:endParaRPr lang="en-US"/>
          </a:p>
        </p:txBody>
      </p:sp>
      <p:sp>
        <p:nvSpPr>
          <p:cNvPr id="5" name="Content Placeholder 4">
            <a:extLst>
              <a:ext uri="{FF2B5EF4-FFF2-40B4-BE49-F238E27FC236}">
                <a16:creationId xmlns:a16="http://schemas.microsoft.com/office/drawing/2014/main" id="{AA191508-FE6A-2739-A54C-A4646490F7D8}"/>
              </a:ext>
            </a:extLst>
          </p:cNvPr>
          <p:cNvSpPr>
            <a:spLocks noGrp="1"/>
          </p:cNvSpPr>
          <p:nvPr>
            <p:ph type="body" sz="quarter" idx="13"/>
          </p:nvPr>
        </p:nvSpPr>
        <p:spPr>
          <a:xfrm>
            <a:off x="0" y="1825625"/>
            <a:ext cx="9144000" cy="4346575"/>
          </a:xfrm>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Tree>
    <p:extLst>
      <p:ext uri="{BB962C8B-B14F-4D97-AF65-F5344CB8AC3E}">
        <p14:creationId xmlns:p14="http://schemas.microsoft.com/office/powerpoint/2010/main" val="1310254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F481AFC-B034-68A9-B5C9-25E10500C2FD}"/>
              </a:ext>
            </a:extLst>
          </p:cNvPr>
          <p:cNvGrpSpPr/>
          <p:nvPr/>
        </p:nvGrpSpPr>
        <p:grpSpPr>
          <a:xfrm>
            <a:off x="7017556" y="719883"/>
            <a:ext cx="2862943" cy="4627495"/>
            <a:chOff x="2086708" y="1669758"/>
            <a:chExt cx="1500553" cy="2739838"/>
          </a:xfrm>
          <a:effectLst/>
        </p:grpSpPr>
        <p:sp>
          <p:nvSpPr>
            <p:cNvPr id="12" name="Freeform: Shape 11">
              <a:extLst>
                <a:ext uri="{FF2B5EF4-FFF2-40B4-BE49-F238E27FC236}">
                  <a16:creationId xmlns:a16="http://schemas.microsoft.com/office/drawing/2014/main" id="{9103628C-7E25-2DC9-11BE-56AF5C1DDE26}"/>
                </a:ext>
              </a:extLst>
            </p:cNvPr>
            <p:cNvSpPr/>
            <p:nvPr/>
          </p:nvSpPr>
          <p:spPr>
            <a:xfrm>
              <a:off x="2086708" y="1872957"/>
              <a:ext cx="1500553" cy="2239967"/>
            </a:xfrm>
            <a:custGeom>
              <a:avLst/>
              <a:gdLst>
                <a:gd name="connsiteX0" fmla="*/ 250097 w 1500553"/>
                <a:gd name="connsiteY0" fmla="*/ 0 h 2239967"/>
                <a:gd name="connsiteX1" fmla="*/ 1250456 w 1500553"/>
                <a:gd name="connsiteY1" fmla="*/ 0 h 2239967"/>
                <a:gd name="connsiteX2" fmla="*/ 1500553 w 1500553"/>
                <a:gd name="connsiteY2" fmla="*/ 250097 h 2239967"/>
                <a:gd name="connsiteX3" fmla="*/ 1500553 w 1500553"/>
                <a:gd name="connsiteY3" fmla="*/ 1680303 h 2239967"/>
                <a:gd name="connsiteX4" fmla="*/ 1250456 w 1500553"/>
                <a:gd name="connsiteY4" fmla="*/ 1930400 h 2239967"/>
                <a:gd name="connsiteX5" fmla="*/ 841181 w 1500553"/>
                <a:gd name="connsiteY5" fmla="*/ 1930400 h 2239967"/>
                <a:gd name="connsiteX6" fmla="*/ 841181 w 1500553"/>
                <a:gd name="connsiteY6" fmla="*/ 2208362 h 2239967"/>
                <a:gd name="connsiteX7" fmla="*/ 809576 w 1500553"/>
                <a:gd name="connsiteY7" fmla="*/ 2239967 h 2239967"/>
                <a:gd name="connsiteX8" fmla="*/ 683161 w 1500553"/>
                <a:gd name="connsiteY8" fmla="*/ 2239967 h 2239967"/>
                <a:gd name="connsiteX9" fmla="*/ 651556 w 1500553"/>
                <a:gd name="connsiteY9" fmla="*/ 2208362 h 2239967"/>
                <a:gd name="connsiteX10" fmla="*/ 651556 w 1500553"/>
                <a:gd name="connsiteY10" fmla="*/ 1930400 h 2239967"/>
                <a:gd name="connsiteX11" fmla="*/ 250097 w 1500553"/>
                <a:gd name="connsiteY11" fmla="*/ 1930400 h 2239967"/>
                <a:gd name="connsiteX12" fmla="*/ 0 w 1500553"/>
                <a:gd name="connsiteY12" fmla="*/ 1680303 h 2239967"/>
                <a:gd name="connsiteX13" fmla="*/ 0 w 1500553"/>
                <a:gd name="connsiteY13" fmla="*/ 250097 h 2239967"/>
                <a:gd name="connsiteX14" fmla="*/ 250097 w 1500553"/>
                <a:gd name="connsiteY14" fmla="*/ 0 h 223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0553" h="2239967">
                  <a:moveTo>
                    <a:pt x="250097" y="0"/>
                  </a:moveTo>
                  <a:lnTo>
                    <a:pt x="1250456" y="0"/>
                  </a:lnTo>
                  <a:cubicBezTo>
                    <a:pt x="1388581" y="0"/>
                    <a:pt x="1500553" y="111972"/>
                    <a:pt x="1500553" y="250097"/>
                  </a:cubicBezTo>
                  <a:lnTo>
                    <a:pt x="1500553" y="1680303"/>
                  </a:lnTo>
                  <a:cubicBezTo>
                    <a:pt x="1500553" y="1818428"/>
                    <a:pt x="1388581" y="1930400"/>
                    <a:pt x="1250456" y="1930400"/>
                  </a:cubicBezTo>
                  <a:lnTo>
                    <a:pt x="841181" y="1930400"/>
                  </a:lnTo>
                  <a:lnTo>
                    <a:pt x="841181" y="2208362"/>
                  </a:lnTo>
                  <a:cubicBezTo>
                    <a:pt x="841181" y="2225817"/>
                    <a:pt x="827031" y="2239967"/>
                    <a:pt x="809576" y="2239967"/>
                  </a:cubicBezTo>
                  <a:lnTo>
                    <a:pt x="683161" y="2239967"/>
                  </a:lnTo>
                  <a:cubicBezTo>
                    <a:pt x="665706" y="2239967"/>
                    <a:pt x="651556" y="2225817"/>
                    <a:pt x="651556" y="2208362"/>
                  </a:cubicBezTo>
                  <a:lnTo>
                    <a:pt x="651556" y="1930400"/>
                  </a:lnTo>
                  <a:lnTo>
                    <a:pt x="250097" y="1930400"/>
                  </a:lnTo>
                  <a:cubicBezTo>
                    <a:pt x="111972" y="1930400"/>
                    <a:pt x="0" y="1818428"/>
                    <a:pt x="0" y="1680303"/>
                  </a:cubicBezTo>
                  <a:lnTo>
                    <a:pt x="0" y="250097"/>
                  </a:lnTo>
                  <a:cubicBezTo>
                    <a:pt x="0" y="111972"/>
                    <a:pt x="111972" y="0"/>
                    <a:pt x="250097" y="0"/>
                  </a:cubicBezTo>
                  <a:close/>
                </a:path>
              </a:pathLst>
            </a:custGeom>
            <a:solidFill>
              <a:schemeClr val="accent1">
                <a:lumMod val="20000"/>
                <a:lumOff val="80000"/>
              </a:schemeClr>
            </a:solidFill>
            <a:ln w="571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BD309A05-E72F-6462-6285-495D18AA4465}"/>
                </a:ext>
              </a:extLst>
            </p:cNvPr>
            <p:cNvSpPr/>
            <p:nvPr/>
          </p:nvSpPr>
          <p:spPr>
            <a:xfrm>
              <a:off x="2582984" y="1669758"/>
              <a:ext cx="508000" cy="169202"/>
            </a:xfrm>
            <a:custGeom>
              <a:avLst/>
              <a:gdLst>
                <a:gd name="connsiteX0" fmla="*/ 45721 w 625231"/>
                <a:gd name="connsiteY0" fmla="*/ 0 h 274320"/>
                <a:gd name="connsiteX1" fmla="*/ 579510 w 625231"/>
                <a:gd name="connsiteY1" fmla="*/ 0 h 274320"/>
                <a:gd name="connsiteX2" fmla="*/ 625231 w 625231"/>
                <a:gd name="connsiteY2" fmla="*/ 45721 h 274320"/>
                <a:gd name="connsiteX3" fmla="*/ 625231 w 625231"/>
                <a:gd name="connsiteY3" fmla="*/ 274320 h 274320"/>
                <a:gd name="connsiteX4" fmla="*/ 498431 w 625231"/>
                <a:gd name="connsiteY4" fmla="*/ 274320 h 274320"/>
                <a:gd name="connsiteX5" fmla="*/ 498431 w 625231"/>
                <a:gd name="connsiteY5" fmla="*/ 136901 h 274320"/>
                <a:gd name="connsiteX6" fmla="*/ 470946 w 625231"/>
                <a:gd name="connsiteY6" fmla="*/ 109416 h 274320"/>
                <a:gd name="connsiteX7" fmla="*/ 154283 w 625231"/>
                <a:gd name="connsiteY7" fmla="*/ 109416 h 274320"/>
                <a:gd name="connsiteX8" fmla="*/ 126798 w 625231"/>
                <a:gd name="connsiteY8" fmla="*/ 136901 h 274320"/>
                <a:gd name="connsiteX9" fmla="*/ 126798 w 625231"/>
                <a:gd name="connsiteY9" fmla="*/ 274320 h 274320"/>
                <a:gd name="connsiteX10" fmla="*/ 0 w 625231"/>
                <a:gd name="connsiteY10" fmla="*/ 274320 h 274320"/>
                <a:gd name="connsiteX11" fmla="*/ 0 w 625231"/>
                <a:gd name="connsiteY11" fmla="*/ 45721 h 274320"/>
                <a:gd name="connsiteX12" fmla="*/ 45721 w 625231"/>
                <a:gd name="connsiteY12" fmla="*/ 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231" h="274320">
                  <a:moveTo>
                    <a:pt x="45721" y="0"/>
                  </a:moveTo>
                  <a:lnTo>
                    <a:pt x="579510" y="0"/>
                  </a:lnTo>
                  <a:cubicBezTo>
                    <a:pt x="604761" y="0"/>
                    <a:pt x="625231" y="20470"/>
                    <a:pt x="625231" y="45721"/>
                  </a:cubicBezTo>
                  <a:lnTo>
                    <a:pt x="625231" y="274320"/>
                  </a:lnTo>
                  <a:lnTo>
                    <a:pt x="498431" y="274320"/>
                  </a:lnTo>
                  <a:lnTo>
                    <a:pt x="498431" y="136901"/>
                  </a:lnTo>
                  <a:cubicBezTo>
                    <a:pt x="498431" y="121721"/>
                    <a:pt x="486126" y="109416"/>
                    <a:pt x="470946" y="109416"/>
                  </a:cubicBezTo>
                  <a:lnTo>
                    <a:pt x="154283" y="109416"/>
                  </a:lnTo>
                  <a:cubicBezTo>
                    <a:pt x="139103" y="109416"/>
                    <a:pt x="126798" y="121721"/>
                    <a:pt x="126798" y="136901"/>
                  </a:cubicBezTo>
                  <a:lnTo>
                    <a:pt x="126798" y="274320"/>
                  </a:lnTo>
                  <a:lnTo>
                    <a:pt x="0" y="274320"/>
                  </a:lnTo>
                  <a:lnTo>
                    <a:pt x="0" y="45721"/>
                  </a:lnTo>
                  <a:cubicBezTo>
                    <a:pt x="0" y="20470"/>
                    <a:pt x="20470" y="0"/>
                    <a:pt x="45721" y="0"/>
                  </a:cubicBezTo>
                  <a:close/>
                </a:path>
              </a:pathLst>
            </a:custGeom>
            <a:solidFill>
              <a:schemeClr val="bg1">
                <a:lumMod val="8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Rounded Corners 13">
              <a:extLst>
                <a:ext uri="{FF2B5EF4-FFF2-40B4-BE49-F238E27FC236}">
                  <a16:creationId xmlns:a16="http://schemas.microsoft.com/office/drawing/2014/main" id="{F6758655-46A8-FFAF-81A2-91FD1058A6FD}"/>
                </a:ext>
              </a:extLst>
            </p:cNvPr>
            <p:cNvSpPr/>
            <p:nvPr/>
          </p:nvSpPr>
          <p:spPr>
            <a:xfrm>
              <a:off x="2714380" y="4135276"/>
              <a:ext cx="245208" cy="274320"/>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33DD9C66-12BD-FF3C-7755-5A393EABA87B}"/>
                </a:ext>
              </a:extLst>
            </p:cNvPr>
            <p:cNvSpPr/>
            <p:nvPr/>
          </p:nvSpPr>
          <p:spPr>
            <a:xfrm>
              <a:off x="2690444" y="4058060"/>
              <a:ext cx="302847" cy="15443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706BF3C-D0FB-807B-0C76-CC8658641BB3}"/>
                </a:ext>
              </a:extLst>
            </p:cNvPr>
            <p:cNvSpPr/>
            <p:nvPr/>
          </p:nvSpPr>
          <p:spPr>
            <a:xfrm>
              <a:off x="2282092" y="2244890"/>
              <a:ext cx="1117600" cy="1140930"/>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a:extLst>
              <a:ext uri="{FF2B5EF4-FFF2-40B4-BE49-F238E27FC236}">
                <a16:creationId xmlns:a16="http://schemas.microsoft.com/office/drawing/2014/main" id="{FFA43034-ABFB-C05F-8536-3B3D7131CD35}"/>
              </a:ext>
            </a:extLst>
          </p:cNvPr>
          <p:cNvSpPr/>
          <p:nvPr/>
        </p:nvSpPr>
        <p:spPr>
          <a:xfrm rot="11369738">
            <a:off x="8167149" y="350758"/>
            <a:ext cx="2490751" cy="738249"/>
          </a:xfrm>
          <a:custGeom>
            <a:avLst/>
            <a:gdLst>
              <a:gd name="connsiteX0" fmla="*/ 2449781 w 2490751"/>
              <a:gd name="connsiteY0" fmla="*/ 365249 h 738249"/>
              <a:gd name="connsiteX1" fmla="*/ 2384072 w 2490751"/>
              <a:gd name="connsiteY1" fmla="*/ 344377 h 738249"/>
              <a:gd name="connsiteX2" fmla="*/ 2371544 w 2490751"/>
              <a:gd name="connsiteY2" fmla="*/ 307575 h 738249"/>
              <a:gd name="connsiteX3" fmla="*/ 2329814 w 2490751"/>
              <a:gd name="connsiteY3" fmla="*/ 216577 h 738249"/>
              <a:gd name="connsiteX4" fmla="*/ 2076868 w 2490751"/>
              <a:gd name="connsiteY4" fmla="*/ 120358 h 738249"/>
              <a:gd name="connsiteX5" fmla="*/ 1908191 w 2490751"/>
              <a:gd name="connsiteY5" fmla="*/ 324245 h 738249"/>
              <a:gd name="connsiteX6" fmla="*/ 1895569 w 2490751"/>
              <a:gd name="connsiteY6" fmla="*/ 421807 h 738249"/>
              <a:gd name="connsiteX7" fmla="*/ 1897506 w 2490751"/>
              <a:gd name="connsiteY7" fmla="*/ 421599 h 738249"/>
              <a:gd name="connsiteX8" fmla="*/ 1895565 w 2490751"/>
              <a:gd name="connsiteY8" fmla="*/ 421846 h 738249"/>
              <a:gd name="connsiteX9" fmla="*/ 1894880 w 2490751"/>
              <a:gd name="connsiteY9" fmla="*/ 427137 h 738249"/>
              <a:gd name="connsiteX10" fmla="*/ 1876429 w 2490751"/>
              <a:gd name="connsiteY10" fmla="*/ 427137 h 738249"/>
              <a:gd name="connsiteX11" fmla="*/ 1872848 w 2490751"/>
              <a:gd name="connsiteY11" fmla="*/ 431173 h 738249"/>
              <a:gd name="connsiteX12" fmla="*/ 37397 w 2490751"/>
              <a:gd name="connsiteY12" fmla="*/ 738178 h 738249"/>
              <a:gd name="connsiteX13" fmla="*/ 4061 w 2490751"/>
              <a:gd name="connsiteY13" fmla="*/ 661626 h 738249"/>
              <a:gd name="connsiteX14" fmla="*/ 428 w 2490751"/>
              <a:gd name="connsiteY14" fmla="*/ 630264 h 738249"/>
              <a:gd name="connsiteX15" fmla="*/ 10671 w 2490751"/>
              <a:gd name="connsiteY15" fmla="*/ 578391 h 738249"/>
              <a:gd name="connsiteX16" fmla="*/ 1809468 w 2490751"/>
              <a:gd name="connsiteY16" fmla="*/ 277518 h 738249"/>
              <a:gd name="connsiteX17" fmla="*/ 1829321 w 2490751"/>
              <a:gd name="connsiteY17" fmla="*/ 223690 h 738249"/>
              <a:gd name="connsiteX18" fmla="*/ 2053756 w 2490751"/>
              <a:gd name="connsiteY18" fmla="*/ 13729 h 738249"/>
              <a:gd name="connsiteX19" fmla="*/ 2447631 w 2490751"/>
              <a:gd name="connsiteY19" fmla="*/ 203384 h 738249"/>
              <a:gd name="connsiteX20" fmla="*/ 2475074 w 2490751"/>
              <a:gd name="connsiteY20" fmla="*/ 270157 h 738249"/>
              <a:gd name="connsiteX21" fmla="*/ 2475915 w 2490751"/>
              <a:gd name="connsiteY21" fmla="*/ 269870 h 738249"/>
              <a:gd name="connsiteX22" fmla="*/ 2489107 w 2490751"/>
              <a:gd name="connsiteY22" fmla="*/ 308621 h 738249"/>
              <a:gd name="connsiteX23" fmla="*/ 2449781 w 2490751"/>
              <a:gd name="connsiteY23" fmla="*/ 365249 h 73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90751" h="738249">
                <a:moveTo>
                  <a:pt x="2449781" y="365249"/>
                </a:moveTo>
                <a:cubicBezTo>
                  <a:pt x="2420777" y="375123"/>
                  <a:pt x="2391358" y="365778"/>
                  <a:pt x="2384072" y="344377"/>
                </a:cubicBezTo>
                <a:lnTo>
                  <a:pt x="2371544" y="307575"/>
                </a:lnTo>
                <a:lnTo>
                  <a:pt x="2329814" y="216577"/>
                </a:lnTo>
                <a:cubicBezTo>
                  <a:pt x="2268579" y="127613"/>
                  <a:pt x="2171150" y="86806"/>
                  <a:pt x="2076868" y="120358"/>
                </a:cubicBezTo>
                <a:cubicBezTo>
                  <a:pt x="1996203" y="149064"/>
                  <a:pt x="1934167" y="226821"/>
                  <a:pt x="1908191" y="324245"/>
                </a:cubicBezTo>
                <a:lnTo>
                  <a:pt x="1895569" y="421807"/>
                </a:lnTo>
                <a:lnTo>
                  <a:pt x="1897506" y="421599"/>
                </a:lnTo>
                <a:lnTo>
                  <a:pt x="1895565" y="421846"/>
                </a:lnTo>
                <a:lnTo>
                  <a:pt x="1894880" y="427137"/>
                </a:lnTo>
                <a:lnTo>
                  <a:pt x="1876429" y="427137"/>
                </a:lnTo>
                <a:lnTo>
                  <a:pt x="1872848" y="431173"/>
                </a:lnTo>
                <a:cubicBezTo>
                  <a:pt x="1261032" y="533508"/>
                  <a:pt x="649214" y="635843"/>
                  <a:pt x="37397" y="738178"/>
                </a:cubicBezTo>
                <a:cubicBezTo>
                  <a:pt x="26367" y="740023"/>
                  <a:pt x="11441" y="705749"/>
                  <a:pt x="4061" y="661626"/>
                </a:cubicBezTo>
                <a:cubicBezTo>
                  <a:pt x="2216" y="650594"/>
                  <a:pt x="1016" y="639992"/>
                  <a:pt x="428" y="630264"/>
                </a:cubicBezTo>
                <a:cubicBezTo>
                  <a:pt x="-1335" y="601083"/>
                  <a:pt x="2397" y="579775"/>
                  <a:pt x="10671" y="578391"/>
                </a:cubicBezTo>
                <a:lnTo>
                  <a:pt x="1809468" y="277518"/>
                </a:lnTo>
                <a:lnTo>
                  <a:pt x="1829321" y="223690"/>
                </a:lnTo>
                <a:cubicBezTo>
                  <a:pt x="1875398" y="122088"/>
                  <a:pt x="1955295" y="44243"/>
                  <a:pt x="2053756" y="13729"/>
                </a:cubicBezTo>
                <a:cubicBezTo>
                  <a:pt x="2207990" y="-34070"/>
                  <a:pt x="2366932" y="46228"/>
                  <a:pt x="2447631" y="203384"/>
                </a:cubicBezTo>
                <a:lnTo>
                  <a:pt x="2475074" y="270157"/>
                </a:lnTo>
                <a:lnTo>
                  <a:pt x="2475915" y="269870"/>
                </a:lnTo>
                <a:lnTo>
                  <a:pt x="2489107" y="308621"/>
                </a:lnTo>
                <a:cubicBezTo>
                  <a:pt x="2496392" y="330021"/>
                  <a:pt x="2478786" y="355375"/>
                  <a:pt x="2449781" y="365249"/>
                </a:cubicBezTo>
                <a:close/>
              </a:path>
            </a:pathLst>
          </a:cu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Slide Number Placeholder 3">
            <a:extLst>
              <a:ext uri="{FF2B5EF4-FFF2-40B4-BE49-F238E27FC236}">
                <a16:creationId xmlns:a16="http://schemas.microsoft.com/office/drawing/2014/main" id="{589CEBC8-2FA8-1850-12CC-075800AD83E6}"/>
              </a:ext>
            </a:extLst>
          </p:cNvPr>
          <p:cNvSpPr>
            <a:spLocks noGrp="1"/>
          </p:cNvSpPr>
          <p:nvPr>
            <p:ph type="sldNum" sz="quarter" idx="12"/>
          </p:nvPr>
        </p:nvSpPr>
        <p:spPr/>
        <p:txBody>
          <a:bodyPr/>
          <a:lstStyle/>
          <a:p>
            <a:fld id="{A5AEF524-62EC-C340-82A1-9F47B6C43E55}" type="slidenum">
              <a:rPr lang="en-US" smtClean="0"/>
              <a:t>62</a:t>
            </a:fld>
            <a:endParaRPr lang="en-US"/>
          </a:p>
        </p:txBody>
      </p:sp>
      <p:sp>
        <p:nvSpPr>
          <p:cNvPr id="5" name="Title 4">
            <a:extLst>
              <a:ext uri="{FF2B5EF4-FFF2-40B4-BE49-F238E27FC236}">
                <a16:creationId xmlns:a16="http://schemas.microsoft.com/office/drawing/2014/main" id="{FEAF16AC-5E8B-D736-2B10-837C5B81A2C7}"/>
              </a:ext>
            </a:extLst>
          </p:cNvPr>
          <p:cNvSpPr>
            <a:spLocks noGrp="1"/>
          </p:cNvSpPr>
          <p:nvPr>
            <p:ph type="title"/>
          </p:nvPr>
        </p:nvSpPr>
        <p:spPr>
          <a:xfrm>
            <a:off x="525774" y="464428"/>
            <a:ext cx="9601200" cy="960276"/>
          </a:xfrm>
        </p:spPr>
        <p:txBody>
          <a:bodyPr/>
          <a:lstStyle/>
          <a:p>
            <a:endParaRPr lang="en-US"/>
          </a:p>
        </p:txBody>
      </p:sp>
      <p:sp>
        <p:nvSpPr>
          <p:cNvPr id="30" name="Rectangle: Rounded Corners 29">
            <a:extLst>
              <a:ext uri="{FF2B5EF4-FFF2-40B4-BE49-F238E27FC236}">
                <a16:creationId xmlns:a16="http://schemas.microsoft.com/office/drawing/2014/main" id="{DDE3BD94-94CC-A9CE-6483-EB73E671D2D4}"/>
              </a:ext>
            </a:extLst>
          </p:cNvPr>
          <p:cNvSpPr/>
          <p:nvPr/>
        </p:nvSpPr>
        <p:spPr>
          <a:xfrm>
            <a:off x="8138340" y="701171"/>
            <a:ext cx="377905" cy="130102"/>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F7DE9B5B-8662-9D7A-D8D8-C6FBBD98D555}"/>
              </a:ext>
            </a:extLst>
          </p:cNvPr>
          <p:cNvSpPr/>
          <p:nvPr/>
        </p:nvSpPr>
        <p:spPr>
          <a:xfrm>
            <a:off x="8190670" y="834706"/>
            <a:ext cx="102940" cy="4571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EE267E1C-419D-F0CF-A747-3D4674144C2C}"/>
              </a:ext>
            </a:extLst>
          </p:cNvPr>
          <p:cNvSpPr/>
          <p:nvPr/>
        </p:nvSpPr>
        <p:spPr>
          <a:xfrm>
            <a:off x="7632761" y="1888055"/>
            <a:ext cx="490557" cy="377785"/>
          </a:xfrm>
          <a:prstGeom prst="round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010476E2-2D09-1596-EEAA-4891DB81A056}"/>
              </a:ext>
            </a:extLst>
          </p:cNvPr>
          <p:cNvCxnSpPr>
            <a:cxnSpLocks/>
          </p:cNvCxnSpPr>
          <p:nvPr/>
        </p:nvCxnSpPr>
        <p:spPr>
          <a:xfrm>
            <a:off x="8273470" y="1990378"/>
            <a:ext cx="1002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14D81B-365D-F7A9-6349-A420967EC81A}"/>
              </a:ext>
            </a:extLst>
          </p:cNvPr>
          <p:cNvCxnSpPr>
            <a:cxnSpLocks/>
          </p:cNvCxnSpPr>
          <p:nvPr/>
        </p:nvCxnSpPr>
        <p:spPr>
          <a:xfrm>
            <a:off x="8273470" y="2166863"/>
            <a:ext cx="1002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8B06F3-1B41-7E14-4F6C-E5C747DC63D1}"/>
              </a:ext>
            </a:extLst>
          </p:cNvPr>
          <p:cNvCxnSpPr>
            <a:cxnSpLocks/>
          </p:cNvCxnSpPr>
          <p:nvPr/>
        </p:nvCxnSpPr>
        <p:spPr>
          <a:xfrm>
            <a:off x="7664092" y="2343348"/>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02A29F-FCF6-7112-8BA1-B8B719713D6F}"/>
              </a:ext>
            </a:extLst>
          </p:cNvPr>
          <p:cNvCxnSpPr>
            <a:cxnSpLocks/>
          </p:cNvCxnSpPr>
          <p:nvPr/>
        </p:nvCxnSpPr>
        <p:spPr>
          <a:xfrm>
            <a:off x="7664092" y="2519833"/>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2DFBB8-DEA6-C9E3-ED1F-EE62BD7DD0B2}"/>
              </a:ext>
            </a:extLst>
          </p:cNvPr>
          <p:cNvCxnSpPr>
            <a:cxnSpLocks/>
          </p:cNvCxnSpPr>
          <p:nvPr/>
        </p:nvCxnSpPr>
        <p:spPr>
          <a:xfrm>
            <a:off x="7664092" y="2696318"/>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48016BB-4631-F3D1-C319-06692893F059}"/>
              </a:ext>
            </a:extLst>
          </p:cNvPr>
          <p:cNvCxnSpPr>
            <a:cxnSpLocks/>
          </p:cNvCxnSpPr>
          <p:nvPr/>
        </p:nvCxnSpPr>
        <p:spPr>
          <a:xfrm>
            <a:off x="7664092" y="2872803"/>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FFC29B1-CD81-50A2-DC0B-C8EDE4983676}"/>
              </a:ext>
            </a:extLst>
          </p:cNvPr>
          <p:cNvCxnSpPr>
            <a:cxnSpLocks/>
          </p:cNvCxnSpPr>
          <p:nvPr/>
        </p:nvCxnSpPr>
        <p:spPr>
          <a:xfrm>
            <a:off x="7664092" y="3049287"/>
            <a:ext cx="161160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921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Footer Placeholder 2">
            <a:extLst>
              <a:ext uri="{FF2B5EF4-FFF2-40B4-BE49-F238E27FC236}">
                <a16:creationId xmlns:a16="http://schemas.microsoft.com/office/drawing/2014/main" id="{07B05A51-65DA-91D0-581D-C09F6EF2133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A966B90-DD4F-FFC9-4849-619D735EFD7F}"/>
              </a:ext>
            </a:extLst>
          </p:cNvPr>
          <p:cNvSpPr>
            <a:spLocks noGrp="1"/>
          </p:cNvSpPr>
          <p:nvPr>
            <p:ph type="sldNum" sz="quarter" idx="12"/>
          </p:nvPr>
        </p:nvSpPr>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A5AEF524-62EC-C340-82A1-9F47B6C43E5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itle 4">
            <a:extLst>
              <a:ext uri="{FF2B5EF4-FFF2-40B4-BE49-F238E27FC236}">
                <a16:creationId xmlns:a16="http://schemas.microsoft.com/office/drawing/2014/main" id="{76636B5F-E76A-C1CD-EB73-88E5E6137252}"/>
              </a:ext>
            </a:extLst>
          </p:cNvPr>
          <p:cNvSpPr>
            <a:spLocks noGrp="1"/>
          </p:cNvSpPr>
          <p:nvPr>
            <p:ph type="title"/>
          </p:nvPr>
        </p:nvSpPr>
        <p:spPr/>
        <p:txBody>
          <a:bodyPr anchor="b">
            <a:normAutofit/>
          </a:bodyPr>
          <a:lstStyle/>
          <a:p>
            <a:endParaRPr lang="en-US"/>
          </a:p>
        </p:txBody>
      </p:sp>
      <p:sp>
        <p:nvSpPr>
          <p:cNvPr id="5" name="Freeform: Shape 4">
            <a:extLst>
              <a:ext uri="{FF2B5EF4-FFF2-40B4-BE49-F238E27FC236}">
                <a16:creationId xmlns:a16="http://schemas.microsoft.com/office/drawing/2014/main" id="{6028DA55-95EA-0811-1E64-761D7D13492B}"/>
              </a:ext>
            </a:extLst>
          </p:cNvPr>
          <p:cNvSpPr/>
          <p:nvPr/>
        </p:nvSpPr>
        <p:spPr>
          <a:xfrm rot="5400000">
            <a:off x="3053444" y="-1457531"/>
            <a:ext cx="4490359" cy="10597247"/>
          </a:xfrm>
          <a:custGeom>
            <a:avLst/>
            <a:gdLst>
              <a:gd name="connsiteX0" fmla="*/ 0 w 2146703"/>
              <a:gd name="connsiteY0" fmla="*/ 0 h 3924991"/>
              <a:gd name="connsiteX1" fmla="*/ 307515 w 2146703"/>
              <a:gd name="connsiteY1" fmla="*/ 0 h 3924991"/>
              <a:gd name="connsiteX2" fmla="*/ 307515 w 2146703"/>
              <a:gd name="connsiteY2" fmla="*/ 2790775 h 3924991"/>
              <a:gd name="connsiteX3" fmla="*/ 313009 w 2146703"/>
              <a:gd name="connsiteY3" fmla="*/ 2855395 h 3924991"/>
              <a:gd name="connsiteX4" fmla="*/ 613554 w 2146703"/>
              <a:gd name="connsiteY4" fmla="*/ 3145799 h 3924991"/>
              <a:gd name="connsiteX5" fmla="*/ 914099 w 2146703"/>
              <a:gd name="connsiteY5" fmla="*/ 2855395 h 3924991"/>
              <a:gd name="connsiteX6" fmla="*/ 919594 w 2146703"/>
              <a:gd name="connsiteY6" fmla="*/ 2790776 h 3924991"/>
              <a:gd name="connsiteX7" fmla="*/ 919594 w 2146703"/>
              <a:gd name="connsiteY7" fmla="*/ 902391 h 3924991"/>
              <a:gd name="connsiteX8" fmla="*/ 1533148 w 2146703"/>
              <a:gd name="connsiteY8" fmla="*/ 208890 h 3924991"/>
              <a:gd name="connsiteX9" fmla="*/ 2146703 w 2146703"/>
              <a:gd name="connsiteY9" fmla="*/ 902391 h 3924991"/>
              <a:gd name="connsiteX10" fmla="*/ 2146703 w 2146703"/>
              <a:gd name="connsiteY10" fmla="*/ 3924991 h 3924991"/>
              <a:gd name="connsiteX11" fmla="*/ 1839188 w 2146703"/>
              <a:gd name="connsiteY11" fmla="*/ 3924991 h 3924991"/>
              <a:gd name="connsiteX12" fmla="*/ 1839188 w 2146703"/>
              <a:gd name="connsiteY12" fmla="*/ 902391 h 3924991"/>
              <a:gd name="connsiteX13" fmla="*/ 1839926 w 2146703"/>
              <a:gd name="connsiteY13" fmla="*/ 902391 h 3924991"/>
              <a:gd name="connsiteX14" fmla="*/ 1533148 w 2146703"/>
              <a:gd name="connsiteY14" fmla="*/ 538689 h 3924991"/>
              <a:gd name="connsiteX15" fmla="*/ 1226371 w 2146703"/>
              <a:gd name="connsiteY15" fmla="*/ 902391 h 3924991"/>
              <a:gd name="connsiteX16" fmla="*/ 1227109 w 2146703"/>
              <a:gd name="connsiteY16" fmla="*/ 902391 h 3924991"/>
              <a:gd name="connsiteX17" fmla="*/ 1227109 w 2146703"/>
              <a:gd name="connsiteY17" fmla="*/ 2782096 h 3924991"/>
              <a:gd name="connsiteX18" fmla="*/ 1227109 w 2146703"/>
              <a:gd name="connsiteY18" fmla="*/ 2835869 h 3924991"/>
              <a:gd name="connsiteX19" fmla="*/ 1222313 w 2146703"/>
              <a:gd name="connsiteY19" fmla="*/ 2835869 h 3924991"/>
              <a:gd name="connsiteX20" fmla="*/ 1214643 w 2146703"/>
              <a:gd name="connsiteY20" fmla="*/ 2921861 h 3924991"/>
              <a:gd name="connsiteX21" fmla="*/ 613554 w 2146703"/>
              <a:gd name="connsiteY21" fmla="*/ 3475597 h 3924991"/>
              <a:gd name="connsiteX22" fmla="*/ 12465 w 2146703"/>
              <a:gd name="connsiteY22" fmla="*/ 2921861 h 3924991"/>
              <a:gd name="connsiteX23" fmla="*/ 4796 w 2146703"/>
              <a:gd name="connsiteY23" fmla="*/ 2835869 h 3924991"/>
              <a:gd name="connsiteX24" fmla="*/ 0 w 2146703"/>
              <a:gd name="connsiteY24" fmla="*/ 2835869 h 3924991"/>
              <a:gd name="connsiteX25" fmla="*/ 0 w 2146703"/>
              <a:gd name="connsiteY25" fmla="*/ 2782096 h 392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46703" h="3924991">
                <a:moveTo>
                  <a:pt x="0" y="0"/>
                </a:moveTo>
                <a:lnTo>
                  <a:pt x="307515" y="0"/>
                </a:lnTo>
                <a:lnTo>
                  <a:pt x="307515" y="2790775"/>
                </a:lnTo>
                <a:lnTo>
                  <a:pt x="313009" y="2855395"/>
                </a:lnTo>
                <a:cubicBezTo>
                  <a:pt x="341615" y="3021128"/>
                  <a:pt x="465304" y="3145799"/>
                  <a:pt x="613554" y="3145799"/>
                </a:cubicBezTo>
                <a:cubicBezTo>
                  <a:pt x="761804" y="3145799"/>
                  <a:pt x="885493" y="3021128"/>
                  <a:pt x="914099" y="2855395"/>
                </a:cubicBezTo>
                <a:lnTo>
                  <a:pt x="919594" y="2790776"/>
                </a:lnTo>
                <a:lnTo>
                  <a:pt x="919594" y="902391"/>
                </a:lnTo>
                <a:cubicBezTo>
                  <a:pt x="919594" y="519381"/>
                  <a:pt x="1194292" y="208890"/>
                  <a:pt x="1533148" y="208890"/>
                </a:cubicBezTo>
                <a:cubicBezTo>
                  <a:pt x="1872005" y="208890"/>
                  <a:pt x="2146703" y="519381"/>
                  <a:pt x="2146703" y="902391"/>
                </a:cubicBezTo>
                <a:lnTo>
                  <a:pt x="2146703" y="3924991"/>
                </a:lnTo>
                <a:lnTo>
                  <a:pt x="1839188" y="3924991"/>
                </a:lnTo>
                <a:lnTo>
                  <a:pt x="1839188" y="902391"/>
                </a:lnTo>
                <a:lnTo>
                  <a:pt x="1839926" y="902391"/>
                </a:lnTo>
                <a:cubicBezTo>
                  <a:pt x="1839926" y="701524"/>
                  <a:pt x="1702577" y="538689"/>
                  <a:pt x="1533148" y="538689"/>
                </a:cubicBezTo>
                <a:cubicBezTo>
                  <a:pt x="1363720" y="538689"/>
                  <a:pt x="1226371" y="701524"/>
                  <a:pt x="1226371" y="902391"/>
                </a:cubicBezTo>
                <a:lnTo>
                  <a:pt x="1227109" y="902391"/>
                </a:lnTo>
                <a:lnTo>
                  <a:pt x="1227109" y="2782096"/>
                </a:lnTo>
                <a:lnTo>
                  <a:pt x="1227109" y="2835869"/>
                </a:lnTo>
                <a:lnTo>
                  <a:pt x="1222313" y="2835869"/>
                </a:lnTo>
                <a:lnTo>
                  <a:pt x="1214643" y="2921861"/>
                </a:lnTo>
                <a:cubicBezTo>
                  <a:pt x="1157432" y="3237878"/>
                  <a:pt x="910054" y="3475597"/>
                  <a:pt x="613554" y="3475597"/>
                </a:cubicBezTo>
                <a:cubicBezTo>
                  <a:pt x="317055" y="3475597"/>
                  <a:pt x="69677" y="3237878"/>
                  <a:pt x="12465" y="2921861"/>
                </a:cubicBezTo>
                <a:lnTo>
                  <a:pt x="4796" y="2835869"/>
                </a:lnTo>
                <a:lnTo>
                  <a:pt x="0" y="2835869"/>
                </a:lnTo>
                <a:lnTo>
                  <a:pt x="0" y="2782096"/>
                </a:lnTo>
                <a:close/>
              </a:path>
            </a:pathLst>
          </a:custGeom>
          <a:solidFill>
            <a:schemeClr val="accent1">
              <a:lumMod val="20000"/>
              <a:lumOff val="80000"/>
            </a:schemeClr>
          </a:solidFill>
          <a:ln w="38100">
            <a:solidFill>
              <a:schemeClr val="bg1">
                <a:lumMod val="75000"/>
              </a:schemeClr>
            </a:solid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lowchart: Connector 5">
            <a:extLst>
              <a:ext uri="{FF2B5EF4-FFF2-40B4-BE49-F238E27FC236}">
                <a16:creationId xmlns:a16="http://schemas.microsoft.com/office/drawing/2014/main" id="{2B476DF0-EC67-2B0E-5704-3A9968B5A8AB}"/>
              </a:ext>
            </a:extLst>
          </p:cNvPr>
          <p:cNvSpPr/>
          <p:nvPr/>
        </p:nvSpPr>
        <p:spPr>
          <a:xfrm>
            <a:off x="10134600" y="1737343"/>
            <a:ext cx="293915" cy="318407"/>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6382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8.33333E-7 1.11111E-6 C -0.01576 0.00069 -0.45951 -0.02801 -0.57747 -0.00255 C -0.6957 0.02268 -0.71211 0.11551 -0.70925 0.15208 C -0.72227 0.19213 -0.68242 0.22454 -0.65977 0.24954 C -0.63698 0.27454 -0.64219 0.28009 -0.57643 0.28704 C -0.51094 0.29398 -0.3405 0.28819 -0.26615 0.29097 C -0.19193 0.29398 -0.16589 0.29005 -0.13099 0.30393 C -0.0957 0.31759 -0.06081 0.3375 -0.05586 0.3743 C -0.05182 0.41157 -0.03802 0.48079 -0.0724 0.51412 C -0.10729 0.54722 -0.19505 0.56296 -0.26354 0.57361 C -0.33216 0.58403 -0.48281 0.57685 -0.48281 0.57708 L -0.84063 0.57106 " pathEditMode="relative" rAng="0" ptsTypes="AAAAAAAAAAAA">
                                      <p:cBhvr>
                                        <p:cTn id="6" dur="5000" fill="hold"/>
                                        <p:tgtEl>
                                          <p:spTgt spid="6"/>
                                        </p:tgtEl>
                                        <p:attrNameLst>
                                          <p:attrName>ppt_x</p:attrName>
                                          <p:attrName>ppt_y</p:attrName>
                                        </p:attrNameLst>
                                      </p:cBhvr>
                                      <p:rCtr x="-42031" y="282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992941-BD4C-9B35-72D9-E2FF24DF36E6}"/>
              </a:ext>
            </a:extLst>
          </p:cNvPr>
          <p:cNvSpPr>
            <a:spLocks noGrp="1"/>
          </p:cNvSpPr>
          <p:nvPr>
            <p:ph type="sldNum" sz="quarter" idx="12"/>
          </p:nvPr>
        </p:nvSpPr>
        <p:spPr/>
        <p:txBody>
          <a:bodyPr anchor="ctr">
            <a:normAutofit/>
          </a:bodyPr>
          <a:lstStyle/>
          <a:p>
            <a:pPr>
              <a:spcAft>
                <a:spcPts val="600"/>
              </a:spcAft>
            </a:pPr>
            <a:fld id="{A5AEF524-62EC-C340-82A1-9F47B6C43E55}" type="slidenum">
              <a:rPr lang="en-US" smtClean="0"/>
              <a:pPr>
                <a:spcAft>
                  <a:spcPts val="600"/>
                </a:spcAft>
              </a:pPr>
              <a:t>64</a:t>
            </a:fld>
            <a:endParaRPr lang="en-US"/>
          </a:p>
        </p:txBody>
      </p:sp>
      <p:pic>
        <p:nvPicPr>
          <p:cNvPr id="29" name="Graphic 28" descr="Kidneys with solid fill">
            <a:extLst>
              <a:ext uri="{FF2B5EF4-FFF2-40B4-BE49-F238E27FC236}">
                <a16:creationId xmlns:a16="http://schemas.microsoft.com/office/drawing/2014/main" id="{8469629D-6DFE-260B-724E-10DD4490A46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7869" t="14140" r="6373" b="13877"/>
          <a:stretch/>
        </p:blipFill>
        <p:spPr>
          <a:xfrm>
            <a:off x="1307608" y="1639615"/>
            <a:ext cx="8204253" cy="5370788"/>
          </a:xfrm>
          <a:prstGeom prst="rect">
            <a:avLst/>
          </a:prstGeom>
        </p:spPr>
      </p:pic>
    </p:spTree>
    <p:extLst>
      <p:ext uri="{BB962C8B-B14F-4D97-AF65-F5344CB8AC3E}">
        <p14:creationId xmlns:p14="http://schemas.microsoft.com/office/powerpoint/2010/main" val="14451551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4945B3-480E-0A65-1E52-6DFD6D9201C6}"/>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8938222A-DC67-1950-9F7D-1FA6E323782E}"/>
              </a:ext>
            </a:extLst>
          </p:cNvPr>
          <p:cNvSpPr>
            <a:spLocks noGrp="1"/>
          </p:cNvSpPr>
          <p:nvPr>
            <p:ph type="sldNum" sz="quarter" idx="12"/>
          </p:nvPr>
        </p:nvSpPr>
        <p:spPr/>
        <p:txBody>
          <a:bodyPr/>
          <a:lstStyle/>
          <a:p>
            <a:fld id="{A5AEF524-62EC-C340-82A1-9F47B6C43E55}" type="slidenum">
              <a:rPr lang="en-US" smtClean="0"/>
              <a:t>65</a:t>
            </a:fld>
            <a:endParaRPr lang="en-US"/>
          </a:p>
        </p:txBody>
      </p:sp>
      <p:sp>
        <p:nvSpPr>
          <p:cNvPr id="4" name="Text Placeholder 3">
            <a:extLst>
              <a:ext uri="{FF2B5EF4-FFF2-40B4-BE49-F238E27FC236}">
                <a16:creationId xmlns:a16="http://schemas.microsoft.com/office/drawing/2014/main" id="{4CE5BC64-552C-ABAA-B624-93676150BAA9}"/>
              </a:ext>
            </a:extLst>
          </p:cNvPr>
          <p:cNvSpPr>
            <a:spLocks noGrp="1"/>
          </p:cNvSpPr>
          <p:nvPr>
            <p:ph type="body" sz="quarter" idx="13"/>
          </p:nvPr>
        </p:nvSpPr>
        <p:spPr/>
        <p:txBody>
          <a:bodyPr/>
          <a:lstStyle/>
          <a:p>
            <a:endParaRPr lang="en-US"/>
          </a:p>
        </p:txBody>
      </p:sp>
      <p:grpSp>
        <p:nvGrpSpPr>
          <p:cNvPr id="62" name="Group 61">
            <a:extLst>
              <a:ext uri="{FF2B5EF4-FFF2-40B4-BE49-F238E27FC236}">
                <a16:creationId xmlns:a16="http://schemas.microsoft.com/office/drawing/2014/main" id="{F7D917FD-7824-D139-B767-651E75312DBA}"/>
              </a:ext>
            </a:extLst>
          </p:cNvPr>
          <p:cNvGrpSpPr/>
          <p:nvPr/>
        </p:nvGrpSpPr>
        <p:grpSpPr>
          <a:xfrm>
            <a:off x="472961" y="2216039"/>
            <a:ext cx="1620707" cy="1799914"/>
            <a:chOff x="472961" y="2216039"/>
            <a:chExt cx="1620707" cy="1799914"/>
          </a:xfrm>
        </p:grpSpPr>
        <p:grpSp>
          <p:nvGrpSpPr>
            <p:cNvPr id="12" name="Group 11">
              <a:extLst>
                <a:ext uri="{FF2B5EF4-FFF2-40B4-BE49-F238E27FC236}">
                  <a16:creationId xmlns:a16="http://schemas.microsoft.com/office/drawing/2014/main" id="{41471B32-2E4B-E08A-3FC3-CFB982531C65}"/>
                </a:ext>
              </a:extLst>
            </p:cNvPr>
            <p:cNvGrpSpPr/>
            <p:nvPr/>
          </p:nvGrpSpPr>
          <p:grpSpPr>
            <a:xfrm>
              <a:off x="472961" y="2522483"/>
              <a:ext cx="1620707" cy="1493470"/>
              <a:chOff x="472961" y="2522483"/>
              <a:chExt cx="1620707" cy="1493470"/>
            </a:xfrm>
          </p:grpSpPr>
          <p:grpSp>
            <p:nvGrpSpPr>
              <p:cNvPr id="5" name="Group 4">
                <a:extLst>
                  <a:ext uri="{FF2B5EF4-FFF2-40B4-BE49-F238E27FC236}">
                    <a16:creationId xmlns:a16="http://schemas.microsoft.com/office/drawing/2014/main" id="{B1D7CC5F-1618-C5D2-4438-F12D9B0C13F6}"/>
                  </a:ext>
                </a:extLst>
              </p:cNvPr>
              <p:cNvGrpSpPr/>
              <p:nvPr/>
            </p:nvGrpSpPr>
            <p:grpSpPr>
              <a:xfrm>
                <a:off x="533400" y="2522483"/>
                <a:ext cx="1496309" cy="1493470"/>
                <a:chOff x="5727068" y="2385553"/>
                <a:chExt cx="2818180" cy="3402674"/>
              </a:xfrm>
            </p:grpSpPr>
            <p:grpSp>
              <p:nvGrpSpPr>
                <p:cNvPr id="6" name="Group 5">
                  <a:extLst>
                    <a:ext uri="{FF2B5EF4-FFF2-40B4-BE49-F238E27FC236}">
                      <a16:creationId xmlns:a16="http://schemas.microsoft.com/office/drawing/2014/main" id="{02B2560F-8DA9-6280-467D-D3E8C4AC5BA2}"/>
                    </a:ext>
                  </a:extLst>
                </p:cNvPr>
                <p:cNvGrpSpPr/>
                <p:nvPr/>
              </p:nvGrpSpPr>
              <p:grpSpPr>
                <a:xfrm>
                  <a:off x="5727068" y="2385553"/>
                  <a:ext cx="2818180" cy="3402674"/>
                  <a:chOff x="4480264" y="2187615"/>
                  <a:chExt cx="960699" cy="2060294"/>
                </a:xfrm>
              </p:grpSpPr>
              <p:sp>
                <p:nvSpPr>
                  <p:cNvPr id="8" name="Rectangle: Rounded Corners 7">
                    <a:extLst>
                      <a:ext uri="{FF2B5EF4-FFF2-40B4-BE49-F238E27FC236}">
                        <a16:creationId xmlns:a16="http://schemas.microsoft.com/office/drawing/2014/main" id="{1E71F84F-4BF0-667F-9DE2-CA137B1635E4}"/>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A6A2706-4052-F613-1D65-19CE6DC66294}"/>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4FF9F3D7-29C1-3F48-9889-CCE3C85C529F}"/>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0DD5934A-84AD-3FEF-AD1C-3F8BCCE8A36E}"/>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A42E5814-89EE-6C00-8189-7AA37801D218}"/>
                  </a:ext>
                </a:extLst>
              </p:cNvPr>
              <p:cNvSpPr txBox="1"/>
              <p:nvPr/>
            </p:nvSpPr>
            <p:spPr>
              <a:xfrm>
                <a:off x="472961" y="2853720"/>
                <a:ext cx="1620707" cy="830997"/>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Develop CNT Membrane and Housing  </a:t>
                </a:r>
              </a:p>
            </p:txBody>
          </p:sp>
        </p:grpSp>
        <p:sp>
          <p:nvSpPr>
            <p:cNvPr id="58" name="Arrow: Right 57">
              <a:extLst>
                <a:ext uri="{FF2B5EF4-FFF2-40B4-BE49-F238E27FC236}">
                  <a16:creationId xmlns:a16="http://schemas.microsoft.com/office/drawing/2014/main" id="{C0B8C454-B025-B4FD-7971-AC77C224FCC1}"/>
                </a:ext>
              </a:extLst>
            </p:cNvPr>
            <p:cNvSpPr/>
            <p:nvPr/>
          </p:nvSpPr>
          <p:spPr>
            <a:xfrm>
              <a:off x="858730" y="2216039"/>
              <a:ext cx="845641" cy="201745"/>
            </a:xfrm>
            <a:prstGeom prst="rightArrow">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489C474C-74BB-7D02-D91F-B5AC154D509F}"/>
              </a:ext>
            </a:extLst>
          </p:cNvPr>
          <p:cNvGrpSpPr/>
          <p:nvPr/>
        </p:nvGrpSpPr>
        <p:grpSpPr>
          <a:xfrm>
            <a:off x="2177754" y="2216039"/>
            <a:ext cx="1620707" cy="1799914"/>
            <a:chOff x="2165623" y="2216039"/>
            <a:chExt cx="1620707" cy="1799914"/>
          </a:xfrm>
        </p:grpSpPr>
        <p:grpSp>
          <p:nvGrpSpPr>
            <p:cNvPr id="30" name="Group 29">
              <a:extLst>
                <a:ext uri="{FF2B5EF4-FFF2-40B4-BE49-F238E27FC236}">
                  <a16:creationId xmlns:a16="http://schemas.microsoft.com/office/drawing/2014/main" id="{C14D721E-1998-8F8B-CC0E-F2E7743EEB2F}"/>
                </a:ext>
              </a:extLst>
            </p:cNvPr>
            <p:cNvGrpSpPr/>
            <p:nvPr/>
          </p:nvGrpSpPr>
          <p:grpSpPr>
            <a:xfrm>
              <a:off x="2165623" y="2522483"/>
              <a:ext cx="1620707" cy="1493470"/>
              <a:chOff x="472961" y="2522483"/>
              <a:chExt cx="1620707" cy="1493470"/>
            </a:xfrm>
          </p:grpSpPr>
          <p:grpSp>
            <p:nvGrpSpPr>
              <p:cNvPr id="31" name="Group 30">
                <a:extLst>
                  <a:ext uri="{FF2B5EF4-FFF2-40B4-BE49-F238E27FC236}">
                    <a16:creationId xmlns:a16="http://schemas.microsoft.com/office/drawing/2014/main" id="{19C6A7A4-F9F0-1A0F-FBF1-F46E7FA0F4D1}"/>
                  </a:ext>
                </a:extLst>
              </p:cNvPr>
              <p:cNvGrpSpPr/>
              <p:nvPr/>
            </p:nvGrpSpPr>
            <p:grpSpPr>
              <a:xfrm>
                <a:off x="533400" y="2522483"/>
                <a:ext cx="1496309" cy="1493470"/>
                <a:chOff x="5727068" y="2385553"/>
                <a:chExt cx="2818180" cy="3402674"/>
              </a:xfrm>
            </p:grpSpPr>
            <p:grpSp>
              <p:nvGrpSpPr>
                <p:cNvPr id="33" name="Group 32">
                  <a:extLst>
                    <a:ext uri="{FF2B5EF4-FFF2-40B4-BE49-F238E27FC236}">
                      <a16:creationId xmlns:a16="http://schemas.microsoft.com/office/drawing/2014/main" id="{DEA0150C-7410-6E5E-B2D2-D488A536FDCB}"/>
                    </a:ext>
                  </a:extLst>
                </p:cNvPr>
                <p:cNvGrpSpPr/>
                <p:nvPr/>
              </p:nvGrpSpPr>
              <p:grpSpPr>
                <a:xfrm>
                  <a:off x="5727068" y="2385553"/>
                  <a:ext cx="2818180" cy="3402674"/>
                  <a:chOff x="4480264" y="2187615"/>
                  <a:chExt cx="960699" cy="2060294"/>
                </a:xfrm>
              </p:grpSpPr>
              <p:sp>
                <p:nvSpPr>
                  <p:cNvPr id="35" name="Rectangle: Rounded Corners 34">
                    <a:extLst>
                      <a:ext uri="{FF2B5EF4-FFF2-40B4-BE49-F238E27FC236}">
                        <a16:creationId xmlns:a16="http://schemas.microsoft.com/office/drawing/2014/main" id="{95C778E3-2405-F4A2-8AA4-C22557D264C1}"/>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AD77B18C-95C7-4928-EA71-2A8B9638A019}"/>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67D51970-757D-7733-D906-ADA44CDB110B}"/>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A784751C-1DF3-77E0-0E6B-BEF3C6DDEF42}"/>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D28362C2-8DED-2E6F-6A20-F6B860DB431F}"/>
                  </a:ext>
                </a:extLst>
              </p:cNvPr>
              <p:cNvSpPr txBox="1"/>
              <p:nvPr/>
            </p:nvSpPr>
            <p:spPr>
              <a:xfrm>
                <a:off x="472961" y="2853720"/>
                <a:ext cx="1620707" cy="830997"/>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Connect Water and Piping System  </a:t>
                </a:r>
              </a:p>
            </p:txBody>
          </p:sp>
        </p:grpSp>
        <p:sp>
          <p:nvSpPr>
            <p:cNvPr id="59" name="Arrow: Right 58">
              <a:extLst>
                <a:ext uri="{FF2B5EF4-FFF2-40B4-BE49-F238E27FC236}">
                  <a16:creationId xmlns:a16="http://schemas.microsoft.com/office/drawing/2014/main" id="{99FEA4CF-EE55-DA88-9D58-ECF1821DBE19}"/>
                </a:ext>
              </a:extLst>
            </p:cNvPr>
            <p:cNvSpPr/>
            <p:nvPr/>
          </p:nvSpPr>
          <p:spPr>
            <a:xfrm>
              <a:off x="2518152" y="2216039"/>
              <a:ext cx="845641" cy="201745"/>
            </a:xfrm>
            <a:prstGeom prst="rightArrow">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CB18D222-865F-D3B4-80F4-1A154749E34B}"/>
              </a:ext>
            </a:extLst>
          </p:cNvPr>
          <p:cNvGrpSpPr/>
          <p:nvPr/>
        </p:nvGrpSpPr>
        <p:grpSpPr>
          <a:xfrm>
            <a:off x="3882547" y="2216039"/>
            <a:ext cx="1620707" cy="1799913"/>
            <a:chOff x="3929688" y="2216039"/>
            <a:chExt cx="1620707" cy="1799913"/>
          </a:xfrm>
        </p:grpSpPr>
        <p:grpSp>
          <p:nvGrpSpPr>
            <p:cNvPr id="38" name="Group 37">
              <a:extLst>
                <a:ext uri="{FF2B5EF4-FFF2-40B4-BE49-F238E27FC236}">
                  <a16:creationId xmlns:a16="http://schemas.microsoft.com/office/drawing/2014/main" id="{ACE0D29F-FF0F-2A8F-23EB-2C31B8B3EDA2}"/>
                </a:ext>
              </a:extLst>
            </p:cNvPr>
            <p:cNvGrpSpPr/>
            <p:nvPr/>
          </p:nvGrpSpPr>
          <p:grpSpPr>
            <a:xfrm>
              <a:off x="3929688" y="2522482"/>
              <a:ext cx="1620707" cy="1493470"/>
              <a:chOff x="472961" y="2522483"/>
              <a:chExt cx="1620707" cy="1493470"/>
            </a:xfrm>
          </p:grpSpPr>
          <p:grpSp>
            <p:nvGrpSpPr>
              <p:cNvPr id="39" name="Group 38">
                <a:extLst>
                  <a:ext uri="{FF2B5EF4-FFF2-40B4-BE49-F238E27FC236}">
                    <a16:creationId xmlns:a16="http://schemas.microsoft.com/office/drawing/2014/main" id="{E0FF67B9-0889-9CBE-85F7-7F5A0D130460}"/>
                  </a:ext>
                </a:extLst>
              </p:cNvPr>
              <p:cNvGrpSpPr/>
              <p:nvPr/>
            </p:nvGrpSpPr>
            <p:grpSpPr>
              <a:xfrm>
                <a:off x="533400" y="2522483"/>
                <a:ext cx="1496309" cy="1493470"/>
                <a:chOff x="5727068" y="2385553"/>
                <a:chExt cx="2818180" cy="3402674"/>
              </a:xfrm>
            </p:grpSpPr>
            <p:grpSp>
              <p:nvGrpSpPr>
                <p:cNvPr id="41" name="Group 40">
                  <a:extLst>
                    <a:ext uri="{FF2B5EF4-FFF2-40B4-BE49-F238E27FC236}">
                      <a16:creationId xmlns:a16="http://schemas.microsoft.com/office/drawing/2014/main" id="{572FC6F3-492E-EDC5-CAD3-F36A5112BB52}"/>
                    </a:ext>
                  </a:extLst>
                </p:cNvPr>
                <p:cNvGrpSpPr/>
                <p:nvPr/>
              </p:nvGrpSpPr>
              <p:grpSpPr>
                <a:xfrm>
                  <a:off x="5727068" y="2385553"/>
                  <a:ext cx="2818180" cy="3402674"/>
                  <a:chOff x="4480264" y="2187615"/>
                  <a:chExt cx="960699" cy="2060294"/>
                </a:xfrm>
              </p:grpSpPr>
              <p:sp>
                <p:nvSpPr>
                  <p:cNvPr id="43" name="Rectangle: Rounded Corners 42">
                    <a:extLst>
                      <a:ext uri="{FF2B5EF4-FFF2-40B4-BE49-F238E27FC236}">
                        <a16:creationId xmlns:a16="http://schemas.microsoft.com/office/drawing/2014/main" id="{2452BB4F-0CF9-F12D-5D68-E7E1A34CF347}"/>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24ABDB79-80BA-9188-F754-7462D56E7E01}"/>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62DBF948-1BA7-2B13-73F3-B465F2CB99D2}"/>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AAF954F1-1CAC-AA22-7F7D-BC5C5F75B5DC}"/>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624CCC7B-DDD1-025D-16F1-DDFDA7068D75}"/>
                  </a:ext>
                </a:extLst>
              </p:cNvPr>
              <p:cNvSpPr txBox="1"/>
              <p:nvPr/>
            </p:nvSpPr>
            <p:spPr>
              <a:xfrm>
                <a:off x="472961" y="2853720"/>
                <a:ext cx="1620707" cy="830997"/>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Testing and Verification of Fluid Flow </a:t>
                </a:r>
              </a:p>
            </p:txBody>
          </p:sp>
        </p:grpSp>
        <p:sp>
          <p:nvSpPr>
            <p:cNvPr id="60" name="Arrow: Right 59">
              <a:extLst>
                <a:ext uri="{FF2B5EF4-FFF2-40B4-BE49-F238E27FC236}">
                  <a16:creationId xmlns:a16="http://schemas.microsoft.com/office/drawing/2014/main" id="{2B9F5BCD-147A-C07C-2367-EFB50816CB33}"/>
                </a:ext>
              </a:extLst>
            </p:cNvPr>
            <p:cNvSpPr/>
            <p:nvPr/>
          </p:nvSpPr>
          <p:spPr>
            <a:xfrm>
              <a:off x="4317221" y="2216039"/>
              <a:ext cx="845641" cy="201745"/>
            </a:xfrm>
            <a:prstGeom prst="rightArrow">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65D3B007-0936-DEB3-DF13-660B562EAFAE}"/>
              </a:ext>
            </a:extLst>
          </p:cNvPr>
          <p:cNvGrpSpPr/>
          <p:nvPr/>
        </p:nvGrpSpPr>
        <p:grpSpPr>
          <a:xfrm>
            <a:off x="5587341" y="2216039"/>
            <a:ext cx="1620707" cy="1799912"/>
            <a:chOff x="5587341" y="2216039"/>
            <a:chExt cx="1620707" cy="1799912"/>
          </a:xfrm>
        </p:grpSpPr>
        <p:grpSp>
          <p:nvGrpSpPr>
            <p:cNvPr id="46" name="Group 45">
              <a:extLst>
                <a:ext uri="{FF2B5EF4-FFF2-40B4-BE49-F238E27FC236}">
                  <a16:creationId xmlns:a16="http://schemas.microsoft.com/office/drawing/2014/main" id="{77106D5C-AA92-CDAC-872F-3439052CD9E2}"/>
                </a:ext>
              </a:extLst>
            </p:cNvPr>
            <p:cNvGrpSpPr/>
            <p:nvPr/>
          </p:nvGrpSpPr>
          <p:grpSpPr>
            <a:xfrm>
              <a:off x="5587341" y="2522481"/>
              <a:ext cx="1620707" cy="1493470"/>
              <a:chOff x="472961" y="2522483"/>
              <a:chExt cx="1620707" cy="1493470"/>
            </a:xfrm>
          </p:grpSpPr>
          <p:grpSp>
            <p:nvGrpSpPr>
              <p:cNvPr id="47" name="Group 46">
                <a:extLst>
                  <a:ext uri="{FF2B5EF4-FFF2-40B4-BE49-F238E27FC236}">
                    <a16:creationId xmlns:a16="http://schemas.microsoft.com/office/drawing/2014/main" id="{E46F4A25-8AA1-1FDA-706E-799010D0595D}"/>
                  </a:ext>
                </a:extLst>
              </p:cNvPr>
              <p:cNvGrpSpPr/>
              <p:nvPr/>
            </p:nvGrpSpPr>
            <p:grpSpPr>
              <a:xfrm>
                <a:off x="533400" y="2522483"/>
                <a:ext cx="1496309" cy="1493470"/>
                <a:chOff x="5727068" y="2385553"/>
                <a:chExt cx="2818180" cy="3402674"/>
              </a:xfrm>
            </p:grpSpPr>
            <p:grpSp>
              <p:nvGrpSpPr>
                <p:cNvPr id="49" name="Group 48">
                  <a:extLst>
                    <a:ext uri="{FF2B5EF4-FFF2-40B4-BE49-F238E27FC236}">
                      <a16:creationId xmlns:a16="http://schemas.microsoft.com/office/drawing/2014/main" id="{5D3AEF72-7A34-EBF9-297F-8716CC5DD9D0}"/>
                    </a:ext>
                  </a:extLst>
                </p:cNvPr>
                <p:cNvGrpSpPr/>
                <p:nvPr/>
              </p:nvGrpSpPr>
              <p:grpSpPr>
                <a:xfrm>
                  <a:off x="5727068" y="2385553"/>
                  <a:ext cx="2818180" cy="3402674"/>
                  <a:chOff x="4480264" y="2187615"/>
                  <a:chExt cx="960699" cy="2060294"/>
                </a:xfrm>
              </p:grpSpPr>
              <p:sp>
                <p:nvSpPr>
                  <p:cNvPr id="51" name="Rectangle: Rounded Corners 50">
                    <a:extLst>
                      <a:ext uri="{FF2B5EF4-FFF2-40B4-BE49-F238E27FC236}">
                        <a16:creationId xmlns:a16="http://schemas.microsoft.com/office/drawing/2014/main" id="{40CF3830-F640-B4EF-B608-743C6575C214}"/>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20E813B9-2213-E1C9-A57D-98763B8186A3}"/>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927E2032-7549-3B88-1C58-804EE8966582}"/>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a:extLst>
                    <a:ext uri="{FF2B5EF4-FFF2-40B4-BE49-F238E27FC236}">
                      <a16:creationId xmlns:a16="http://schemas.microsoft.com/office/drawing/2014/main" id="{2D1F4C64-BCEF-B7F5-FACA-8004D5359302}"/>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9D4006AF-6C88-9AE3-6DDC-164F0B8E96D4}"/>
                  </a:ext>
                </a:extLst>
              </p:cNvPr>
              <p:cNvSpPr txBox="1"/>
              <p:nvPr/>
            </p:nvSpPr>
            <p:spPr>
              <a:xfrm>
                <a:off x="472961" y="2853720"/>
                <a:ext cx="1620707" cy="830997"/>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Testing and Verification of Water Quality </a:t>
                </a:r>
              </a:p>
            </p:txBody>
          </p:sp>
        </p:grpSp>
        <p:sp>
          <p:nvSpPr>
            <p:cNvPr id="61" name="Arrow: Right 60">
              <a:extLst>
                <a:ext uri="{FF2B5EF4-FFF2-40B4-BE49-F238E27FC236}">
                  <a16:creationId xmlns:a16="http://schemas.microsoft.com/office/drawing/2014/main" id="{18D38317-5D31-BCE9-55D0-7867CAABC875}"/>
                </a:ext>
              </a:extLst>
            </p:cNvPr>
            <p:cNvSpPr/>
            <p:nvPr/>
          </p:nvSpPr>
          <p:spPr>
            <a:xfrm>
              <a:off x="5974874" y="2216039"/>
              <a:ext cx="845641" cy="201745"/>
            </a:xfrm>
            <a:prstGeom prst="rightArrow">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BF12C2B9-F689-A6D6-05F0-9022718C0822}"/>
              </a:ext>
            </a:extLst>
          </p:cNvPr>
          <p:cNvGrpSpPr/>
          <p:nvPr/>
        </p:nvGrpSpPr>
        <p:grpSpPr>
          <a:xfrm>
            <a:off x="7215660" y="2216039"/>
            <a:ext cx="1620707" cy="1799912"/>
            <a:chOff x="5570827" y="2216039"/>
            <a:chExt cx="1620707" cy="1799912"/>
          </a:xfrm>
        </p:grpSpPr>
        <p:grpSp>
          <p:nvGrpSpPr>
            <p:cNvPr id="14" name="Group 13">
              <a:extLst>
                <a:ext uri="{FF2B5EF4-FFF2-40B4-BE49-F238E27FC236}">
                  <a16:creationId xmlns:a16="http://schemas.microsoft.com/office/drawing/2014/main" id="{0D59E0BF-E137-6693-9EA9-5D9538A5FE3B}"/>
                </a:ext>
              </a:extLst>
            </p:cNvPr>
            <p:cNvGrpSpPr/>
            <p:nvPr/>
          </p:nvGrpSpPr>
          <p:grpSpPr>
            <a:xfrm>
              <a:off x="5570827" y="2522481"/>
              <a:ext cx="1620707" cy="1493470"/>
              <a:chOff x="456447" y="2522483"/>
              <a:chExt cx="1620707" cy="1493470"/>
            </a:xfrm>
          </p:grpSpPr>
          <p:grpSp>
            <p:nvGrpSpPr>
              <p:cNvPr id="16" name="Group 15">
                <a:extLst>
                  <a:ext uri="{FF2B5EF4-FFF2-40B4-BE49-F238E27FC236}">
                    <a16:creationId xmlns:a16="http://schemas.microsoft.com/office/drawing/2014/main" id="{A4C653FD-75D1-ABC6-7C87-6AE16E7E91C5}"/>
                  </a:ext>
                </a:extLst>
              </p:cNvPr>
              <p:cNvGrpSpPr/>
              <p:nvPr/>
            </p:nvGrpSpPr>
            <p:grpSpPr>
              <a:xfrm>
                <a:off x="533400" y="2522483"/>
                <a:ext cx="1496309" cy="1493470"/>
                <a:chOff x="5727068" y="2385553"/>
                <a:chExt cx="2818180" cy="3402674"/>
              </a:xfrm>
            </p:grpSpPr>
            <p:grpSp>
              <p:nvGrpSpPr>
                <p:cNvPr id="18" name="Group 17">
                  <a:extLst>
                    <a:ext uri="{FF2B5EF4-FFF2-40B4-BE49-F238E27FC236}">
                      <a16:creationId xmlns:a16="http://schemas.microsoft.com/office/drawing/2014/main" id="{D6806665-CC41-2202-9897-B966D2736B8D}"/>
                    </a:ext>
                  </a:extLst>
                </p:cNvPr>
                <p:cNvGrpSpPr/>
                <p:nvPr/>
              </p:nvGrpSpPr>
              <p:grpSpPr>
                <a:xfrm>
                  <a:off x="5727068" y="2385553"/>
                  <a:ext cx="2818180" cy="3402674"/>
                  <a:chOff x="4480264" y="2187615"/>
                  <a:chExt cx="960699" cy="2060294"/>
                </a:xfrm>
              </p:grpSpPr>
              <p:sp>
                <p:nvSpPr>
                  <p:cNvPr id="20" name="Rectangle: Rounded Corners 19">
                    <a:extLst>
                      <a:ext uri="{FF2B5EF4-FFF2-40B4-BE49-F238E27FC236}">
                        <a16:creationId xmlns:a16="http://schemas.microsoft.com/office/drawing/2014/main" id="{83CE5E83-76B6-0D31-F44C-107A268DA648}"/>
                      </a:ext>
                    </a:extLst>
                  </p:cNvPr>
                  <p:cNvSpPr/>
                  <p:nvPr/>
                </p:nvSpPr>
                <p:spPr>
                  <a:xfrm>
                    <a:off x="4480264" y="2291787"/>
                    <a:ext cx="960699" cy="185195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2F854CD4-98BD-D001-0F42-C9DE41B5479D}"/>
                      </a:ext>
                    </a:extLst>
                  </p:cNvPr>
                  <p:cNvSpPr/>
                  <p:nvPr/>
                </p:nvSpPr>
                <p:spPr>
                  <a:xfrm>
                    <a:off x="4613371" y="2187615"/>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DAFA9791-691D-A31B-C3D9-7324A942C042}"/>
                      </a:ext>
                    </a:extLst>
                  </p:cNvPr>
                  <p:cNvSpPr/>
                  <p:nvPr/>
                </p:nvSpPr>
                <p:spPr>
                  <a:xfrm>
                    <a:off x="4613372" y="4143737"/>
                    <a:ext cx="694481" cy="104172"/>
                  </a:xfrm>
                  <a:prstGeom prst="round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2BC6DB94-9CA5-259F-D311-D8FD8D91B3E0}"/>
                    </a:ext>
                  </a:extLst>
                </p:cNvPr>
                <p:cNvSpPr/>
                <p:nvPr/>
              </p:nvSpPr>
              <p:spPr>
                <a:xfrm>
                  <a:off x="7073546" y="2557598"/>
                  <a:ext cx="125224" cy="3058584"/>
                </a:xfrm>
                <a:prstGeom prst="rect">
                  <a:avLst/>
                </a:prstGeom>
                <a:solidFill>
                  <a:schemeClr val="bg1"/>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BB96C98D-B63C-A96F-E3C7-1687737AA0EF}"/>
                  </a:ext>
                </a:extLst>
              </p:cNvPr>
              <p:cNvSpPr txBox="1"/>
              <p:nvPr/>
            </p:nvSpPr>
            <p:spPr>
              <a:xfrm>
                <a:off x="456447" y="2971734"/>
                <a:ext cx="1620707" cy="584775"/>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Senior Design Day </a:t>
                </a:r>
              </a:p>
            </p:txBody>
          </p:sp>
        </p:grpSp>
        <p:sp>
          <p:nvSpPr>
            <p:cNvPr id="15" name="Arrow: Right 14">
              <a:extLst>
                <a:ext uri="{FF2B5EF4-FFF2-40B4-BE49-F238E27FC236}">
                  <a16:creationId xmlns:a16="http://schemas.microsoft.com/office/drawing/2014/main" id="{BA3B17E4-4A74-31D3-B087-86841299A3F2}"/>
                </a:ext>
              </a:extLst>
            </p:cNvPr>
            <p:cNvSpPr/>
            <p:nvPr/>
          </p:nvSpPr>
          <p:spPr>
            <a:xfrm>
              <a:off x="5974874" y="2216039"/>
              <a:ext cx="845641" cy="201745"/>
            </a:xfrm>
            <a:prstGeom prst="rightArrow">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85BDEF41-30D4-0C34-8555-B24258000ECC}"/>
              </a:ext>
            </a:extLst>
          </p:cNvPr>
          <p:cNvSpPr txBox="1"/>
          <p:nvPr/>
        </p:nvSpPr>
        <p:spPr>
          <a:xfrm>
            <a:off x="7437459" y="4129511"/>
            <a:ext cx="1177108" cy="369332"/>
          </a:xfrm>
          <a:prstGeom prst="rect">
            <a:avLst/>
          </a:prstGeom>
          <a:noFill/>
        </p:spPr>
        <p:txBody>
          <a:bodyPr wrap="square" rtlCol="0">
            <a:spAutoFit/>
          </a:bodyPr>
          <a:lstStyle/>
          <a:p>
            <a:r>
              <a:rPr lang="en-US">
                <a:latin typeface="+mj-lt"/>
              </a:rPr>
              <a:t>Apr. 4th</a:t>
            </a:r>
          </a:p>
        </p:txBody>
      </p:sp>
      <p:sp>
        <p:nvSpPr>
          <p:cNvPr id="24" name="TextBox 23">
            <a:extLst>
              <a:ext uri="{FF2B5EF4-FFF2-40B4-BE49-F238E27FC236}">
                <a16:creationId xmlns:a16="http://schemas.microsoft.com/office/drawing/2014/main" id="{C9B44BF7-35B8-EA49-3692-F91A3D6AE45D}"/>
              </a:ext>
            </a:extLst>
          </p:cNvPr>
          <p:cNvSpPr txBox="1"/>
          <p:nvPr/>
        </p:nvSpPr>
        <p:spPr>
          <a:xfrm>
            <a:off x="5699096" y="4129511"/>
            <a:ext cx="1397197" cy="369332"/>
          </a:xfrm>
          <a:prstGeom prst="rect">
            <a:avLst/>
          </a:prstGeom>
          <a:noFill/>
        </p:spPr>
        <p:txBody>
          <a:bodyPr wrap="square" rtlCol="0">
            <a:spAutoFit/>
          </a:bodyPr>
          <a:lstStyle/>
          <a:p>
            <a:r>
              <a:rPr lang="en-US">
                <a:latin typeface="+mj-lt"/>
              </a:rPr>
              <a:t>Mar. 13th</a:t>
            </a:r>
          </a:p>
        </p:txBody>
      </p:sp>
      <p:sp>
        <p:nvSpPr>
          <p:cNvPr id="25" name="TextBox 24">
            <a:extLst>
              <a:ext uri="{FF2B5EF4-FFF2-40B4-BE49-F238E27FC236}">
                <a16:creationId xmlns:a16="http://schemas.microsoft.com/office/drawing/2014/main" id="{298FCAFD-B9DC-3C7A-C8B8-73EF691E8F3E}"/>
              </a:ext>
            </a:extLst>
          </p:cNvPr>
          <p:cNvSpPr txBox="1"/>
          <p:nvPr/>
        </p:nvSpPr>
        <p:spPr>
          <a:xfrm>
            <a:off x="613193" y="4129511"/>
            <a:ext cx="1336713" cy="369332"/>
          </a:xfrm>
          <a:prstGeom prst="rect">
            <a:avLst/>
          </a:prstGeom>
          <a:noFill/>
        </p:spPr>
        <p:txBody>
          <a:bodyPr wrap="square" rtlCol="0">
            <a:spAutoFit/>
          </a:bodyPr>
          <a:lstStyle/>
          <a:p>
            <a:r>
              <a:rPr lang="en-US">
                <a:latin typeface="+mj-lt"/>
              </a:rPr>
              <a:t>Feb 20th</a:t>
            </a:r>
          </a:p>
        </p:txBody>
      </p:sp>
      <p:sp>
        <p:nvSpPr>
          <p:cNvPr id="26" name="TextBox 25">
            <a:extLst>
              <a:ext uri="{FF2B5EF4-FFF2-40B4-BE49-F238E27FC236}">
                <a16:creationId xmlns:a16="http://schemas.microsoft.com/office/drawing/2014/main" id="{03BBD2FE-CBAA-DF42-A4F8-9D5401C97A58}"/>
              </a:ext>
            </a:extLst>
          </p:cNvPr>
          <p:cNvSpPr txBox="1"/>
          <p:nvPr/>
        </p:nvSpPr>
        <p:spPr>
          <a:xfrm>
            <a:off x="2317987" y="4129511"/>
            <a:ext cx="1336713" cy="369332"/>
          </a:xfrm>
          <a:prstGeom prst="rect">
            <a:avLst/>
          </a:prstGeom>
          <a:noFill/>
        </p:spPr>
        <p:txBody>
          <a:bodyPr wrap="square" rtlCol="0">
            <a:spAutoFit/>
          </a:bodyPr>
          <a:lstStyle/>
          <a:p>
            <a:r>
              <a:rPr lang="en-US">
                <a:latin typeface="+mj-lt"/>
              </a:rPr>
              <a:t>Feb 27th</a:t>
            </a:r>
          </a:p>
        </p:txBody>
      </p:sp>
      <p:sp>
        <p:nvSpPr>
          <p:cNvPr id="27" name="TextBox 26">
            <a:extLst>
              <a:ext uri="{FF2B5EF4-FFF2-40B4-BE49-F238E27FC236}">
                <a16:creationId xmlns:a16="http://schemas.microsoft.com/office/drawing/2014/main" id="{4C8B2E9B-E8AB-BED6-D48E-5A7F0C6BB012}"/>
              </a:ext>
            </a:extLst>
          </p:cNvPr>
          <p:cNvSpPr txBox="1"/>
          <p:nvPr/>
        </p:nvSpPr>
        <p:spPr>
          <a:xfrm>
            <a:off x="4024544" y="4129511"/>
            <a:ext cx="1336713" cy="369332"/>
          </a:xfrm>
          <a:prstGeom prst="rect">
            <a:avLst/>
          </a:prstGeom>
          <a:noFill/>
        </p:spPr>
        <p:txBody>
          <a:bodyPr wrap="square" rtlCol="0">
            <a:spAutoFit/>
          </a:bodyPr>
          <a:lstStyle/>
          <a:p>
            <a:r>
              <a:rPr lang="en-US">
                <a:latin typeface="+mj-lt"/>
              </a:rPr>
              <a:t>Mar. 5th</a:t>
            </a:r>
          </a:p>
        </p:txBody>
      </p:sp>
    </p:spTree>
    <p:extLst>
      <p:ext uri="{BB962C8B-B14F-4D97-AF65-F5344CB8AC3E}">
        <p14:creationId xmlns:p14="http://schemas.microsoft.com/office/powerpoint/2010/main" val="2519360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A4D8213-AFFB-BC2A-EDB6-FBCF349CE00C}"/>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FBEBDF6B-ABB0-363A-4AB5-33B99E24BF16}"/>
              </a:ext>
            </a:extLst>
          </p:cNvPr>
          <p:cNvSpPr>
            <a:spLocks noGrp="1"/>
          </p:cNvSpPr>
          <p:nvPr>
            <p:ph type="sldNum" sz="quarter" idx="12"/>
          </p:nvPr>
        </p:nvSpPr>
        <p:spPr/>
        <p:txBody>
          <a:bodyPr/>
          <a:lstStyle/>
          <a:p>
            <a:fld id="{A5AEF524-62EC-C340-82A1-9F47B6C43E55}" type="slidenum">
              <a:rPr lang="en-US" smtClean="0"/>
              <a:t>66</a:t>
            </a:fld>
            <a:endParaRPr lang="en-US"/>
          </a:p>
        </p:txBody>
      </p:sp>
      <p:sp>
        <p:nvSpPr>
          <p:cNvPr id="4" name="Text Placeholder 3">
            <a:extLst>
              <a:ext uri="{FF2B5EF4-FFF2-40B4-BE49-F238E27FC236}">
                <a16:creationId xmlns:a16="http://schemas.microsoft.com/office/drawing/2014/main" id="{E7595F73-2D83-2E9D-CA53-9C542212E87D}"/>
              </a:ext>
            </a:extLst>
          </p:cNvPr>
          <p:cNvSpPr>
            <a:spLocks noGrp="1"/>
          </p:cNvSpPr>
          <p:nvPr>
            <p:ph type="body" sz="quarter" idx="13"/>
          </p:nvPr>
        </p:nvSpPr>
        <p:spPr>
          <a:xfrm>
            <a:off x="10692153" y="0"/>
            <a:ext cx="1497806" cy="523194"/>
          </a:xfrm>
        </p:spPr>
        <p:txBody>
          <a:bodyPr vert="horz" lIns="0" tIns="0" rIns="0" bIns="0" rtlCol="0" anchor="t">
            <a:noAutofit/>
          </a:bodyPr>
          <a:lstStyle/>
          <a:p>
            <a:r>
              <a:rPr lang="en-US" sz="1600">
                <a:latin typeface="Arial"/>
                <a:cs typeface="Calibri"/>
              </a:rPr>
              <a:t>Lily Thompson</a:t>
            </a:r>
            <a:endParaRPr lang="en-US" sz="1600">
              <a:latin typeface="Arial"/>
              <a:cs typeface="Arial"/>
            </a:endParaRPr>
          </a:p>
        </p:txBody>
      </p:sp>
      <p:sp>
        <p:nvSpPr>
          <p:cNvPr id="5" name="Slide Number Placeholder 3">
            <a:extLst>
              <a:ext uri="{FF2B5EF4-FFF2-40B4-BE49-F238E27FC236}">
                <a16:creationId xmlns:a16="http://schemas.microsoft.com/office/drawing/2014/main" id="{BDA2D801-615F-DAD7-72E3-25A790D9E54D}"/>
              </a:ext>
            </a:extLst>
          </p:cNvPr>
          <p:cNvSpPr txBox="1">
            <a:spLocks/>
          </p:cNvSpPr>
          <p:nvPr/>
        </p:nvSpPr>
        <p:spPr>
          <a:xfrm>
            <a:off x="4960614" y="6377940"/>
            <a:ext cx="731520" cy="274320"/>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A5AEF524-62EC-C340-82A1-9F47B6C43E55}" type="slidenum">
              <a:rPr lang="en-US" smtClean="0"/>
              <a:pPr>
                <a:spcAft>
                  <a:spcPts val="600"/>
                </a:spcAft>
              </a:pPr>
              <a:t>66</a:t>
            </a:fld>
            <a:endParaRPr lang="en-US"/>
          </a:p>
        </p:txBody>
      </p:sp>
      <p:sp>
        <p:nvSpPr>
          <p:cNvPr id="6" name="Title 4">
            <a:extLst>
              <a:ext uri="{FF2B5EF4-FFF2-40B4-BE49-F238E27FC236}">
                <a16:creationId xmlns:a16="http://schemas.microsoft.com/office/drawing/2014/main" id="{46F02B2B-9F29-F3BD-4D30-135448A09DA5}"/>
              </a:ext>
            </a:extLst>
          </p:cNvPr>
          <p:cNvSpPr txBox="1">
            <a:spLocks/>
          </p:cNvSpPr>
          <p:nvPr/>
        </p:nvSpPr>
        <p:spPr>
          <a:xfrm>
            <a:off x="533400" y="415158"/>
            <a:ext cx="9601200" cy="960276"/>
          </a:xfrm>
          <a:prstGeom prst="rect">
            <a:avLst/>
          </a:prstGeom>
        </p:spPr>
        <p:txBody>
          <a:bodyPr lIns="0" tIns="0" rIns="0" bIns="0" anchor="b">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Assumptions</a:t>
            </a:r>
          </a:p>
        </p:txBody>
      </p:sp>
      <p:graphicFrame>
        <p:nvGraphicFramePr>
          <p:cNvPr id="7" name="Content Placeholder 1">
            <a:extLst>
              <a:ext uri="{FF2B5EF4-FFF2-40B4-BE49-F238E27FC236}">
                <a16:creationId xmlns:a16="http://schemas.microsoft.com/office/drawing/2014/main" id="{5176BCDF-1C07-8432-50F9-36581E03AAD6}"/>
              </a:ext>
            </a:extLst>
          </p:cNvPr>
          <p:cNvGraphicFramePr>
            <a:graphicFrameLocks/>
          </p:cNvGraphicFramePr>
          <p:nvPr>
            <p:extLst>
              <p:ext uri="{D42A27DB-BD31-4B8C-83A1-F6EECF244321}">
                <p14:modId xmlns:p14="http://schemas.microsoft.com/office/powerpoint/2010/main" val="2087678940"/>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43614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A4D8213-AFFB-BC2A-EDB6-FBCF349CE00C}"/>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FBEBDF6B-ABB0-363A-4AB5-33B99E24BF16}"/>
              </a:ext>
            </a:extLst>
          </p:cNvPr>
          <p:cNvSpPr>
            <a:spLocks noGrp="1"/>
          </p:cNvSpPr>
          <p:nvPr>
            <p:ph type="sldNum" sz="quarter" idx="12"/>
          </p:nvPr>
        </p:nvSpPr>
        <p:spPr/>
        <p:txBody>
          <a:bodyPr/>
          <a:lstStyle/>
          <a:p>
            <a:fld id="{A5AEF524-62EC-C340-82A1-9F47B6C43E55}" type="slidenum">
              <a:rPr lang="en-US" smtClean="0"/>
              <a:t>67</a:t>
            </a:fld>
            <a:endParaRPr lang="en-US"/>
          </a:p>
        </p:txBody>
      </p:sp>
      <p:sp>
        <p:nvSpPr>
          <p:cNvPr id="4" name="Text Placeholder 3">
            <a:extLst>
              <a:ext uri="{FF2B5EF4-FFF2-40B4-BE49-F238E27FC236}">
                <a16:creationId xmlns:a16="http://schemas.microsoft.com/office/drawing/2014/main" id="{E7595F73-2D83-2E9D-CA53-9C542212E87D}"/>
              </a:ext>
            </a:extLst>
          </p:cNvPr>
          <p:cNvSpPr>
            <a:spLocks noGrp="1"/>
          </p:cNvSpPr>
          <p:nvPr>
            <p:ph type="body" sz="quarter" idx="13"/>
          </p:nvPr>
        </p:nvSpPr>
        <p:spPr>
          <a:xfrm>
            <a:off x="10692153" y="0"/>
            <a:ext cx="1497806" cy="523194"/>
          </a:xfrm>
        </p:spPr>
        <p:txBody>
          <a:bodyPr vert="horz" lIns="0" tIns="0" rIns="0" bIns="0" rtlCol="0" anchor="t">
            <a:noAutofit/>
          </a:bodyPr>
          <a:lstStyle/>
          <a:p>
            <a:r>
              <a:rPr lang="en-US" sz="1600">
                <a:latin typeface="Arial"/>
                <a:cs typeface="Calibri"/>
              </a:rPr>
              <a:t>Lily Thompson</a:t>
            </a:r>
            <a:endParaRPr lang="en-US" sz="1600">
              <a:latin typeface="Arial"/>
              <a:cs typeface="Arial"/>
            </a:endParaRPr>
          </a:p>
        </p:txBody>
      </p:sp>
      <p:sp>
        <p:nvSpPr>
          <p:cNvPr id="5" name="Slide Number Placeholder 3">
            <a:extLst>
              <a:ext uri="{FF2B5EF4-FFF2-40B4-BE49-F238E27FC236}">
                <a16:creationId xmlns:a16="http://schemas.microsoft.com/office/drawing/2014/main" id="{BDA2D801-615F-DAD7-72E3-25A790D9E54D}"/>
              </a:ext>
            </a:extLst>
          </p:cNvPr>
          <p:cNvSpPr txBox="1">
            <a:spLocks/>
          </p:cNvSpPr>
          <p:nvPr/>
        </p:nvSpPr>
        <p:spPr>
          <a:xfrm>
            <a:off x="4960614" y="6377940"/>
            <a:ext cx="731520" cy="274320"/>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A5AEF524-62EC-C340-82A1-9F47B6C43E55}" type="slidenum">
              <a:rPr lang="en-US" smtClean="0"/>
              <a:pPr>
                <a:spcAft>
                  <a:spcPts val="600"/>
                </a:spcAft>
              </a:pPr>
              <a:t>67</a:t>
            </a:fld>
            <a:endParaRPr lang="en-US"/>
          </a:p>
        </p:txBody>
      </p:sp>
      <p:sp>
        <p:nvSpPr>
          <p:cNvPr id="6" name="Title 4">
            <a:extLst>
              <a:ext uri="{FF2B5EF4-FFF2-40B4-BE49-F238E27FC236}">
                <a16:creationId xmlns:a16="http://schemas.microsoft.com/office/drawing/2014/main" id="{46F02B2B-9F29-F3BD-4D30-135448A09DA5}"/>
              </a:ext>
            </a:extLst>
          </p:cNvPr>
          <p:cNvSpPr txBox="1">
            <a:spLocks/>
          </p:cNvSpPr>
          <p:nvPr/>
        </p:nvSpPr>
        <p:spPr>
          <a:xfrm>
            <a:off x="533400" y="415158"/>
            <a:ext cx="9601200" cy="960276"/>
          </a:xfrm>
          <a:prstGeom prst="rect">
            <a:avLst/>
          </a:prstGeom>
        </p:spPr>
        <p:txBody>
          <a:bodyPr lIns="0" tIns="0" rIns="0" bIns="0" anchor="b">
            <a:norm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Assumptions</a:t>
            </a:r>
          </a:p>
        </p:txBody>
      </p:sp>
      <p:graphicFrame>
        <p:nvGraphicFramePr>
          <p:cNvPr id="7" name="Content Placeholder 1">
            <a:extLst>
              <a:ext uri="{FF2B5EF4-FFF2-40B4-BE49-F238E27FC236}">
                <a16:creationId xmlns:a16="http://schemas.microsoft.com/office/drawing/2014/main" id="{5176BCDF-1C07-8432-50F9-36581E03AAD6}"/>
              </a:ext>
            </a:extLst>
          </p:cNvPr>
          <p:cNvGraphicFramePr>
            <a:graphicFrameLocks/>
          </p:cNvGraphicFramePr>
          <p:nvPr>
            <p:extLst>
              <p:ext uri="{D42A27DB-BD31-4B8C-83A1-F6EECF244321}">
                <p14:modId xmlns:p14="http://schemas.microsoft.com/office/powerpoint/2010/main" val="2087678940"/>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41137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68</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69</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66806D-817D-A91F-73D6-8C9951FDFE23}"/>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7CCCF737-C93E-0D67-762D-669393D182B7}"/>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4" name="Text Placeholder 3">
            <a:extLst>
              <a:ext uri="{FF2B5EF4-FFF2-40B4-BE49-F238E27FC236}">
                <a16:creationId xmlns:a16="http://schemas.microsoft.com/office/drawing/2014/main" id="{389FF7A8-6694-EC08-1337-3644F56ED28B}"/>
              </a:ext>
            </a:extLst>
          </p:cNvPr>
          <p:cNvSpPr>
            <a:spLocks noGrp="1"/>
          </p:cNvSpPr>
          <p:nvPr>
            <p:ph type="body" sz="quarter" idx="13"/>
          </p:nvPr>
        </p:nvSpPr>
        <p:spPr>
          <a:xfrm>
            <a:off x="10686258" y="1191"/>
            <a:ext cx="1468039" cy="1116806"/>
          </a:xfrm>
        </p:spPr>
        <p:txBody>
          <a:bodyPr vert="horz" lIns="0" tIns="0" rIns="0" bIns="0" rtlCol="0" anchor="t">
            <a:noAutofit/>
          </a:bodyPr>
          <a:lstStyle/>
          <a:p>
            <a:pPr marL="0" indent="0">
              <a:buNone/>
            </a:pPr>
            <a:r>
              <a:rPr lang="en-US" sz="1600">
                <a:ln>
                  <a:solidFill>
                    <a:prstClr val="white"/>
                  </a:solidFill>
                </a:ln>
                <a:latin typeface="Arial"/>
                <a:cs typeface="Calibri"/>
              </a:rPr>
              <a:t>Lapadre Proctor</a:t>
            </a:r>
          </a:p>
        </p:txBody>
      </p:sp>
      <p:sp>
        <p:nvSpPr>
          <p:cNvPr id="5" name="Slide Number Placeholder 3">
            <a:extLst>
              <a:ext uri="{FF2B5EF4-FFF2-40B4-BE49-F238E27FC236}">
                <a16:creationId xmlns:a16="http://schemas.microsoft.com/office/drawing/2014/main" id="{FFB831A0-B22B-94CE-DFDE-258CEC2D8837}"/>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7</a:t>
            </a:fld>
            <a:endParaRPr lang="en-US"/>
          </a:p>
        </p:txBody>
      </p:sp>
      <p:sp>
        <p:nvSpPr>
          <p:cNvPr id="6" name="Title 4">
            <a:extLst>
              <a:ext uri="{FF2B5EF4-FFF2-40B4-BE49-F238E27FC236}">
                <a16:creationId xmlns:a16="http://schemas.microsoft.com/office/drawing/2014/main" id="{84C7C618-F709-8C6E-9F5A-9F553BC9DFC9}"/>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Hemodialysis Process</a:t>
            </a:r>
          </a:p>
        </p:txBody>
      </p:sp>
      <p:pic>
        <p:nvPicPr>
          <p:cNvPr id="7" name="Picture 6">
            <a:extLst>
              <a:ext uri="{FF2B5EF4-FFF2-40B4-BE49-F238E27FC236}">
                <a16:creationId xmlns:a16="http://schemas.microsoft.com/office/drawing/2014/main" id="{B6DCE24E-E446-6922-C14D-546A3943A24A}"/>
              </a:ext>
            </a:extLst>
          </p:cNvPr>
          <p:cNvPicPr>
            <a:picLocks noChangeAspect="1"/>
          </p:cNvPicPr>
          <p:nvPr/>
        </p:nvPicPr>
        <p:blipFill>
          <a:blip r:embed="rId3"/>
          <a:stretch>
            <a:fillRect/>
          </a:stretch>
        </p:blipFill>
        <p:spPr>
          <a:xfrm>
            <a:off x="2995108" y="1536380"/>
            <a:ext cx="5394052" cy="4722656"/>
          </a:xfrm>
          <a:prstGeom prst="rect">
            <a:avLst/>
          </a:prstGeom>
          <a:ln w="38100">
            <a:solidFill>
              <a:schemeClr val="tx1"/>
            </a:solidFill>
          </a:ln>
        </p:spPr>
      </p:pic>
      <p:sp>
        <p:nvSpPr>
          <p:cNvPr id="9" name="Up Arrow 8">
            <a:extLst>
              <a:ext uri="{FF2B5EF4-FFF2-40B4-BE49-F238E27FC236}">
                <a16:creationId xmlns:a16="http://schemas.microsoft.com/office/drawing/2014/main" id="{F51EF670-99C0-A1BC-808D-4B4E0F05390F}"/>
              </a:ext>
            </a:extLst>
          </p:cNvPr>
          <p:cNvSpPr/>
          <p:nvPr/>
        </p:nvSpPr>
        <p:spPr>
          <a:xfrm rot="18916285">
            <a:off x="6814421" y="3916847"/>
            <a:ext cx="377064" cy="784253"/>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a:extLst>
              <a:ext uri="{FF2B5EF4-FFF2-40B4-BE49-F238E27FC236}">
                <a16:creationId xmlns:a16="http://schemas.microsoft.com/office/drawing/2014/main" id="{ECB612BE-47C7-A779-838C-71276FCF178E}"/>
              </a:ext>
            </a:extLst>
          </p:cNvPr>
          <p:cNvSpPr/>
          <p:nvPr/>
        </p:nvSpPr>
        <p:spPr>
          <a:xfrm rot="18916285">
            <a:off x="4017002" y="4173501"/>
            <a:ext cx="377064" cy="784253"/>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nut 9">
            <a:extLst>
              <a:ext uri="{FF2B5EF4-FFF2-40B4-BE49-F238E27FC236}">
                <a16:creationId xmlns:a16="http://schemas.microsoft.com/office/drawing/2014/main" id="{2D7FE564-8096-43B8-E79D-A186263CC19D}"/>
              </a:ext>
            </a:extLst>
          </p:cNvPr>
          <p:cNvSpPr/>
          <p:nvPr/>
        </p:nvSpPr>
        <p:spPr>
          <a:xfrm>
            <a:off x="4664765" y="2617548"/>
            <a:ext cx="819802" cy="1280160"/>
          </a:xfrm>
          <a:prstGeom prst="donut">
            <a:avLst>
              <a:gd name="adj" fmla="val 594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Up Arrow 10">
            <a:extLst>
              <a:ext uri="{FF2B5EF4-FFF2-40B4-BE49-F238E27FC236}">
                <a16:creationId xmlns:a16="http://schemas.microsoft.com/office/drawing/2014/main" id="{A90502E8-6F75-3BA6-3BC8-8F453A9A674D}"/>
              </a:ext>
            </a:extLst>
          </p:cNvPr>
          <p:cNvSpPr/>
          <p:nvPr/>
        </p:nvSpPr>
        <p:spPr>
          <a:xfrm rot="18916285">
            <a:off x="5034059" y="3448137"/>
            <a:ext cx="377064" cy="784253"/>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a:extLst>
              <a:ext uri="{FF2B5EF4-FFF2-40B4-BE49-F238E27FC236}">
                <a16:creationId xmlns:a16="http://schemas.microsoft.com/office/drawing/2014/main" id="{C8F4962E-304B-01F5-A49D-56C12465FEA4}"/>
              </a:ext>
            </a:extLst>
          </p:cNvPr>
          <p:cNvSpPr/>
          <p:nvPr/>
        </p:nvSpPr>
        <p:spPr>
          <a:xfrm rot="18916285">
            <a:off x="5178400" y="2683052"/>
            <a:ext cx="377064" cy="784253"/>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5338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0 0 L 0 0 L -0.00547 -0.00093 C -0.0069 -0.00116 -0.00846 -0.00162 -0.0099 -0.00185 C -0.01198 -0.00232 -0.01419 -0.00255 -0.01641 -0.00278 L -0.06589 -0.00185 C -0.09909 -0.0007 -0.05104 -0.00139 -0.07617 0 C -0.08659 0.00069 -0.09688 0.00069 -0.10716 0.00116 C -0.10742 0.00393 -0.10742 0.00694 -0.10768 0.00972 C -0.10794 0.0118 -0.10859 0.01366 -0.10885 0.01551 C -0.10899 0.0169 -0.10925 0.01805 -0.10938 0.01944 C -0.10977 0.02268 -0.11016 0.0287 -0.11042 0.03194 C -0.11068 0.05 -0.11068 0.06805 -0.11107 0.08611 C -0.11107 0.0919 -0.1112 0.09768 -0.11159 0.10347 C -0.11172 0.10555 -0.11159 0.10879 -0.11263 0.10926 L -0.11432 0.11041 C -0.1168 0.11342 -0.11524 0.1118 -0.11914 0.11412 L -0.12083 0.11528 C -0.12409 0.11481 -0.12734 0.11528 -0.1306 0.11412 C -0.13112 0.11389 -0.13086 0.11227 -0.13112 0.11134 C -0.13138 0.11041 -0.1319 0.10995 -0.13216 0.10926 C -0.13425 0.09884 -0.13099 0.11481 -0.13385 0.10347 C -0.1349 0.09953 -0.13503 0.09699 -0.13542 0.09282 C -0.13672 0.06435 -0.13542 0.09282 -0.13659 0.07268 C -0.13672 0.06898 -0.13685 0.06551 -0.13711 0.06203 C -0.13724 0.05972 -0.1375 0.05741 -0.13763 0.05532 C -0.13789 0.05254 -0.13802 0.05 -0.13815 0.04745 C -0.13841 0.0294 -0.13867 0.01134 -0.13867 -0.00672 C -0.13867 -0.01898 -0.13854 -0.03125 -0.13815 -0.04352 C -0.13802 -0.04931 -0.13711 -0.06088 -0.13711 -0.06088 L -0.13659 -0.08102 " pathEditMode="relative" ptsTypes="AAAAAAAAAAAAAAAAAAAAAAAAAAAAAAA">
                                      <p:cBhvr>
                                        <p:cTn id="8" dur="5000" fill="hold"/>
                                        <p:tgtEl>
                                          <p:spTgt spid="9"/>
                                        </p:tgtEl>
                                        <p:attrNameLst>
                                          <p:attrName>ppt_x</p:attrName>
                                          <p:attrName>ppt_y</p:attrName>
                                        </p:attrNameLst>
                                      </p:cBhvr>
                                    </p:animMotion>
                                  </p:childTnLst>
                                </p:cTn>
                              </p:par>
                            </p:childTnLst>
                          </p:cTn>
                        </p:par>
                        <p:par>
                          <p:cTn id="9" fill="hold">
                            <p:stCondLst>
                              <p:cond delay="5000"/>
                            </p:stCondLst>
                            <p:childTnLst>
                              <p:par>
                                <p:cTn id="10" presetID="1" presetClass="exit" presetSubtype="0" fill="hold" grpId="2" nodeType="after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0" nodeType="clickEffect">
                                  <p:stCondLst>
                                    <p:cond delay="0"/>
                                  </p:stCondLst>
                                  <p:childTnLst>
                                    <p:animMotion origin="layout" path="M -1.875E-6 -7.40741E-7 L -1.875E-6 0.00023 C 0.00013 -0.00555 0.00026 -0.01088 0.00065 -0.01643 C 0.00065 -0.01759 0.00104 -0.01875 0.0013 -0.01991 C 0.00169 -0.02292 0.00222 -0.02593 0.00261 -0.02917 C 0.00274 -0.03148 0.003 -0.0338 0.00326 -0.03611 C 0.00339 -0.03773 0.00365 -0.03912 0.00391 -0.04074 C 0.00417 -0.04352 0.00417 -0.04606 0.00456 -0.04884 C 0.00482 -0.05116 0.00547 -0.05347 0.00586 -0.05579 C 0.00781 -0.07037 0.00521 -0.05231 0.00716 -0.06389 C 0.00729 -0.06551 0.00755 -0.06713 0.00781 -0.06852 C 0.00794 -0.06968 0.00821 -0.07083 0.00847 -0.07199 C 0.0086 -0.07361 0.00886 -0.07523 0.00912 -0.07662 C 0.00951 -0.07893 0.0099 -0.08125 0.01042 -0.08356 L 0.01172 -0.09051 L 0.01302 -0.09745 C 0.01341 -0.09907 0.01393 -0.10069 0.01432 -0.10231 C 0.01485 -0.1044 0.01498 -0.10694 0.01563 -0.10926 C 0.01602 -0.11065 0.01654 -0.11227 0.01693 -0.11389 C 0.01719 -0.11505 0.01719 -0.1162 0.01758 -0.11736 C 0.01784 -0.11852 0.01849 -0.11968 0.01888 -0.12083 C 0.01927 -0.12222 0.01966 -0.12384 0.02018 -0.12546 C 0.02097 -0.12824 0.0224 -0.13102 0.02344 -0.13356 C 0.02383 -0.13472 0.02422 -0.13588 0.02474 -0.13704 C 0.02526 -0.13819 0.02604 -0.13935 0.02669 -0.14051 C 0.02735 -0.1419 0.028 -0.14352 0.02865 -0.14514 C 0.02904 -0.1463 0.02943 -0.14745 0.02995 -0.14861 C 0.03047 -0.14977 0.03125 -0.15093 0.0319 -0.15208 C 0.03242 -0.15324 0.03268 -0.15463 0.03321 -0.15555 C 0.03373 -0.15648 0.03451 -0.15718 0.03516 -0.15787 C 0.03633 -0.16111 0.03841 -0.16713 0.04037 -0.16829 L 0.04232 -0.16944 C 0.04297 -0.17037 0.04362 -0.17083 0.04427 -0.17176 C 0.04649 -0.175 0.04571 -0.17546 0.04818 -0.17755 C 0.04883 -0.17824 0.04948 -0.17847 0.05013 -0.1787 C 0.05078 -0.17963 0.05143 -0.18055 0.05209 -0.18102 C 0.05339 -0.18218 0.05599 -0.18333 0.05599 -0.1831 C 0.05664 -0.18426 0.05729 -0.18518 0.05794 -0.18565 C 0.05925 -0.1868 0.06055 -0.18727 0.06185 -0.18796 L 0.06576 -0.19028 C 0.06641 -0.19074 0.06719 -0.19097 0.06771 -0.19143 C 0.06927 -0.19305 0.07057 -0.19444 0.07227 -0.19491 C 0.07357 -0.1956 0.07487 -0.19583 0.07617 -0.19606 C 0.08125 -0.19583 0.0862 -0.1956 0.09128 -0.19491 C 0.10052 -0.19375 0.09024 -0.19375 0.09388 -0.19375 " pathEditMode="relative" rAng="0" ptsTypes="AAAAAAAAAAAAAAAAAAAAAAAAAAAAAAAAAAAAAAAAAAAAA">
                                      <p:cBhvr>
                                        <p:cTn id="19" dur="5000" fill="hold"/>
                                        <p:tgtEl>
                                          <p:spTgt spid="8"/>
                                        </p:tgtEl>
                                        <p:attrNameLst>
                                          <p:attrName>ppt_x</p:attrName>
                                          <p:attrName>ppt_y</p:attrName>
                                        </p:attrNameLst>
                                      </p:cBhvr>
                                      <p:rCtr x="4753" y="-9792"/>
                                    </p:animMotion>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2" nodeType="click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0"/>
                            </p:stCondLst>
                            <p:childTnLst>
                              <p:par>
                                <p:cTn id="29" presetID="1" presetClass="exit" presetSubtype="0" fill="hold" grpId="1" nodeType="afterEffect">
                                  <p:stCondLst>
                                    <p:cond delay="150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0" presetClass="path" presetSubtype="0" accel="50000" decel="50000" fill="hold" grpId="1" nodeType="withEffect">
                                  <p:stCondLst>
                                    <p:cond delay="0"/>
                                  </p:stCondLst>
                                  <p:childTnLst>
                                    <p:animMotion origin="layout" path="M 0 0 L 0 0 C -0.00261 -0.00069 -0.00508 -0.00162 -0.00769 -0.00185 C -0.00873 -0.00208 -0.0099 -0.00139 -0.01094 -0.00092 C -0.01224 -0.00069 -0.01342 -0.00046 -0.01472 0 C -0.0155 0.00023 -0.01615 0.0007 -0.01693 0.00093 C -0.01888 0.00162 -0.02084 0.00209 -0.02292 0.00278 C -0.02357 0.00324 -0.02435 0.00347 -0.025 0.00394 C -0.02579 0.0044 -0.02644 0.00509 -0.02722 0.00579 C -0.02878 0.00695 -0.02956 0.00672 -0.03099 0.00857 C -0.03373 0.0125 -0.03555 0.01759 -0.03698 0.02315 C -0.03763 0.02547 -0.03803 0.02778 -0.03868 0.02986 C -0.03907 0.03125 -0.03972 0.03241 -0.04024 0.0338 C -0.0405 0.03658 -0.04063 0.03959 -0.04076 0.04236 C -0.04102 0.04514 -0.04128 0.04769 -0.04128 0.05023 C -0.04128 0.05602 -0.04128 0.06181 -0.04076 0.06759 C -0.0405 0.0713 -0.03972 0.07454 -0.0392 0.07824 C -0.03803 0.08634 -0.03829 0.08681 -0.03698 0.09468 C -0.03672 0.09653 -0.03633 0.09838 -0.03594 0.10047 C -0.03568 0.10324 -0.03542 0.10625 -0.03542 0.10903 C -0.03542 0.1169 -0.03594 0.13241 -0.03594 0.13241 " pathEditMode="relative" ptsTypes="AAAAAAAAAAAAAAAAAAAAA">
                                      <p:cBhvr>
                                        <p:cTn id="36" dur="5000" fill="hold"/>
                                        <p:tgtEl>
                                          <p:spTgt spid="11"/>
                                        </p:tgtEl>
                                        <p:attrNameLst>
                                          <p:attrName>ppt_x</p:attrName>
                                          <p:attrName>ppt_y</p:attrName>
                                        </p:attrNameLst>
                                      </p:cBhvr>
                                    </p:animMotion>
                                  </p:childTnLst>
                                </p:cTn>
                              </p:par>
                            </p:childTnLst>
                          </p:cTn>
                        </p:par>
                        <p:par>
                          <p:cTn id="37" fill="hold">
                            <p:stCondLst>
                              <p:cond delay="5000"/>
                            </p:stCondLst>
                            <p:childTnLst>
                              <p:par>
                                <p:cTn id="38" presetID="1" presetClass="exit" presetSubtype="0" fill="hold" grpId="2" nodeType="afterEffect">
                                  <p:stCondLst>
                                    <p:cond delay="0"/>
                                  </p:stCondLst>
                                  <p:childTnLst>
                                    <p:set>
                                      <p:cBhvr>
                                        <p:cTn id="39" dur="1" fill="hold">
                                          <p:stCondLst>
                                            <p:cond delay="0"/>
                                          </p:stCondLst>
                                        </p:cTn>
                                        <p:tgtEl>
                                          <p:spTgt spid="1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0" presetClass="path" presetSubtype="0" accel="50000" decel="50000" fill="hold" grpId="2" nodeType="withEffect">
                                  <p:stCondLst>
                                    <p:cond delay="0"/>
                                  </p:stCondLst>
                                  <p:childTnLst>
                                    <p:animMotion origin="layout" path="M 0 0 L 0 0 C 0.00013 -0.01135 0.00013 -0.02269 0.00052 -0.0338 C 0.00052 -0.03496 0.00065 -0.03588 0.00104 -0.03681 C 0.00143 -0.03773 0.00221 -0.03797 0.0026 -0.03866 C 0.00417 -0.04074 0.00417 -0.04213 0.00586 -0.04352 C 0.00976 -0.04653 0.00989 -0.04514 0.01458 -0.0463 C 0.01641 -0.04699 0.01823 -0.04815 0.02005 -0.04838 L 0.0276 -0.04931 C 0.0293 -0.04954 0.03086 -0.05 0.03255 -0.05023 C 0.04271 -0.05209 0.0345 -0.05047 0.04284 -0.05209 L 0.06185 -0.05116 C 0.06992 -0.0507 0.06601 -0.0507 0.07161 -0.04931 C 0.07331 -0.04885 0.07487 -0.04861 0.07656 -0.04838 C 0.07982 -0.04699 0.07799 -0.04769 0.0819 -0.04537 L 0.08359 -0.04445 L 0.08516 -0.04352 C 0.08555 -0.0426 0.08607 -0.04167 0.08633 -0.04051 C 0.08737 -0.03658 0.0875 -0.03403 0.08789 -0.0301 C 0.08815 -0.01991 0.08828 -0.00996 0.08841 0 C 0.08867 0.00578 0.08906 0.01157 0.08906 0.01736 C 0.08906 0.02824 0.08854 0.03935 0.08841 0.05023 C 0.08828 0.07199 0.08815 0.09398 0.08789 0.11597 C 0.08828 0.12777 0.08776 0.1331 0.08958 0.14282 L 0.09062 0.14861 C 0.09088 0.14977 0.09075 0.15092 0.09114 0.15162 L 0.09336 0.15555 C 0.09349 0.15648 0.09349 0.15764 0.09388 0.15833 C 0.09427 0.15902 0.09492 0.15926 0.09557 0.15926 C 0.10117 0.15995 0.10677 0.15995 0.11237 0.16041 L 0.12435 0.15926 C 0.12904 0.15902 0.13372 0.15879 0.13841 0.15833 C 0.13971 0.15833 0.14232 0.1574 0.14232 0.1574 " pathEditMode="relative" ptsTypes="AAAAAAAAAAAAAAAAAAAAAAAAAAAAAAAAA">
                                      <p:cBhvr>
                                        <p:cTn id="45" dur="4000" fill="hold"/>
                                        <p:tgtEl>
                                          <p:spTgt spid="12"/>
                                        </p:tgtEl>
                                        <p:attrNameLst>
                                          <p:attrName>ppt_x</p:attrName>
                                          <p:attrName>ppt_y</p:attrName>
                                        </p:attrNameLst>
                                      </p:cBhvr>
                                    </p:animMotion>
                                  </p:childTnLst>
                                </p:cTn>
                              </p:par>
                            </p:childTnLst>
                          </p:cTn>
                        </p:par>
                        <p:par>
                          <p:cTn id="46" fill="hold">
                            <p:stCondLst>
                              <p:cond delay="4000"/>
                            </p:stCondLst>
                            <p:childTnLst>
                              <p:par>
                                <p:cTn id="47" presetID="1" presetClass="exit" presetSubtype="0" fill="hold" grpId="1" nodeType="afterEffect">
                                  <p:stCondLst>
                                    <p:cond delay="0"/>
                                  </p:stCondLst>
                                  <p:childTnLst>
                                    <p:set>
                                      <p:cBhvr>
                                        <p:cTn id="4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8" grpId="0" animBg="1"/>
      <p:bldP spid="8" grpId="1" animBg="1"/>
      <p:bldP spid="8" grpId="2" animBg="1"/>
      <p:bldP spid="10" grpId="0" animBg="1"/>
      <p:bldP spid="10" grpId="1" animBg="1"/>
      <p:bldP spid="11" grpId="0" animBg="1"/>
      <p:bldP spid="11" grpId="1" animBg="1"/>
      <p:bldP spid="11" grpId="2" animBg="1"/>
      <p:bldP spid="12" grpId="0" animBg="1"/>
      <p:bldP spid="12" grpId="1" animBg="1"/>
      <p:bldP spid="12" grpId="2"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70</a:t>
            </a:fld>
            <a:endParaRPr lang="en-US"/>
          </a:p>
        </p:txBody>
      </p:sp>
    </p:spTree>
    <p:extLst>
      <p:ext uri="{BB962C8B-B14F-4D97-AF65-F5344CB8AC3E}">
        <p14:creationId xmlns:p14="http://schemas.microsoft.com/office/powerpoint/2010/main" val="27416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71</a:t>
            </a:fld>
            <a:endParaRPr lang="en-US"/>
          </a:p>
        </p:txBody>
      </p:sp>
    </p:spTree>
    <p:extLst>
      <p:ext uri="{BB962C8B-B14F-4D97-AF65-F5344CB8AC3E}">
        <p14:creationId xmlns:p14="http://schemas.microsoft.com/office/powerpoint/2010/main" val="2041651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72</a:t>
            </a:fld>
            <a:endParaRPr lang="en-US"/>
          </a:p>
        </p:txBody>
      </p:sp>
    </p:spTree>
    <p:extLst>
      <p:ext uri="{BB962C8B-B14F-4D97-AF65-F5344CB8AC3E}">
        <p14:creationId xmlns:p14="http://schemas.microsoft.com/office/powerpoint/2010/main" val="2344322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73</a:t>
            </a:fld>
            <a:endParaRPr lang="en-US"/>
          </a:p>
        </p:txBody>
      </p:sp>
    </p:spTree>
    <p:extLst>
      <p:ext uri="{BB962C8B-B14F-4D97-AF65-F5344CB8AC3E}">
        <p14:creationId xmlns:p14="http://schemas.microsoft.com/office/powerpoint/2010/main" val="4291870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74</a:t>
            </a:fld>
            <a:endParaRPr lang="en-US"/>
          </a:p>
        </p:txBody>
      </p:sp>
    </p:spTree>
    <p:extLst>
      <p:ext uri="{BB962C8B-B14F-4D97-AF65-F5344CB8AC3E}">
        <p14:creationId xmlns:p14="http://schemas.microsoft.com/office/powerpoint/2010/main" val="859581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t>75</a:t>
            </a:fld>
            <a:endParaRPr lang="en-US"/>
          </a:p>
        </p:txBody>
      </p:sp>
    </p:spTree>
    <p:extLst>
      <p:ext uri="{BB962C8B-B14F-4D97-AF65-F5344CB8AC3E}">
        <p14:creationId xmlns:p14="http://schemas.microsoft.com/office/powerpoint/2010/main" val="1264871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76</a:t>
            </a:fld>
            <a:endParaRPr lang="en-US"/>
          </a:p>
        </p:txBody>
      </p:sp>
    </p:spTree>
    <p:extLst>
      <p:ext uri="{BB962C8B-B14F-4D97-AF65-F5344CB8AC3E}">
        <p14:creationId xmlns:p14="http://schemas.microsoft.com/office/powerpoint/2010/main" val="1612267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t>77</a:t>
            </a:fld>
            <a:endParaRPr lang="en-US"/>
          </a:p>
        </p:txBody>
      </p:sp>
    </p:spTree>
    <p:extLst>
      <p:ext uri="{BB962C8B-B14F-4D97-AF65-F5344CB8AC3E}">
        <p14:creationId xmlns:p14="http://schemas.microsoft.com/office/powerpoint/2010/main" val="3807744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 name="Content Placeholder 44" descr="IV with solid fill">
            <a:extLst>
              <a:ext uri="{FF2B5EF4-FFF2-40B4-BE49-F238E27FC236}">
                <a16:creationId xmlns:a16="http://schemas.microsoft.com/office/drawing/2014/main" id="{E76A48B5-0BA5-D581-8EDA-D8AE6437EA21}"/>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242454" y="1629785"/>
            <a:ext cx="914400" cy="914400"/>
          </a:xfrm>
        </p:spPr>
      </p:pic>
      <p:sp>
        <p:nvSpPr>
          <p:cNvPr id="3" name="Footer Placeholder 2">
            <a:extLst>
              <a:ext uri="{FF2B5EF4-FFF2-40B4-BE49-F238E27FC236}">
                <a16:creationId xmlns:a16="http://schemas.microsoft.com/office/drawing/2014/main" id="{9A36A083-5BE9-E4DF-6294-0A1B32E082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E3C727-8494-3261-9075-7F2D04CA02F7}"/>
              </a:ext>
            </a:extLst>
          </p:cNvPr>
          <p:cNvSpPr>
            <a:spLocks noGrp="1"/>
          </p:cNvSpPr>
          <p:nvPr>
            <p:ph type="sldNum" sz="quarter" idx="12"/>
          </p:nvPr>
        </p:nvSpPr>
        <p:spPr/>
        <p:txBody>
          <a:bodyPr/>
          <a:lstStyle/>
          <a:p>
            <a:fld id="{A5AEF524-62EC-C340-82A1-9F47B6C43E55}" type="slidenum">
              <a:rPr lang="en-US" smtClean="0"/>
              <a:t>78</a:t>
            </a:fld>
            <a:endParaRPr lang="en-US"/>
          </a:p>
        </p:txBody>
      </p:sp>
      <p:sp>
        <p:nvSpPr>
          <p:cNvPr id="5" name="Title 4">
            <a:extLst>
              <a:ext uri="{FF2B5EF4-FFF2-40B4-BE49-F238E27FC236}">
                <a16:creationId xmlns:a16="http://schemas.microsoft.com/office/drawing/2014/main" id="{57BD3373-01A8-4F25-B911-6A347E2F0ECC}"/>
              </a:ext>
            </a:extLst>
          </p:cNvPr>
          <p:cNvSpPr>
            <a:spLocks noGrp="1"/>
          </p:cNvSpPr>
          <p:nvPr>
            <p:ph type="title"/>
          </p:nvPr>
        </p:nvSpPr>
        <p:spPr/>
        <p:txBody>
          <a:bodyPr/>
          <a:lstStyle/>
          <a:p>
            <a:r>
              <a:rPr lang="en-US"/>
              <a:t>Logos and icons</a:t>
            </a:r>
          </a:p>
        </p:txBody>
      </p:sp>
      <p:pic>
        <p:nvPicPr>
          <p:cNvPr id="51" name="Graphic 50" descr="Kidneys with solid fill">
            <a:extLst>
              <a:ext uri="{FF2B5EF4-FFF2-40B4-BE49-F238E27FC236}">
                <a16:creationId xmlns:a16="http://schemas.microsoft.com/office/drawing/2014/main" id="{5C842D80-824C-60CE-4004-C555AFAD25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1045" y="1629785"/>
            <a:ext cx="914400" cy="914400"/>
          </a:xfrm>
          <a:prstGeom prst="rect">
            <a:avLst/>
          </a:prstGeom>
        </p:spPr>
      </p:pic>
      <p:pic>
        <p:nvPicPr>
          <p:cNvPr id="53" name="Graphic 52" descr="Kidneys outline">
            <a:extLst>
              <a:ext uri="{FF2B5EF4-FFF2-40B4-BE49-F238E27FC236}">
                <a16:creationId xmlns:a16="http://schemas.microsoft.com/office/drawing/2014/main" id="{4E96A66D-01B2-FAD5-2542-DE78C65F3D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5445" y="1629785"/>
            <a:ext cx="914400" cy="914400"/>
          </a:xfrm>
          <a:prstGeom prst="rect">
            <a:avLst/>
          </a:prstGeom>
        </p:spPr>
      </p:pic>
      <p:pic>
        <p:nvPicPr>
          <p:cNvPr id="55" name="Graphic 54" descr="Brain in head with solid fill">
            <a:extLst>
              <a:ext uri="{FF2B5EF4-FFF2-40B4-BE49-F238E27FC236}">
                <a16:creationId xmlns:a16="http://schemas.microsoft.com/office/drawing/2014/main" id="{84252014-42B8-C702-5032-EB3D271E1D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46810" y="3988506"/>
            <a:ext cx="914400" cy="914400"/>
          </a:xfrm>
          <a:prstGeom prst="rect">
            <a:avLst/>
          </a:prstGeom>
        </p:spPr>
      </p:pic>
      <p:pic>
        <p:nvPicPr>
          <p:cNvPr id="57" name="Graphic 56" descr="Battery with solid fill">
            <a:extLst>
              <a:ext uri="{FF2B5EF4-FFF2-40B4-BE49-F238E27FC236}">
                <a16:creationId xmlns:a16="http://schemas.microsoft.com/office/drawing/2014/main" id="{79508A87-CD76-8B23-C674-5380A77A93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8990" y="2419953"/>
            <a:ext cx="914400" cy="914400"/>
          </a:xfrm>
          <a:prstGeom prst="rect">
            <a:avLst/>
          </a:prstGeom>
        </p:spPr>
      </p:pic>
      <p:pic>
        <p:nvPicPr>
          <p:cNvPr id="59" name="Graphic 58" descr="Plugged Unplugged with solid fill">
            <a:extLst>
              <a:ext uri="{FF2B5EF4-FFF2-40B4-BE49-F238E27FC236}">
                <a16:creationId xmlns:a16="http://schemas.microsoft.com/office/drawing/2014/main" id="{8BB8D957-3FCC-4335-744B-A022663A01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57746" y="2513471"/>
            <a:ext cx="914400" cy="914400"/>
          </a:xfrm>
          <a:prstGeom prst="rect">
            <a:avLst/>
          </a:prstGeom>
        </p:spPr>
      </p:pic>
      <p:pic>
        <p:nvPicPr>
          <p:cNvPr id="63" name="Picture 62" descr="A black background with a black square&#10;&#10;Description automatically generated with medium confidence">
            <a:extLst>
              <a:ext uri="{FF2B5EF4-FFF2-40B4-BE49-F238E27FC236}">
                <a16:creationId xmlns:a16="http://schemas.microsoft.com/office/drawing/2014/main" id="{FF89F4E8-1D05-B964-B511-BCA1A6CEB7EE}"/>
              </a:ext>
            </a:extLst>
          </p:cNvPr>
          <p:cNvPicPr>
            <a:picLocks noChangeAspect="1"/>
          </p:cNvPicPr>
          <p:nvPr/>
        </p:nvPicPr>
        <p:blipFill rotWithShape="1">
          <a:blip r:embed="rId14"/>
          <a:srcRect l="11413" t="3926" r="7775" b="20038"/>
          <a:stretch/>
        </p:blipFill>
        <p:spPr>
          <a:xfrm>
            <a:off x="2505214" y="2377389"/>
            <a:ext cx="1062330" cy="999528"/>
          </a:xfrm>
          <a:prstGeom prst="rect">
            <a:avLst/>
          </a:prstGeom>
        </p:spPr>
      </p:pic>
      <p:pic>
        <p:nvPicPr>
          <p:cNvPr id="65" name="Picture 64" descr="A black background with a black square&#10;&#10;Description automatically generated with medium confidence">
            <a:extLst>
              <a:ext uri="{FF2B5EF4-FFF2-40B4-BE49-F238E27FC236}">
                <a16:creationId xmlns:a16="http://schemas.microsoft.com/office/drawing/2014/main" id="{467013B4-1D59-415F-7958-B61B19C3FAC2}"/>
              </a:ext>
            </a:extLst>
          </p:cNvPr>
          <p:cNvPicPr>
            <a:picLocks noChangeAspect="1"/>
          </p:cNvPicPr>
          <p:nvPr/>
        </p:nvPicPr>
        <p:blipFill rotWithShape="1">
          <a:blip r:embed="rId15"/>
          <a:srcRect l="12860" t="3548" r="13272" b="20402"/>
          <a:stretch/>
        </p:blipFill>
        <p:spPr>
          <a:xfrm>
            <a:off x="3419614" y="1467322"/>
            <a:ext cx="1203768" cy="1239326"/>
          </a:xfrm>
          <a:prstGeom prst="rect">
            <a:avLst/>
          </a:prstGeom>
        </p:spPr>
      </p:pic>
      <p:pic>
        <p:nvPicPr>
          <p:cNvPr id="67" name="Picture 66" descr="A black background with a black square&#10;&#10;Description automatically generated with medium confidence">
            <a:extLst>
              <a:ext uri="{FF2B5EF4-FFF2-40B4-BE49-F238E27FC236}">
                <a16:creationId xmlns:a16="http://schemas.microsoft.com/office/drawing/2014/main" id="{64413AC4-6C84-D598-83C3-ED3AFA0103C8}"/>
              </a:ext>
            </a:extLst>
          </p:cNvPr>
          <p:cNvPicPr>
            <a:picLocks noChangeAspect="1"/>
          </p:cNvPicPr>
          <p:nvPr/>
        </p:nvPicPr>
        <p:blipFill rotWithShape="1">
          <a:blip r:embed="rId16"/>
          <a:srcRect l="10559" t="7173" r="11838" b="19953"/>
          <a:stretch/>
        </p:blipFill>
        <p:spPr>
          <a:xfrm>
            <a:off x="4834359" y="1617789"/>
            <a:ext cx="999281" cy="938391"/>
          </a:xfrm>
          <a:prstGeom prst="rect">
            <a:avLst/>
          </a:prstGeom>
        </p:spPr>
      </p:pic>
      <p:pic>
        <p:nvPicPr>
          <p:cNvPr id="69" name="Picture 68" descr="A black background with a black square&#10;&#10;Description automatically generated with medium confidence">
            <a:extLst>
              <a:ext uri="{FF2B5EF4-FFF2-40B4-BE49-F238E27FC236}">
                <a16:creationId xmlns:a16="http://schemas.microsoft.com/office/drawing/2014/main" id="{66F64D7D-6141-53EB-EAD3-9ABA21AA117D}"/>
              </a:ext>
            </a:extLst>
          </p:cNvPr>
          <p:cNvPicPr>
            <a:picLocks noChangeAspect="1"/>
          </p:cNvPicPr>
          <p:nvPr/>
        </p:nvPicPr>
        <p:blipFill rotWithShape="1">
          <a:blip r:embed="rId17"/>
          <a:srcRect l="2945" t="6706" r="2871" b="19615"/>
          <a:stretch/>
        </p:blipFill>
        <p:spPr>
          <a:xfrm>
            <a:off x="3777463" y="2756493"/>
            <a:ext cx="1395714" cy="1091850"/>
          </a:xfrm>
          <a:prstGeom prst="rect">
            <a:avLst/>
          </a:prstGeom>
        </p:spPr>
      </p:pic>
      <p:pic>
        <p:nvPicPr>
          <p:cNvPr id="71" name="Picture 70" descr="A black background with a black square&#10;&#10;Description automatically generated with medium confidence">
            <a:extLst>
              <a:ext uri="{FF2B5EF4-FFF2-40B4-BE49-F238E27FC236}">
                <a16:creationId xmlns:a16="http://schemas.microsoft.com/office/drawing/2014/main" id="{D3E39AB1-64FB-B277-46A3-69E2F6D8307A}"/>
              </a:ext>
            </a:extLst>
          </p:cNvPr>
          <p:cNvPicPr>
            <a:picLocks noChangeAspect="1"/>
          </p:cNvPicPr>
          <p:nvPr/>
        </p:nvPicPr>
        <p:blipFill rotWithShape="1">
          <a:blip r:embed="rId18"/>
          <a:srcRect l="11862" t="7950" r="9450" b="22786"/>
          <a:stretch/>
        </p:blipFill>
        <p:spPr>
          <a:xfrm>
            <a:off x="119195" y="3523648"/>
            <a:ext cx="828409" cy="729205"/>
          </a:xfrm>
          <a:prstGeom prst="rect">
            <a:avLst/>
          </a:prstGeom>
        </p:spPr>
      </p:pic>
      <p:pic>
        <p:nvPicPr>
          <p:cNvPr id="73" name="Graphic 72" descr="Filter with solid fill">
            <a:extLst>
              <a:ext uri="{FF2B5EF4-FFF2-40B4-BE49-F238E27FC236}">
                <a16:creationId xmlns:a16="http://schemas.microsoft.com/office/drawing/2014/main" id="{57111C06-AC48-174F-F373-3A63F424561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73714" y="3457403"/>
            <a:ext cx="914400" cy="914400"/>
          </a:xfrm>
          <a:prstGeom prst="rect">
            <a:avLst/>
          </a:prstGeom>
        </p:spPr>
      </p:pic>
      <p:pic>
        <p:nvPicPr>
          <p:cNvPr id="75" name="Picture 74" descr="A black background with a black square&#10;&#10;Description automatically generated with medium confidence">
            <a:extLst>
              <a:ext uri="{FF2B5EF4-FFF2-40B4-BE49-F238E27FC236}">
                <a16:creationId xmlns:a16="http://schemas.microsoft.com/office/drawing/2014/main" id="{CB8D2EA7-AAE4-D396-3128-E87948DD15FF}"/>
              </a:ext>
            </a:extLst>
          </p:cNvPr>
          <p:cNvPicPr>
            <a:picLocks noChangeAspect="1"/>
          </p:cNvPicPr>
          <p:nvPr/>
        </p:nvPicPr>
        <p:blipFill rotWithShape="1">
          <a:blip r:embed="rId21"/>
          <a:srcRect l="12495" t="1997" r="14016" b="17773"/>
          <a:stretch/>
        </p:blipFill>
        <p:spPr>
          <a:xfrm>
            <a:off x="2125938" y="3491218"/>
            <a:ext cx="849346" cy="927282"/>
          </a:xfrm>
          <a:prstGeom prst="rect">
            <a:avLst/>
          </a:prstGeom>
        </p:spPr>
      </p:pic>
      <p:pic>
        <p:nvPicPr>
          <p:cNvPr id="77" name="Picture 76" descr="A black background with a black square&#10;&#10;Description automatically generated with medium confidence">
            <a:extLst>
              <a:ext uri="{FF2B5EF4-FFF2-40B4-BE49-F238E27FC236}">
                <a16:creationId xmlns:a16="http://schemas.microsoft.com/office/drawing/2014/main" id="{02C7624E-45C9-18A9-DFD2-3A94076DD2AB}"/>
              </a:ext>
            </a:extLst>
          </p:cNvPr>
          <p:cNvPicPr>
            <a:picLocks noChangeAspect="1"/>
          </p:cNvPicPr>
          <p:nvPr/>
        </p:nvPicPr>
        <p:blipFill rotWithShape="1">
          <a:blip r:embed="rId22"/>
          <a:srcRect l="13560" r="15753" b="13400"/>
          <a:stretch/>
        </p:blipFill>
        <p:spPr>
          <a:xfrm>
            <a:off x="2966448" y="3649589"/>
            <a:ext cx="706056" cy="865007"/>
          </a:xfrm>
          <a:prstGeom prst="rect">
            <a:avLst/>
          </a:prstGeom>
        </p:spPr>
      </p:pic>
      <p:pic>
        <p:nvPicPr>
          <p:cNvPr id="79" name="Picture 78" descr="A black background with a black square&#10;&#10;Description automatically generated with medium confidence">
            <a:extLst>
              <a:ext uri="{FF2B5EF4-FFF2-40B4-BE49-F238E27FC236}">
                <a16:creationId xmlns:a16="http://schemas.microsoft.com/office/drawing/2014/main" id="{45DB3693-74A6-13BD-FE78-6F4534EAD0D9}"/>
              </a:ext>
            </a:extLst>
          </p:cNvPr>
          <p:cNvPicPr>
            <a:picLocks noChangeAspect="1"/>
          </p:cNvPicPr>
          <p:nvPr/>
        </p:nvPicPr>
        <p:blipFill rotWithShape="1">
          <a:blip r:embed="rId23"/>
          <a:srcRect l="4802" t="11329" r="6063" b="23764"/>
          <a:stretch/>
        </p:blipFill>
        <p:spPr>
          <a:xfrm>
            <a:off x="5992106" y="1617789"/>
            <a:ext cx="1318723" cy="960277"/>
          </a:xfrm>
          <a:prstGeom prst="rect">
            <a:avLst/>
          </a:prstGeom>
        </p:spPr>
      </p:pic>
      <p:pic>
        <p:nvPicPr>
          <p:cNvPr id="81" name="Graphic 80" descr="Garbage with solid fill">
            <a:extLst>
              <a:ext uri="{FF2B5EF4-FFF2-40B4-BE49-F238E27FC236}">
                <a16:creationId xmlns:a16="http://schemas.microsoft.com/office/drawing/2014/main" id="{734FD9F4-3C51-AD43-4C87-806D7B0B3F6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278136" y="2725450"/>
            <a:ext cx="914400" cy="914400"/>
          </a:xfrm>
          <a:prstGeom prst="rect">
            <a:avLst/>
          </a:prstGeom>
        </p:spPr>
      </p:pic>
      <p:pic>
        <p:nvPicPr>
          <p:cNvPr id="83" name="Picture 82" descr="A black background with a black square&#10;&#10;Description automatically generated with medium confidence">
            <a:extLst>
              <a:ext uri="{FF2B5EF4-FFF2-40B4-BE49-F238E27FC236}">
                <a16:creationId xmlns:a16="http://schemas.microsoft.com/office/drawing/2014/main" id="{0AC9A542-76EC-4F30-947D-062DC65FA416}"/>
              </a:ext>
            </a:extLst>
          </p:cNvPr>
          <p:cNvPicPr>
            <a:picLocks noChangeAspect="1"/>
          </p:cNvPicPr>
          <p:nvPr/>
        </p:nvPicPr>
        <p:blipFill rotWithShape="1">
          <a:blip r:embed="rId26"/>
          <a:srcRect l="4075" t="4834" r="10077" b="19621"/>
          <a:stretch/>
        </p:blipFill>
        <p:spPr>
          <a:xfrm>
            <a:off x="6297495" y="2778379"/>
            <a:ext cx="970955" cy="854424"/>
          </a:xfrm>
          <a:prstGeom prst="rect">
            <a:avLst/>
          </a:prstGeom>
        </p:spPr>
      </p:pic>
      <p:pic>
        <p:nvPicPr>
          <p:cNvPr id="85" name="Picture 84" descr="A black background with a black square&#10;&#10;Description automatically generated with medium confidence">
            <a:extLst>
              <a:ext uri="{FF2B5EF4-FFF2-40B4-BE49-F238E27FC236}">
                <a16:creationId xmlns:a16="http://schemas.microsoft.com/office/drawing/2014/main" id="{99931D8C-71BD-FE9A-7E40-D69AC34395E4}"/>
              </a:ext>
            </a:extLst>
          </p:cNvPr>
          <p:cNvPicPr>
            <a:picLocks noChangeAspect="1"/>
          </p:cNvPicPr>
          <p:nvPr/>
        </p:nvPicPr>
        <p:blipFill rotWithShape="1">
          <a:blip r:embed="rId27"/>
          <a:srcRect l="8117" t="-3598" r="10902" b="14254"/>
          <a:stretch/>
        </p:blipFill>
        <p:spPr>
          <a:xfrm>
            <a:off x="7469295" y="1629785"/>
            <a:ext cx="889791" cy="981672"/>
          </a:xfrm>
          <a:prstGeom prst="rect">
            <a:avLst/>
          </a:prstGeom>
        </p:spPr>
      </p:pic>
      <p:pic>
        <p:nvPicPr>
          <p:cNvPr id="87" name="Picture 86" descr="A black background with a black square&#10;&#10;Description automatically generated with medium confidence">
            <a:extLst>
              <a:ext uri="{FF2B5EF4-FFF2-40B4-BE49-F238E27FC236}">
                <a16:creationId xmlns:a16="http://schemas.microsoft.com/office/drawing/2014/main" id="{D5699355-2A90-5CB7-3689-4A4C1648C15B}"/>
              </a:ext>
            </a:extLst>
          </p:cNvPr>
          <p:cNvPicPr>
            <a:picLocks noChangeAspect="1"/>
          </p:cNvPicPr>
          <p:nvPr/>
        </p:nvPicPr>
        <p:blipFill rotWithShape="1">
          <a:blip r:embed="rId28"/>
          <a:srcRect l="6888" t="-1" b="13882"/>
          <a:stretch/>
        </p:blipFill>
        <p:spPr>
          <a:xfrm>
            <a:off x="696190" y="4490752"/>
            <a:ext cx="1189162" cy="1099845"/>
          </a:xfrm>
          <a:prstGeom prst="rect">
            <a:avLst/>
          </a:prstGeom>
        </p:spPr>
      </p:pic>
      <p:pic>
        <p:nvPicPr>
          <p:cNvPr id="89" name="Picture 88" descr="A black background with a black square&#10;&#10;Description automatically generated with medium confidence">
            <a:extLst>
              <a:ext uri="{FF2B5EF4-FFF2-40B4-BE49-F238E27FC236}">
                <a16:creationId xmlns:a16="http://schemas.microsoft.com/office/drawing/2014/main" id="{AC5835CD-44EA-AF36-BBAE-A1837BF03F51}"/>
              </a:ext>
            </a:extLst>
          </p:cNvPr>
          <p:cNvPicPr>
            <a:picLocks noChangeAspect="1"/>
          </p:cNvPicPr>
          <p:nvPr/>
        </p:nvPicPr>
        <p:blipFill rotWithShape="1">
          <a:blip r:embed="rId29"/>
          <a:srcRect l="18080" t="-1951" r="15477" b="12487"/>
          <a:stretch/>
        </p:blipFill>
        <p:spPr>
          <a:xfrm>
            <a:off x="2057400" y="4796303"/>
            <a:ext cx="608314" cy="819080"/>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C1C9705-8514-7D74-F076-7B382119542A}"/>
              </a:ext>
            </a:extLst>
          </p:cNvPr>
          <p:cNvPicPr>
            <a:picLocks noChangeAspect="1"/>
          </p:cNvPicPr>
          <p:nvPr/>
        </p:nvPicPr>
        <p:blipFill rotWithShape="1">
          <a:blip r:embed="rId30"/>
          <a:srcRect l="10202" t="1025" r="10022" b="16837"/>
          <a:stretch/>
        </p:blipFill>
        <p:spPr>
          <a:xfrm>
            <a:off x="5249967" y="4023935"/>
            <a:ext cx="1124607" cy="1157897"/>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5C362E8D-2EB5-71B0-0494-1FAF57269687}"/>
              </a:ext>
            </a:extLst>
          </p:cNvPr>
          <p:cNvPicPr>
            <a:picLocks noChangeAspect="1"/>
          </p:cNvPicPr>
          <p:nvPr/>
        </p:nvPicPr>
        <p:blipFill rotWithShape="1">
          <a:blip r:embed="rId31"/>
          <a:srcRect l="8855" r="9578" b="15756"/>
          <a:stretch/>
        </p:blipFill>
        <p:spPr>
          <a:xfrm>
            <a:off x="7683062" y="2970672"/>
            <a:ext cx="929765" cy="960276"/>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4DA8E5CD-D606-F6DD-6ECB-43D04C418971}"/>
              </a:ext>
            </a:extLst>
          </p:cNvPr>
          <p:cNvPicPr>
            <a:picLocks noChangeAspect="1"/>
          </p:cNvPicPr>
          <p:nvPr/>
        </p:nvPicPr>
        <p:blipFill rotWithShape="1">
          <a:blip r:embed="rId32"/>
          <a:srcRect l="16158" t="2769" r="14098" b="15363"/>
          <a:stretch/>
        </p:blipFill>
        <p:spPr>
          <a:xfrm>
            <a:off x="6843288" y="3988506"/>
            <a:ext cx="804350" cy="944158"/>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9519370A-6B25-6FFC-0D5D-FE6C1CD37067}"/>
              </a:ext>
            </a:extLst>
          </p:cNvPr>
          <p:cNvPicPr>
            <a:picLocks noChangeAspect="1"/>
          </p:cNvPicPr>
          <p:nvPr/>
        </p:nvPicPr>
        <p:blipFill rotWithShape="1">
          <a:blip r:embed="rId33"/>
          <a:srcRect l="9569" r="9396" b="14836"/>
          <a:stretch/>
        </p:blipFill>
        <p:spPr>
          <a:xfrm>
            <a:off x="7914190" y="4188205"/>
            <a:ext cx="929765" cy="977153"/>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4CBCAABF-5C7C-7644-27DC-4D94F6828F6B}"/>
              </a:ext>
            </a:extLst>
          </p:cNvPr>
          <p:cNvPicPr>
            <a:picLocks noChangeAspect="1"/>
          </p:cNvPicPr>
          <p:nvPr/>
        </p:nvPicPr>
        <p:blipFill rotWithShape="1">
          <a:blip r:embed="rId34"/>
          <a:srcRect l="23170" t="4581" r="21971" b="18452"/>
          <a:stretch/>
        </p:blipFill>
        <p:spPr>
          <a:xfrm>
            <a:off x="9322676" y="1965272"/>
            <a:ext cx="1800036" cy="2525480"/>
          </a:xfrm>
          <a:prstGeom prst="rect">
            <a:avLst/>
          </a:prstGeom>
        </p:spPr>
      </p:pic>
      <p:sp>
        <p:nvSpPr>
          <p:cNvPr id="2" name="Freeform: Shape 1">
            <a:extLst>
              <a:ext uri="{FF2B5EF4-FFF2-40B4-BE49-F238E27FC236}">
                <a16:creationId xmlns:a16="http://schemas.microsoft.com/office/drawing/2014/main" id="{106B3977-38FF-43C1-04AB-97059C7753F2}"/>
              </a:ext>
            </a:extLst>
          </p:cNvPr>
          <p:cNvSpPr/>
          <p:nvPr/>
        </p:nvSpPr>
        <p:spPr>
          <a:xfrm>
            <a:off x="4171377" y="5031925"/>
            <a:ext cx="904009" cy="1165772"/>
          </a:xfrm>
          <a:custGeom>
            <a:avLst/>
            <a:gdLst>
              <a:gd name="connsiteX0" fmla="*/ 2389909 w 2857500"/>
              <a:gd name="connsiteY0" fmla="*/ 1984663 h 4270663"/>
              <a:gd name="connsiteX1" fmla="*/ 2732809 w 2857500"/>
              <a:gd name="connsiteY1" fmla="*/ 1413163 h 4270663"/>
              <a:gd name="connsiteX2" fmla="*/ 2857500 w 2857500"/>
              <a:gd name="connsiteY2" fmla="*/ 1122218 h 4270663"/>
              <a:gd name="connsiteX3" fmla="*/ 2857500 w 2857500"/>
              <a:gd name="connsiteY3" fmla="*/ 810491 h 4270663"/>
              <a:gd name="connsiteX4" fmla="*/ 2743200 w 2857500"/>
              <a:gd name="connsiteY4" fmla="*/ 561109 h 4270663"/>
              <a:gd name="connsiteX5" fmla="*/ 2618509 w 2857500"/>
              <a:gd name="connsiteY5" fmla="*/ 332509 h 4270663"/>
              <a:gd name="connsiteX6" fmla="*/ 2410691 w 2857500"/>
              <a:gd name="connsiteY6" fmla="*/ 166254 h 4270663"/>
              <a:gd name="connsiteX7" fmla="*/ 2161309 w 2857500"/>
              <a:gd name="connsiteY7" fmla="*/ 62345 h 4270663"/>
              <a:gd name="connsiteX8" fmla="*/ 1870364 w 2857500"/>
              <a:gd name="connsiteY8" fmla="*/ 0 h 4270663"/>
              <a:gd name="connsiteX9" fmla="*/ 1548246 w 2857500"/>
              <a:gd name="connsiteY9" fmla="*/ 31173 h 4270663"/>
              <a:gd name="connsiteX10" fmla="*/ 1340427 w 2857500"/>
              <a:gd name="connsiteY10" fmla="*/ 72736 h 4270663"/>
              <a:gd name="connsiteX11" fmla="*/ 1143000 w 2857500"/>
              <a:gd name="connsiteY11" fmla="*/ 176645 h 4270663"/>
              <a:gd name="connsiteX12" fmla="*/ 883227 w 2857500"/>
              <a:gd name="connsiteY12" fmla="*/ 332509 h 4270663"/>
              <a:gd name="connsiteX13" fmla="*/ 613064 w 2857500"/>
              <a:gd name="connsiteY13" fmla="*/ 623454 h 4270663"/>
              <a:gd name="connsiteX14" fmla="*/ 488373 w 2857500"/>
              <a:gd name="connsiteY14" fmla="*/ 758536 h 4270663"/>
              <a:gd name="connsiteX15" fmla="*/ 322118 w 2857500"/>
              <a:gd name="connsiteY15" fmla="*/ 997527 h 4270663"/>
              <a:gd name="connsiteX16" fmla="*/ 176646 w 2857500"/>
              <a:gd name="connsiteY16" fmla="*/ 1257300 h 4270663"/>
              <a:gd name="connsiteX17" fmla="*/ 62346 w 2857500"/>
              <a:gd name="connsiteY17" fmla="*/ 1579418 h 4270663"/>
              <a:gd name="connsiteX18" fmla="*/ 20782 w 2857500"/>
              <a:gd name="connsiteY18" fmla="*/ 1797627 h 4270663"/>
              <a:gd name="connsiteX19" fmla="*/ 0 w 2857500"/>
              <a:gd name="connsiteY19" fmla="*/ 2161309 h 4270663"/>
              <a:gd name="connsiteX20" fmla="*/ 51955 w 2857500"/>
              <a:gd name="connsiteY20" fmla="*/ 2649682 h 4270663"/>
              <a:gd name="connsiteX21" fmla="*/ 218209 w 2857500"/>
              <a:gd name="connsiteY21" fmla="*/ 3138054 h 4270663"/>
              <a:gd name="connsiteX22" fmla="*/ 426027 w 2857500"/>
              <a:gd name="connsiteY22" fmla="*/ 3470563 h 4270663"/>
              <a:gd name="connsiteX23" fmla="*/ 696191 w 2857500"/>
              <a:gd name="connsiteY23" fmla="*/ 3782291 h 4270663"/>
              <a:gd name="connsiteX24" fmla="*/ 1091046 w 2857500"/>
              <a:gd name="connsiteY24" fmla="*/ 4083627 h 4270663"/>
              <a:gd name="connsiteX25" fmla="*/ 1548246 w 2857500"/>
              <a:gd name="connsiteY25" fmla="*/ 4260273 h 4270663"/>
              <a:gd name="connsiteX26" fmla="*/ 1891146 w 2857500"/>
              <a:gd name="connsiteY26" fmla="*/ 4270663 h 4270663"/>
              <a:gd name="connsiteX27" fmla="*/ 2389909 w 2857500"/>
              <a:gd name="connsiteY27" fmla="*/ 4125191 h 4270663"/>
              <a:gd name="connsiteX28" fmla="*/ 2732809 w 2857500"/>
              <a:gd name="connsiteY28" fmla="*/ 3803073 h 4270663"/>
              <a:gd name="connsiteX29" fmla="*/ 2857500 w 2857500"/>
              <a:gd name="connsiteY29" fmla="*/ 3429000 h 4270663"/>
              <a:gd name="connsiteX30" fmla="*/ 2847109 w 2857500"/>
              <a:gd name="connsiteY30" fmla="*/ 3231573 h 4270663"/>
              <a:gd name="connsiteX31" fmla="*/ 2743200 w 2857500"/>
              <a:gd name="connsiteY31" fmla="*/ 2940627 h 4270663"/>
              <a:gd name="connsiteX32" fmla="*/ 2462646 w 2857500"/>
              <a:gd name="connsiteY32" fmla="*/ 2535382 h 4270663"/>
              <a:gd name="connsiteX33" fmla="*/ 2400300 w 2857500"/>
              <a:gd name="connsiteY33" fmla="*/ 2286000 h 4270663"/>
              <a:gd name="connsiteX34" fmla="*/ 2389909 w 2857500"/>
              <a:gd name="connsiteY34" fmla="*/ 2067791 h 4270663"/>
              <a:gd name="connsiteX35" fmla="*/ 2389909 w 2857500"/>
              <a:gd name="connsiteY35" fmla="*/ 1984663 h 427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57500" h="4270663">
                <a:moveTo>
                  <a:pt x="2389909" y="1984663"/>
                </a:moveTo>
                <a:lnTo>
                  <a:pt x="2732809" y="1413163"/>
                </a:lnTo>
                <a:lnTo>
                  <a:pt x="2857500" y="1122218"/>
                </a:lnTo>
                <a:lnTo>
                  <a:pt x="2857500" y="810491"/>
                </a:lnTo>
                <a:lnTo>
                  <a:pt x="2743200" y="561109"/>
                </a:lnTo>
                <a:lnTo>
                  <a:pt x="2618509" y="332509"/>
                </a:lnTo>
                <a:lnTo>
                  <a:pt x="2410691" y="166254"/>
                </a:lnTo>
                <a:lnTo>
                  <a:pt x="2161309" y="62345"/>
                </a:lnTo>
                <a:lnTo>
                  <a:pt x="1870364" y="0"/>
                </a:lnTo>
                <a:lnTo>
                  <a:pt x="1548246" y="31173"/>
                </a:lnTo>
                <a:lnTo>
                  <a:pt x="1340427" y="72736"/>
                </a:lnTo>
                <a:lnTo>
                  <a:pt x="1143000" y="176645"/>
                </a:lnTo>
                <a:lnTo>
                  <a:pt x="883227" y="332509"/>
                </a:lnTo>
                <a:lnTo>
                  <a:pt x="613064" y="623454"/>
                </a:lnTo>
                <a:lnTo>
                  <a:pt x="488373" y="758536"/>
                </a:lnTo>
                <a:lnTo>
                  <a:pt x="322118" y="997527"/>
                </a:lnTo>
                <a:lnTo>
                  <a:pt x="176646" y="1257300"/>
                </a:lnTo>
                <a:lnTo>
                  <a:pt x="62346" y="1579418"/>
                </a:lnTo>
                <a:lnTo>
                  <a:pt x="20782" y="1797627"/>
                </a:lnTo>
                <a:lnTo>
                  <a:pt x="0" y="2161309"/>
                </a:lnTo>
                <a:lnTo>
                  <a:pt x="51955" y="2649682"/>
                </a:lnTo>
                <a:lnTo>
                  <a:pt x="218209" y="3138054"/>
                </a:lnTo>
                <a:lnTo>
                  <a:pt x="426027" y="3470563"/>
                </a:lnTo>
                <a:lnTo>
                  <a:pt x="696191" y="3782291"/>
                </a:lnTo>
                <a:lnTo>
                  <a:pt x="1091046" y="4083627"/>
                </a:lnTo>
                <a:lnTo>
                  <a:pt x="1548246" y="4260273"/>
                </a:lnTo>
                <a:lnTo>
                  <a:pt x="1891146" y="4270663"/>
                </a:lnTo>
                <a:lnTo>
                  <a:pt x="2389909" y="4125191"/>
                </a:lnTo>
                <a:lnTo>
                  <a:pt x="2732809" y="3803073"/>
                </a:lnTo>
                <a:lnTo>
                  <a:pt x="2857500" y="3429000"/>
                </a:lnTo>
                <a:lnTo>
                  <a:pt x="2847109" y="3231573"/>
                </a:lnTo>
                <a:lnTo>
                  <a:pt x="2743200" y="2940627"/>
                </a:lnTo>
                <a:lnTo>
                  <a:pt x="2462646" y="2535382"/>
                </a:lnTo>
                <a:lnTo>
                  <a:pt x="2400300" y="2286000"/>
                </a:lnTo>
                <a:lnTo>
                  <a:pt x="2389909" y="2067791"/>
                </a:lnTo>
                <a:lnTo>
                  <a:pt x="2389909" y="198466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background with a black square&#10;&#10;Description automatically generated with medium confidence">
            <a:extLst>
              <a:ext uri="{FF2B5EF4-FFF2-40B4-BE49-F238E27FC236}">
                <a16:creationId xmlns:a16="http://schemas.microsoft.com/office/drawing/2014/main" id="{B96FA540-5CCE-2DC4-580D-A152382E96E9}"/>
              </a:ext>
            </a:extLst>
          </p:cNvPr>
          <p:cNvPicPr>
            <a:picLocks noChangeAspect="1"/>
          </p:cNvPicPr>
          <p:nvPr/>
        </p:nvPicPr>
        <p:blipFill rotWithShape="1">
          <a:blip r:embed="rId35"/>
          <a:srcRect l="25811" t="5158" r="26009" b="20545"/>
          <a:stretch/>
        </p:blipFill>
        <p:spPr>
          <a:xfrm>
            <a:off x="8198381" y="103546"/>
            <a:ext cx="962343" cy="1483981"/>
          </a:xfrm>
          <a:prstGeom prst="rect">
            <a:avLst/>
          </a:prstGeom>
        </p:spPr>
      </p:pic>
      <p:sp>
        <p:nvSpPr>
          <p:cNvPr id="11" name="Rectangle: Rounded Corners 10">
            <a:extLst>
              <a:ext uri="{FF2B5EF4-FFF2-40B4-BE49-F238E27FC236}">
                <a16:creationId xmlns:a16="http://schemas.microsoft.com/office/drawing/2014/main" id="{945EC806-D4FB-44B6-DCFF-99BA76BA3582}"/>
              </a:ext>
            </a:extLst>
          </p:cNvPr>
          <p:cNvSpPr/>
          <p:nvPr/>
        </p:nvSpPr>
        <p:spPr>
          <a:xfrm>
            <a:off x="9160724" y="4932664"/>
            <a:ext cx="1124607" cy="1468135"/>
          </a:xfrm>
          <a:prstGeom prst="roundRect">
            <a:avLst/>
          </a:prstGeom>
          <a:solidFill>
            <a:schemeClr val="bg1"/>
          </a:solidFill>
          <a:ln w="762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4232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0B5E54-3761-8817-7ED9-69AB275AAED5}"/>
              </a:ext>
            </a:extLst>
          </p:cNvPr>
          <p:cNvSpPr>
            <a:spLocks noGrp="1"/>
          </p:cNvSpPr>
          <p:nvPr>
            <p:ph idx="1"/>
          </p:nvPr>
        </p:nvSpPr>
        <p:spPr/>
        <p:txBody>
          <a:bodyPr/>
          <a:lstStyle/>
          <a:p>
            <a:r>
              <a:rPr lang="en-US" sz="800"/>
              <a:t>blood dialysis by Andy Horvath from &lt;a </a:t>
            </a:r>
            <a:r>
              <a:rPr lang="en-US" sz="800" err="1"/>
              <a:t>href</a:t>
            </a:r>
            <a:r>
              <a:rPr lang="en-US" sz="800"/>
              <a:t>="https://thenounproject.com/browse/icons/term/blood-dialysis/" target="_blank" title="blood dialysis Icons"&gt;Noun Project&lt;/a&gt; (CC BY 3.0)</a:t>
            </a:r>
          </a:p>
          <a:p>
            <a:r>
              <a:rPr lang="en-US" sz="800"/>
              <a:t>Kidney by </a:t>
            </a:r>
            <a:r>
              <a:rPr lang="en-US" sz="800" err="1"/>
              <a:t>Febrian</a:t>
            </a:r>
            <a:r>
              <a:rPr lang="en-US" sz="800"/>
              <a:t> </a:t>
            </a:r>
            <a:r>
              <a:rPr lang="en-US" sz="800" err="1"/>
              <a:t>Hidayat</a:t>
            </a:r>
            <a:r>
              <a:rPr lang="en-US" sz="800"/>
              <a:t> from &lt;a </a:t>
            </a:r>
            <a:r>
              <a:rPr lang="en-US" sz="800" err="1"/>
              <a:t>href</a:t>
            </a:r>
            <a:r>
              <a:rPr lang="en-US" sz="800"/>
              <a:t>="https://thenounproject.com/browse/icons/term/kidney/" target="_blank" title="Kidney Icons"&gt;Noun Project&lt;/a&gt; (CC BY 3.0)</a:t>
            </a:r>
          </a:p>
          <a:p>
            <a:r>
              <a:rPr lang="en-US" sz="800"/>
              <a:t>Dialysis Machine by </a:t>
            </a:r>
            <a:r>
              <a:rPr lang="en-US" sz="800" err="1"/>
              <a:t>bsd</a:t>
            </a:r>
            <a:r>
              <a:rPr lang="en-US" sz="800"/>
              <a:t> studio from &lt;a </a:t>
            </a:r>
            <a:r>
              <a:rPr lang="en-US" sz="800" err="1"/>
              <a:t>href</a:t>
            </a:r>
            <a:r>
              <a:rPr lang="en-US" sz="800"/>
              <a:t>="https://thenounproject.com/browse/icons/term/dialysis-machine/" target="_blank" title="Dialysis Machine Icons"&gt;Noun Project&lt;/a&gt; (CC BY 3.0)</a:t>
            </a:r>
          </a:p>
          <a:p>
            <a:r>
              <a:rPr lang="en-US" sz="800"/>
              <a:t>Dialysis Machine by Gan </a:t>
            </a:r>
            <a:r>
              <a:rPr lang="en-US" sz="800" err="1"/>
              <a:t>Khoon</a:t>
            </a:r>
            <a:r>
              <a:rPr lang="en-US" sz="800"/>
              <a:t> Lay from &lt;a </a:t>
            </a:r>
            <a:r>
              <a:rPr lang="en-US" sz="800" err="1"/>
              <a:t>href</a:t>
            </a:r>
            <a:r>
              <a:rPr lang="en-US" sz="800"/>
              <a:t>="https://thenounproject.com/browse/icons/term/dialysis-machine/" target="_blank" title="Dialysis Machine Icons"&gt;Noun Project&lt;/a&gt; (CC BY 3.0)</a:t>
            </a:r>
          </a:p>
          <a:p>
            <a:r>
              <a:rPr lang="en-US" sz="800"/>
              <a:t>filter by </a:t>
            </a:r>
            <a:r>
              <a:rPr lang="en-US" sz="800" err="1"/>
              <a:t>Smalllike</a:t>
            </a:r>
            <a:r>
              <a:rPr lang="en-US" sz="800"/>
              <a:t> from &lt;a </a:t>
            </a:r>
            <a:r>
              <a:rPr lang="en-US" sz="800" err="1"/>
              <a:t>href</a:t>
            </a:r>
            <a:r>
              <a:rPr lang="en-US" sz="800"/>
              <a:t>="https://thenounproject.com/browse/icons/term/filter/" target="_blank" title="filter Icons"&gt;Noun Project&lt;/a&gt; (CC BY 3.0)</a:t>
            </a:r>
          </a:p>
          <a:p>
            <a:r>
              <a:rPr lang="en-US" sz="800"/>
              <a:t>filter by Kiran </a:t>
            </a:r>
            <a:r>
              <a:rPr lang="en-US" sz="800" err="1"/>
              <a:t>Shastry</a:t>
            </a:r>
            <a:r>
              <a:rPr lang="en-US" sz="800"/>
              <a:t> from &lt;a </a:t>
            </a:r>
            <a:r>
              <a:rPr lang="en-US" sz="800" err="1"/>
              <a:t>href</a:t>
            </a:r>
            <a:r>
              <a:rPr lang="en-US" sz="800"/>
              <a:t>="https://thenounproject.com/browse/icons/term/filter/" target="_blank" title="filter Icons"&gt;Noun Project&lt;/a&gt; (CC BY 3.0)</a:t>
            </a:r>
          </a:p>
          <a:p>
            <a:r>
              <a:rPr lang="en-US" sz="800"/>
              <a:t>filter by Kiran </a:t>
            </a:r>
            <a:r>
              <a:rPr lang="en-US" sz="800" err="1"/>
              <a:t>Shastry</a:t>
            </a:r>
            <a:r>
              <a:rPr lang="en-US" sz="800"/>
              <a:t> from &lt;a </a:t>
            </a:r>
            <a:r>
              <a:rPr lang="en-US" sz="800" err="1"/>
              <a:t>href</a:t>
            </a:r>
            <a:r>
              <a:rPr lang="en-US" sz="800"/>
              <a:t>="https://thenounproject.com/browse/icons/term/filter/" target="_blank" title="filter Icons"&gt;Noun Project&lt;/a&gt; (CC BY 3.0)</a:t>
            </a:r>
          </a:p>
          <a:p>
            <a:r>
              <a:rPr lang="en-US" sz="800"/>
              <a:t>Waste by </a:t>
            </a:r>
            <a:r>
              <a:rPr lang="en-US" sz="800" err="1"/>
              <a:t>lastspark</a:t>
            </a:r>
            <a:r>
              <a:rPr lang="en-US" sz="800"/>
              <a:t> from &lt;a </a:t>
            </a:r>
            <a:r>
              <a:rPr lang="en-US" sz="800" err="1"/>
              <a:t>href</a:t>
            </a:r>
            <a:r>
              <a:rPr lang="en-US" sz="800"/>
              <a:t>="https://thenounproject.com/browse/icons/term/waste/" target="_blank" title="Waste Icons"&gt;Noun Project&lt;/a&gt; (CC BY 3.0)</a:t>
            </a:r>
          </a:p>
          <a:p>
            <a:r>
              <a:rPr lang="en-US" sz="800"/>
              <a:t>Waste by </a:t>
            </a:r>
            <a:r>
              <a:rPr lang="en-US" sz="800" err="1"/>
              <a:t>lastspark</a:t>
            </a:r>
            <a:r>
              <a:rPr lang="en-US" sz="800"/>
              <a:t> from &lt;a </a:t>
            </a:r>
            <a:r>
              <a:rPr lang="en-US" sz="800" err="1"/>
              <a:t>href</a:t>
            </a:r>
            <a:r>
              <a:rPr lang="en-US" sz="800"/>
              <a:t>="https://thenounproject.com/browse/icons/term/waste/" target="_blank" title="Waste Icons"&gt;Noun Project&lt;/a&gt; (CC BY 3.0)</a:t>
            </a:r>
          </a:p>
          <a:p>
            <a:r>
              <a:rPr lang="en-US" sz="800"/>
              <a:t>Adapter by </a:t>
            </a:r>
            <a:r>
              <a:rPr lang="en-US" sz="800" err="1"/>
              <a:t>mynamepong</a:t>
            </a:r>
            <a:r>
              <a:rPr lang="en-US" sz="800"/>
              <a:t> from &lt;a </a:t>
            </a:r>
            <a:r>
              <a:rPr lang="en-US" sz="800" err="1"/>
              <a:t>href</a:t>
            </a:r>
            <a:r>
              <a:rPr lang="en-US" sz="800"/>
              <a:t>="https://thenounproject.com/browse/icons/term/adapter/" target="_blank" title="Adapter Icons"&gt;Noun Project&lt;/a&gt; (CC BY 3.0)</a:t>
            </a:r>
          </a:p>
          <a:p>
            <a:r>
              <a:rPr lang="en-US" sz="800"/>
              <a:t>Outlet by Darrin </a:t>
            </a:r>
            <a:r>
              <a:rPr lang="en-US" sz="800" err="1"/>
              <a:t>Loeliger</a:t>
            </a:r>
            <a:r>
              <a:rPr lang="en-US" sz="800"/>
              <a:t> from &lt;a </a:t>
            </a:r>
            <a:r>
              <a:rPr lang="en-US" sz="800" err="1"/>
              <a:t>href</a:t>
            </a:r>
            <a:r>
              <a:rPr lang="en-US" sz="800"/>
              <a:t>="https://thenounproject.com/browse/icons/term/outlet/" target="_blank" title="Outlet Icons"&gt;Noun Project&lt;/a&gt; (CC BY 3.0)</a:t>
            </a:r>
          </a:p>
          <a:p>
            <a:r>
              <a:rPr lang="en-US" sz="800"/>
              <a:t>Water Filter by I Putu Dicky Adi </a:t>
            </a:r>
            <a:r>
              <a:rPr lang="en-US" sz="800" err="1"/>
              <a:t>Pranatha</a:t>
            </a:r>
            <a:r>
              <a:rPr lang="en-US" sz="800"/>
              <a:t> from &lt;a </a:t>
            </a:r>
            <a:r>
              <a:rPr lang="en-US" sz="800" err="1"/>
              <a:t>href</a:t>
            </a:r>
            <a:r>
              <a:rPr lang="en-US" sz="800"/>
              <a:t>="https://thenounproject.com/browse/icons/term/water-filter/" target="_blank" title="Water Filter Icons"&gt;Noun Project&lt;/a&gt; (CC BY 3.0)</a:t>
            </a:r>
          </a:p>
          <a:p>
            <a:r>
              <a:rPr lang="en-US" sz="800"/>
              <a:t>Water Filter by </a:t>
            </a:r>
            <a:r>
              <a:rPr lang="en-US" sz="800" err="1"/>
              <a:t>Phonlaphat</a:t>
            </a:r>
            <a:r>
              <a:rPr lang="en-US" sz="800"/>
              <a:t> </a:t>
            </a:r>
            <a:r>
              <a:rPr lang="en-US" sz="800" err="1"/>
              <a:t>Thongsriphong</a:t>
            </a:r>
            <a:r>
              <a:rPr lang="en-US" sz="800"/>
              <a:t> from &lt;a </a:t>
            </a:r>
            <a:r>
              <a:rPr lang="en-US" sz="800" err="1"/>
              <a:t>href</a:t>
            </a:r>
            <a:r>
              <a:rPr lang="en-US" sz="800"/>
              <a:t>="https://thenounproject.com/browse/icons/term/water-filter/" target="_blank" title="Water Filter Icons"&gt;Noun Project&lt;/a&gt; (CC BY 3.0)</a:t>
            </a:r>
          </a:p>
          <a:p>
            <a:r>
              <a:rPr lang="en-US" sz="800"/>
              <a:t>water treatment by </a:t>
            </a:r>
            <a:r>
              <a:rPr lang="en-US" sz="800" err="1"/>
              <a:t>Soremba</a:t>
            </a:r>
            <a:r>
              <a:rPr lang="en-US" sz="800"/>
              <a:t> from &lt;a </a:t>
            </a:r>
            <a:r>
              <a:rPr lang="en-US" sz="800" err="1"/>
              <a:t>href</a:t>
            </a:r>
            <a:r>
              <a:rPr lang="en-US" sz="800"/>
              <a:t>="https://thenounproject.com/browse/icons/term/water-treatment/" target="_blank" title="water treatment Icons"&gt;Noun Project&lt;/a&gt; (CC BY 3.0)</a:t>
            </a:r>
          </a:p>
          <a:p>
            <a:r>
              <a:rPr lang="en-US" sz="800"/>
              <a:t>water treatment by </a:t>
            </a:r>
            <a:r>
              <a:rPr lang="en-US" sz="800" err="1"/>
              <a:t>Soremba</a:t>
            </a:r>
            <a:r>
              <a:rPr lang="en-US" sz="800"/>
              <a:t> from &lt;a </a:t>
            </a:r>
            <a:r>
              <a:rPr lang="en-US" sz="800" err="1"/>
              <a:t>href</a:t>
            </a:r>
            <a:r>
              <a:rPr lang="en-US" sz="800"/>
              <a:t>="https://thenounproject.com/browse/icons/term/water-treatment/" target="_blank" title="water treatment Icons"&gt;Noun Project&lt;/a&gt; (CC BY 3.0)</a:t>
            </a:r>
          </a:p>
          <a:p>
            <a:r>
              <a:rPr lang="en-US" sz="800"/>
              <a:t>Faucet by </a:t>
            </a:r>
            <a:r>
              <a:rPr lang="en-US" sz="800" err="1"/>
              <a:t>Uswa</a:t>
            </a:r>
            <a:r>
              <a:rPr lang="en-US" sz="800"/>
              <a:t> KDT from &lt;a </a:t>
            </a:r>
            <a:r>
              <a:rPr lang="en-US" sz="800" err="1"/>
              <a:t>href</a:t>
            </a:r>
            <a:r>
              <a:rPr lang="en-US" sz="800"/>
              <a:t>="https://thenounproject.com/browse/icons/term/faucet/" target="_blank" title="Faucet Icons"&gt;Noun Project&lt;/a&gt; (CC BY 3.0)</a:t>
            </a:r>
          </a:p>
          <a:p>
            <a:r>
              <a:rPr lang="en-US" sz="800"/>
              <a:t>IV Bag by Ralf </a:t>
            </a:r>
            <a:r>
              <a:rPr lang="en-US" sz="800" err="1"/>
              <a:t>Schmitzer</a:t>
            </a:r>
            <a:r>
              <a:rPr lang="en-US" sz="800"/>
              <a:t> from &lt;a </a:t>
            </a:r>
            <a:r>
              <a:rPr lang="en-US" sz="800" err="1"/>
              <a:t>href</a:t>
            </a:r>
            <a:r>
              <a:rPr lang="en-US" sz="800"/>
              <a:t>="https://thenounproject.com/browse/icons/term/iv-bag/" target="_blank" title="IV Bag Icons"&gt;Noun Project&lt;/a&gt; (CC BY 3.0)</a:t>
            </a:r>
          </a:p>
          <a:p>
            <a:r>
              <a:rPr lang="en-US" sz="800"/>
              <a:t>Reservoir by Adrien Coquet from &lt;a </a:t>
            </a:r>
            <a:r>
              <a:rPr lang="en-US" sz="800" err="1"/>
              <a:t>href</a:t>
            </a:r>
            <a:r>
              <a:rPr lang="en-US" sz="800"/>
              <a:t>="https://</a:t>
            </a:r>
            <a:r>
              <a:rPr lang="en-US" sz="800" err="1"/>
              <a:t>thenounproject.com</a:t>
            </a:r>
            <a:r>
              <a:rPr lang="en-US" sz="800"/>
              <a:t>/browse/icons/term/reservoir/" target="_blank" title="Reservoir Icons"&gt;Noun Project&lt;/a&gt; (CC BY 3.0)</a:t>
            </a:r>
          </a:p>
        </p:txBody>
      </p:sp>
      <p:sp>
        <p:nvSpPr>
          <p:cNvPr id="3" name="Footer Placeholder 2">
            <a:extLst>
              <a:ext uri="{FF2B5EF4-FFF2-40B4-BE49-F238E27FC236}">
                <a16:creationId xmlns:a16="http://schemas.microsoft.com/office/drawing/2014/main" id="{43A0BA18-A324-0942-7449-0AFC5AFF8F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9B501-DA1F-FA57-FD95-44236EFD64E7}"/>
              </a:ext>
            </a:extLst>
          </p:cNvPr>
          <p:cNvSpPr>
            <a:spLocks noGrp="1"/>
          </p:cNvSpPr>
          <p:nvPr>
            <p:ph type="sldNum" sz="quarter" idx="12"/>
          </p:nvPr>
        </p:nvSpPr>
        <p:spPr/>
        <p:txBody>
          <a:bodyPr/>
          <a:lstStyle/>
          <a:p>
            <a:fld id="{A5AEF524-62EC-C340-82A1-9F47B6C43E55}" type="slidenum">
              <a:rPr lang="en-US" smtClean="0"/>
              <a:t>79</a:t>
            </a:fld>
            <a:endParaRPr lang="en-US"/>
          </a:p>
        </p:txBody>
      </p:sp>
      <p:sp>
        <p:nvSpPr>
          <p:cNvPr id="5" name="Title 4">
            <a:extLst>
              <a:ext uri="{FF2B5EF4-FFF2-40B4-BE49-F238E27FC236}">
                <a16:creationId xmlns:a16="http://schemas.microsoft.com/office/drawing/2014/main" id="{0C78F445-3A72-C4E2-5347-34E587D48DA7}"/>
              </a:ext>
            </a:extLst>
          </p:cNvPr>
          <p:cNvSpPr>
            <a:spLocks noGrp="1"/>
          </p:cNvSpPr>
          <p:nvPr>
            <p:ph type="title"/>
          </p:nvPr>
        </p:nvSpPr>
        <p:spPr/>
        <p:txBody>
          <a:bodyPr/>
          <a:lstStyle/>
          <a:p>
            <a:r>
              <a:rPr lang="en-US"/>
              <a:t>Citations</a:t>
            </a:r>
          </a:p>
        </p:txBody>
      </p:sp>
    </p:spTree>
    <p:extLst>
      <p:ext uri="{BB962C8B-B14F-4D97-AF65-F5344CB8AC3E}">
        <p14:creationId xmlns:p14="http://schemas.microsoft.com/office/powerpoint/2010/main" val="9167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03A0AF3-7318-3E47-E523-EB38544E6CE7}"/>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9D152D70-FD2A-9C16-7DB9-83F4076F14C8}"/>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5" name="Slide Number Placeholder 3">
            <a:extLst>
              <a:ext uri="{FF2B5EF4-FFF2-40B4-BE49-F238E27FC236}">
                <a16:creationId xmlns:a16="http://schemas.microsoft.com/office/drawing/2014/main" id="{B0C5EBBE-62A0-E835-05EA-E28E08A55DDE}"/>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8</a:t>
            </a:fld>
            <a:endParaRPr lang="en-US"/>
          </a:p>
        </p:txBody>
      </p:sp>
      <p:sp>
        <p:nvSpPr>
          <p:cNvPr id="6" name="Title 4">
            <a:extLst>
              <a:ext uri="{FF2B5EF4-FFF2-40B4-BE49-F238E27FC236}">
                <a16:creationId xmlns:a16="http://schemas.microsoft.com/office/drawing/2014/main" id="{C86CC557-AB01-AEFD-FAD6-F2BE0192FCC7}"/>
              </a:ext>
            </a:extLst>
          </p:cNvPr>
          <p:cNvSpPr txBox="1">
            <a:spLocks/>
          </p:cNvSpPr>
          <p:nvPr/>
        </p:nvSpPr>
        <p:spPr>
          <a:xfrm>
            <a:off x="533400" y="457200"/>
            <a:ext cx="9601200" cy="960276"/>
          </a:xfrm>
          <a:prstGeom prst="rect">
            <a:avLst/>
          </a:prstGeom>
        </p:spPr>
        <p:txBody>
          <a:bodyPr lIns="0" tIns="0" rIns="0" bIns="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Key Goals</a:t>
            </a:r>
          </a:p>
        </p:txBody>
      </p:sp>
      <p:grpSp>
        <p:nvGrpSpPr>
          <p:cNvPr id="7" name="Group 6">
            <a:extLst>
              <a:ext uri="{FF2B5EF4-FFF2-40B4-BE49-F238E27FC236}">
                <a16:creationId xmlns:a16="http://schemas.microsoft.com/office/drawing/2014/main" id="{7EAAB020-E54A-6C09-2C82-1EFF77685492}"/>
              </a:ext>
            </a:extLst>
          </p:cNvPr>
          <p:cNvGrpSpPr/>
          <p:nvPr/>
        </p:nvGrpSpPr>
        <p:grpSpPr>
          <a:xfrm>
            <a:off x="324427" y="1656912"/>
            <a:ext cx="3954606" cy="4481310"/>
            <a:chOff x="327736" y="1647925"/>
            <a:chExt cx="3954606" cy="4481310"/>
          </a:xfrm>
        </p:grpSpPr>
        <p:sp>
          <p:nvSpPr>
            <p:cNvPr id="12" name="Freeform: Shape 11">
              <a:extLst>
                <a:ext uri="{FF2B5EF4-FFF2-40B4-BE49-F238E27FC236}">
                  <a16:creationId xmlns:a16="http://schemas.microsoft.com/office/drawing/2014/main" id="{65D24B05-4407-0982-CC07-04F37EC6E8B7}"/>
                </a:ext>
              </a:extLst>
            </p:cNvPr>
            <p:cNvSpPr/>
            <p:nvPr/>
          </p:nvSpPr>
          <p:spPr>
            <a:xfrm>
              <a:off x="806029" y="2082999"/>
              <a:ext cx="1271123" cy="1271123"/>
            </a:xfrm>
            <a:custGeom>
              <a:avLst/>
              <a:gdLst>
                <a:gd name="connsiteX0" fmla="*/ 0 w 1271123"/>
                <a:gd name="connsiteY0" fmla="*/ 635562 h 1271123"/>
                <a:gd name="connsiteX1" fmla="*/ 635562 w 1271123"/>
                <a:gd name="connsiteY1" fmla="*/ 0 h 1271123"/>
                <a:gd name="connsiteX2" fmla="*/ 1271124 w 1271123"/>
                <a:gd name="connsiteY2" fmla="*/ 635562 h 1271123"/>
                <a:gd name="connsiteX3" fmla="*/ 635562 w 1271123"/>
                <a:gd name="connsiteY3" fmla="*/ 1271124 h 1271123"/>
                <a:gd name="connsiteX4" fmla="*/ 0 w 1271123"/>
                <a:gd name="connsiteY4" fmla="*/ 635562 h 127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123" h="1271123">
                  <a:moveTo>
                    <a:pt x="0" y="635562"/>
                  </a:moveTo>
                  <a:cubicBezTo>
                    <a:pt x="0" y="284551"/>
                    <a:pt x="284551" y="0"/>
                    <a:pt x="635562" y="0"/>
                  </a:cubicBezTo>
                  <a:cubicBezTo>
                    <a:pt x="986573" y="0"/>
                    <a:pt x="1271124" y="284551"/>
                    <a:pt x="1271124" y="635562"/>
                  </a:cubicBezTo>
                  <a:cubicBezTo>
                    <a:pt x="1271124" y="986573"/>
                    <a:pt x="986573" y="1271124"/>
                    <a:pt x="635562" y="1271124"/>
                  </a:cubicBezTo>
                  <a:cubicBezTo>
                    <a:pt x="284551" y="1271124"/>
                    <a:pt x="0" y="986573"/>
                    <a:pt x="0" y="635562"/>
                  </a:cubicBezTo>
                  <a:close/>
                </a:path>
              </a:pathLst>
            </a:custGeom>
            <a:solidFill>
              <a:srgbClr val="92D050"/>
            </a:solidFill>
            <a:ln>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712" tIns="221712" rIns="221712" bIns="221712"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11" name="Freeform: Shape 10">
              <a:extLst>
                <a:ext uri="{FF2B5EF4-FFF2-40B4-BE49-F238E27FC236}">
                  <a16:creationId xmlns:a16="http://schemas.microsoft.com/office/drawing/2014/main" id="{6066ECC6-41FC-19F6-4D13-D1F1A7883139}"/>
                </a:ext>
              </a:extLst>
            </p:cNvPr>
            <p:cNvSpPr/>
            <p:nvPr/>
          </p:nvSpPr>
          <p:spPr>
            <a:xfrm>
              <a:off x="2493861" y="2056402"/>
              <a:ext cx="1271123" cy="1271123"/>
            </a:xfrm>
            <a:custGeom>
              <a:avLst/>
              <a:gdLst>
                <a:gd name="connsiteX0" fmla="*/ 0 w 1271123"/>
                <a:gd name="connsiteY0" fmla="*/ 635562 h 1271123"/>
                <a:gd name="connsiteX1" fmla="*/ 635562 w 1271123"/>
                <a:gd name="connsiteY1" fmla="*/ 0 h 1271123"/>
                <a:gd name="connsiteX2" fmla="*/ 1271124 w 1271123"/>
                <a:gd name="connsiteY2" fmla="*/ 635562 h 1271123"/>
                <a:gd name="connsiteX3" fmla="*/ 635562 w 1271123"/>
                <a:gd name="connsiteY3" fmla="*/ 1271124 h 1271123"/>
                <a:gd name="connsiteX4" fmla="*/ 0 w 1271123"/>
                <a:gd name="connsiteY4" fmla="*/ 635562 h 127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123" h="1271123">
                  <a:moveTo>
                    <a:pt x="0" y="635562"/>
                  </a:moveTo>
                  <a:cubicBezTo>
                    <a:pt x="0" y="284551"/>
                    <a:pt x="284551" y="0"/>
                    <a:pt x="635562" y="0"/>
                  </a:cubicBezTo>
                  <a:cubicBezTo>
                    <a:pt x="986573" y="0"/>
                    <a:pt x="1271124" y="284551"/>
                    <a:pt x="1271124" y="635562"/>
                  </a:cubicBezTo>
                  <a:cubicBezTo>
                    <a:pt x="1271124" y="986573"/>
                    <a:pt x="986573" y="1271124"/>
                    <a:pt x="635562" y="1271124"/>
                  </a:cubicBezTo>
                  <a:cubicBezTo>
                    <a:pt x="284551" y="1271124"/>
                    <a:pt x="0" y="986573"/>
                    <a:pt x="0" y="635562"/>
                  </a:cubicBezTo>
                  <a:close/>
                </a:path>
              </a:pathLst>
            </a:custGeom>
            <a:solidFill>
              <a:schemeClr val="bg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1712" tIns="221712" rIns="221712" bIns="221712"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8" name="Oval 7">
              <a:extLst>
                <a:ext uri="{FF2B5EF4-FFF2-40B4-BE49-F238E27FC236}">
                  <a16:creationId xmlns:a16="http://schemas.microsoft.com/office/drawing/2014/main" id="{AFF9FB6B-7EB3-C702-C547-8DCDF15091F9}"/>
                </a:ext>
              </a:extLst>
            </p:cNvPr>
            <p:cNvSpPr/>
            <p:nvPr/>
          </p:nvSpPr>
          <p:spPr>
            <a:xfrm>
              <a:off x="451029" y="1821539"/>
              <a:ext cx="3643887" cy="1265474"/>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Arrow: Down 8">
              <a:extLst>
                <a:ext uri="{FF2B5EF4-FFF2-40B4-BE49-F238E27FC236}">
                  <a16:creationId xmlns:a16="http://schemas.microsoft.com/office/drawing/2014/main" id="{F818E3CB-506A-878C-2842-DFA1E9AB6AAD}"/>
                </a:ext>
              </a:extLst>
            </p:cNvPr>
            <p:cNvSpPr/>
            <p:nvPr/>
          </p:nvSpPr>
          <p:spPr>
            <a:xfrm>
              <a:off x="1925533" y="4920256"/>
              <a:ext cx="706179" cy="451955"/>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F98206A5-CD3B-8875-7F05-AA4A6CBF809A}"/>
                </a:ext>
              </a:extLst>
            </p:cNvPr>
            <p:cNvSpPr/>
            <p:nvPr/>
          </p:nvSpPr>
          <p:spPr>
            <a:xfrm>
              <a:off x="583791" y="5281820"/>
              <a:ext cx="3389662" cy="847415"/>
            </a:xfrm>
            <a:custGeom>
              <a:avLst/>
              <a:gdLst>
                <a:gd name="connsiteX0" fmla="*/ 0 w 3389662"/>
                <a:gd name="connsiteY0" fmla="*/ 0 h 847415"/>
                <a:gd name="connsiteX1" fmla="*/ 3389662 w 3389662"/>
                <a:gd name="connsiteY1" fmla="*/ 0 h 847415"/>
                <a:gd name="connsiteX2" fmla="*/ 3389662 w 3389662"/>
                <a:gd name="connsiteY2" fmla="*/ 847415 h 847415"/>
                <a:gd name="connsiteX3" fmla="*/ 0 w 3389662"/>
                <a:gd name="connsiteY3" fmla="*/ 847415 h 847415"/>
                <a:gd name="connsiteX4" fmla="*/ 0 w 3389662"/>
                <a:gd name="connsiteY4" fmla="*/ 0 h 847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662" h="847415">
                  <a:moveTo>
                    <a:pt x="0" y="0"/>
                  </a:moveTo>
                  <a:lnTo>
                    <a:pt x="3389662" y="0"/>
                  </a:lnTo>
                  <a:lnTo>
                    <a:pt x="3389662" y="847415"/>
                  </a:lnTo>
                  <a:lnTo>
                    <a:pt x="0" y="8474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   </a:t>
              </a:r>
            </a:p>
            <a:p>
              <a:pPr marL="0" lvl="0" indent="0" algn="ctr" defTabSz="755650">
                <a:lnSpc>
                  <a:spcPct val="90000"/>
                </a:lnSpc>
                <a:spcBef>
                  <a:spcPct val="0"/>
                </a:spcBef>
                <a:spcAft>
                  <a:spcPct val="35000"/>
                </a:spcAft>
                <a:buNone/>
              </a:pPr>
              <a:endParaRPr lang="en-US" sz="1700" kern="1200"/>
            </a:p>
          </p:txBody>
        </p:sp>
        <p:sp>
          <p:nvSpPr>
            <p:cNvPr id="14" name="Shape 13">
              <a:extLst>
                <a:ext uri="{FF2B5EF4-FFF2-40B4-BE49-F238E27FC236}">
                  <a16:creationId xmlns:a16="http://schemas.microsoft.com/office/drawing/2014/main" id="{C601D10D-2673-9844-FD65-719AC4419238}"/>
                </a:ext>
              </a:extLst>
            </p:cNvPr>
            <p:cNvSpPr/>
            <p:nvPr/>
          </p:nvSpPr>
          <p:spPr>
            <a:xfrm>
              <a:off x="327736" y="1647925"/>
              <a:ext cx="3954606" cy="3163685"/>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grpSp>
      <p:pic>
        <p:nvPicPr>
          <p:cNvPr id="20" name="Graphic 19" descr="Warning with solid fill">
            <a:extLst>
              <a:ext uri="{FF2B5EF4-FFF2-40B4-BE49-F238E27FC236}">
                <a16:creationId xmlns:a16="http://schemas.microsoft.com/office/drawing/2014/main" id="{C4D375AB-A8A2-D50B-03D2-259C5CD44C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4688" y="2284448"/>
            <a:ext cx="728505" cy="728505"/>
          </a:xfrm>
          <a:prstGeom prst="rect">
            <a:avLst/>
          </a:prstGeom>
        </p:spPr>
      </p:pic>
      <p:sp>
        <p:nvSpPr>
          <p:cNvPr id="15" name="TextBox 14">
            <a:extLst>
              <a:ext uri="{FF2B5EF4-FFF2-40B4-BE49-F238E27FC236}">
                <a16:creationId xmlns:a16="http://schemas.microsoft.com/office/drawing/2014/main" id="{1287F64D-5E7F-ECE0-CB76-6B44329C39A5}"/>
              </a:ext>
            </a:extLst>
          </p:cNvPr>
          <p:cNvSpPr txBox="1"/>
          <p:nvPr/>
        </p:nvSpPr>
        <p:spPr>
          <a:xfrm>
            <a:off x="5793697" y="1717556"/>
            <a:ext cx="4743630" cy="1200329"/>
          </a:xfrm>
          <a:prstGeom prst="rect">
            <a:avLst/>
          </a:prstGeom>
          <a:noFill/>
          <a:ln>
            <a:solidFill>
              <a:schemeClr val="bg1"/>
            </a:solidFill>
          </a:ln>
        </p:spPr>
        <p:txBody>
          <a:bodyPr wrap="square" rtlCol="0">
            <a:spAutoFit/>
          </a:bodyPr>
          <a:lstStyle/>
          <a:p>
            <a:pPr lvl="0">
              <a:lnSpc>
                <a:spcPct val="100000"/>
              </a:lnSpc>
            </a:pPr>
            <a:r>
              <a:rPr lang="en-US" sz="2400">
                <a:ln w="3175">
                  <a:noFill/>
                </a:ln>
                <a:solidFill>
                  <a:srgbClr val="92D050"/>
                </a:solidFill>
                <a:latin typeface="Arial" panose="020B0604020202020204" pitchFamily="34" charset="0"/>
                <a:cs typeface="Arial" panose="020B0604020202020204" pitchFamily="34" charset="0"/>
              </a:rPr>
              <a:t>Enhancing efficiency and preventing the potential hazards of large water filtration systems</a:t>
            </a:r>
          </a:p>
        </p:txBody>
      </p:sp>
      <p:pic>
        <p:nvPicPr>
          <p:cNvPr id="26" name="Graphic 25" descr="Recycle with solid fill">
            <a:extLst>
              <a:ext uri="{FF2B5EF4-FFF2-40B4-BE49-F238E27FC236}">
                <a16:creationId xmlns:a16="http://schemas.microsoft.com/office/drawing/2014/main" id="{F4939362-98EE-EA36-763D-2A508D50B7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9726" y="2190801"/>
            <a:ext cx="914400" cy="914400"/>
          </a:xfrm>
          <a:prstGeom prst="rect">
            <a:avLst/>
          </a:prstGeom>
        </p:spPr>
      </p:pic>
      <p:sp>
        <p:nvSpPr>
          <p:cNvPr id="17" name="TextBox 16">
            <a:extLst>
              <a:ext uri="{FF2B5EF4-FFF2-40B4-BE49-F238E27FC236}">
                <a16:creationId xmlns:a16="http://schemas.microsoft.com/office/drawing/2014/main" id="{98D70764-A1B8-7EA4-5168-B804B73A5CCC}"/>
              </a:ext>
            </a:extLst>
          </p:cNvPr>
          <p:cNvSpPr txBox="1"/>
          <p:nvPr/>
        </p:nvSpPr>
        <p:spPr>
          <a:xfrm>
            <a:off x="5807808" y="3272426"/>
            <a:ext cx="4743630" cy="830997"/>
          </a:xfrm>
          <a:prstGeom prst="rect">
            <a:avLst/>
          </a:prstGeom>
          <a:noFill/>
          <a:ln>
            <a:noFill/>
          </a:ln>
        </p:spPr>
        <p:txBody>
          <a:bodyPr wrap="square" rtlCol="0">
            <a:spAutoFit/>
          </a:bodyPr>
          <a:lstStyle/>
          <a:p>
            <a:pPr lvl="0">
              <a:lnSpc>
                <a:spcPct val="100000"/>
              </a:lnSpc>
            </a:pPr>
            <a:r>
              <a:rPr lang="en-US" sz="2400">
                <a:ln w="3175">
                  <a:noFill/>
                </a:ln>
                <a:solidFill>
                  <a:schemeClr val="bg2"/>
                </a:solidFill>
                <a:latin typeface="Arial" panose="020B0604020202020204" pitchFamily="34" charset="0"/>
                <a:cs typeface="Arial" panose="020B0604020202020204" pitchFamily="34" charset="0"/>
              </a:rPr>
              <a:t>Recycling spent dialysate back into ultra-pure water</a:t>
            </a:r>
          </a:p>
        </p:txBody>
      </p:sp>
      <p:sp>
        <p:nvSpPr>
          <p:cNvPr id="18" name="TextBox 17">
            <a:extLst>
              <a:ext uri="{FF2B5EF4-FFF2-40B4-BE49-F238E27FC236}">
                <a16:creationId xmlns:a16="http://schemas.microsoft.com/office/drawing/2014/main" id="{BB1FA73B-C846-8D28-E89D-C0CE29878309}"/>
              </a:ext>
            </a:extLst>
          </p:cNvPr>
          <p:cNvSpPr txBox="1"/>
          <p:nvPr/>
        </p:nvSpPr>
        <p:spPr>
          <a:xfrm>
            <a:off x="5807808" y="4649860"/>
            <a:ext cx="4465987" cy="830997"/>
          </a:xfrm>
          <a:prstGeom prst="rect">
            <a:avLst/>
          </a:prstGeom>
          <a:noFill/>
        </p:spPr>
        <p:txBody>
          <a:bodyPr wrap="square" rtlCol="0">
            <a:spAutoFit/>
          </a:bodyPr>
          <a:lstStyle/>
          <a:p>
            <a:r>
              <a:rPr lang="en-US" sz="2400">
                <a:ln w="3175">
                  <a:noFill/>
                </a:ln>
                <a:solidFill>
                  <a:schemeClr val="accent1">
                    <a:lumMod val="40000"/>
                    <a:lumOff val="60000"/>
                  </a:schemeClr>
                </a:solidFill>
                <a:latin typeface="Arial" panose="020B0604020202020204" pitchFamily="34" charset="0"/>
                <a:cs typeface="Arial" panose="020B0604020202020204" pitchFamily="34" charset="0"/>
              </a:rPr>
              <a:t>Filtered water will meet ultra-pure water standards </a:t>
            </a:r>
          </a:p>
        </p:txBody>
      </p:sp>
      <p:grpSp>
        <p:nvGrpSpPr>
          <p:cNvPr id="27" name="Group 26">
            <a:extLst>
              <a:ext uri="{FF2B5EF4-FFF2-40B4-BE49-F238E27FC236}">
                <a16:creationId xmlns:a16="http://schemas.microsoft.com/office/drawing/2014/main" id="{0C71E32B-30BB-B977-CC89-65ACE313E471}"/>
              </a:ext>
            </a:extLst>
          </p:cNvPr>
          <p:cNvGrpSpPr/>
          <p:nvPr/>
        </p:nvGrpSpPr>
        <p:grpSpPr>
          <a:xfrm>
            <a:off x="4808213" y="1974593"/>
            <a:ext cx="711320" cy="686256"/>
            <a:chOff x="4823222" y="1816923"/>
            <a:chExt cx="711320" cy="686256"/>
          </a:xfrm>
        </p:grpSpPr>
        <p:grpSp>
          <p:nvGrpSpPr>
            <p:cNvPr id="28" name="Group 27">
              <a:extLst>
                <a:ext uri="{FF2B5EF4-FFF2-40B4-BE49-F238E27FC236}">
                  <a16:creationId xmlns:a16="http://schemas.microsoft.com/office/drawing/2014/main" id="{3E4183C1-B16E-0CD0-2384-D873ECC47C95}"/>
                </a:ext>
              </a:extLst>
            </p:cNvPr>
            <p:cNvGrpSpPr/>
            <p:nvPr/>
          </p:nvGrpSpPr>
          <p:grpSpPr>
            <a:xfrm>
              <a:off x="4823222" y="1816923"/>
              <a:ext cx="711320" cy="686256"/>
              <a:chOff x="2932693" y="285861"/>
              <a:chExt cx="1271123" cy="1271123"/>
            </a:xfrm>
            <a:solidFill>
              <a:schemeClr val="accent6"/>
            </a:solidFill>
          </p:grpSpPr>
          <p:sp>
            <p:nvSpPr>
              <p:cNvPr id="30" name="Oval 29">
                <a:extLst>
                  <a:ext uri="{FF2B5EF4-FFF2-40B4-BE49-F238E27FC236}">
                    <a16:creationId xmlns:a16="http://schemas.microsoft.com/office/drawing/2014/main" id="{74069143-AA72-5BBA-B466-9F023B389D55}"/>
                  </a:ext>
                </a:extLst>
              </p:cNvPr>
              <p:cNvSpPr/>
              <p:nvPr/>
            </p:nvSpPr>
            <p:spPr>
              <a:xfrm>
                <a:off x="2932693" y="285861"/>
                <a:ext cx="1271123" cy="1271123"/>
              </a:xfrm>
              <a:prstGeom prst="ellipse">
                <a:avLst/>
              </a:prstGeom>
              <a:solidFill>
                <a:srgbClr val="92D050"/>
              </a:solidFill>
              <a:ln>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1" name="Oval 4">
                <a:extLst>
                  <a:ext uri="{FF2B5EF4-FFF2-40B4-BE49-F238E27FC236}">
                    <a16:creationId xmlns:a16="http://schemas.microsoft.com/office/drawing/2014/main" id="{C2C5D7D8-81D9-F60B-6768-381CCB6EAAB1}"/>
                  </a:ext>
                </a:extLst>
              </p:cNvPr>
              <p:cNvSpPr txBox="1"/>
              <p:nvPr/>
            </p:nvSpPr>
            <p:spPr>
              <a:xfrm>
                <a:off x="3178147" y="467632"/>
                <a:ext cx="769043" cy="903200"/>
              </a:xfrm>
              <a:prstGeom prst="rect">
                <a:avLst/>
              </a:prstGeom>
              <a:solidFill>
                <a:srgbClr val="92D050"/>
              </a:solidFill>
              <a:ln>
                <a:solidFill>
                  <a:srgbClr val="92D050"/>
                </a:solid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sp>
          <p:nvSpPr>
            <p:cNvPr id="29" name="Graphic 34" descr="Warning with solid fill">
              <a:extLst>
                <a:ext uri="{FF2B5EF4-FFF2-40B4-BE49-F238E27FC236}">
                  <a16:creationId xmlns:a16="http://schemas.microsoft.com/office/drawing/2014/main" id="{ABD5FB25-5152-7B87-C82C-C23D32964708}"/>
                </a:ext>
              </a:extLst>
            </p:cNvPr>
            <p:cNvSpPr/>
            <p:nvPr/>
          </p:nvSpPr>
          <p:spPr>
            <a:xfrm>
              <a:off x="4910267" y="1864358"/>
              <a:ext cx="553177" cy="487621"/>
            </a:xfrm>
            <a:custGeom>
              <a:avLst/>
              <a:gdLst>
                <a:gd name="connsiteX0" fmla="*/ 549824 w 553177"/>
                <a:gd name="connsiteY0" fmla="*/ 449138 h 487621"/>
                <a:gd name="connsiteX1" fmla="*/ 299038 w 553177"/>
                <a:gd name="connsiteY1" fmla="*/ 12988 h 487621"/>
                <a:gd name="connsiteX2" fmla="*/ 254781 w 553177"/>
                <a:gd name="connsiteY2" fmla="*/ 12988 h 487621"/>
                <a:gd name="connsiteX3" fmla="*/ 3354 w 553177"/>
                <a:gd name="connsiteY3" fmla="*/ 449138 h 487621"/>
                <a:gd name="connsiteX4" fmla="*/ 25803 w 553177"/>
                <a:gd name="connsiteY4" fmla="*/ 487622 h 487621"/>
                <a:gd name="connsiteX5" fmla="*/ 276589 w 553177"/>
                <a:gd name="connsiteY5" fmla="*/ 487622 h 487621"/>
                <a:gd name="connsiteX6" fmla="*/ 527375 w 553177"/>
                <a:gd name="connsiteY6" fmla="*/ 487622 h 487621"/>
                <a:gd name="connsiteX7" fmla="*/ 549824 w 553177"/>
                <a:gd name="connsiteY7" fmla="*/ 449138 h 487621"/>
                <a:gd name="connsiteX8" fmla="*/ 257347 w 553177"/>
                <a:gd name="connsiteY8" fmla="*/ 115612 h 487621"/>
                <a:gd name="connsiteX9" fmla="*/ 295831 w 553177"/>
                <a:gd name="connsiteY9" fmla="*/ 115612 h 487621"/>
                <a:gd name="connsiteX10" fmla="*/ 295831 w 553177"/>
                <a:gd name="connsiteY10" fmla="*/ 340101 h 487621"/>
                <a:gd name="connsiteX11" fmla="*/ 257347 w 553177"/>
                <a:gd name="connsiteY11" fmla="*/ 340101 h 487621"/>
                <a:gd name="connsiteX12" fmla="*/ 257347 w 553177"/>
                <a:gd name="connsiteY12" fmla="*/ 115612 h 487621"/>
                <a:gd name="connsiteX13" fmla="*/ 276589 w 553177"/>
                <a:gd name="connsiteY13" fmla="*/ 429896 h 487621"/>
                <a:gd name="connsiteX14" fmla="*/ 244519 w 553177"/>
                <a:gd name="connsiteY14" fmla="*/ 397826 h 487621"/>
                <a:gd name="connsiteX15" fmla="*/ 276589 w 553177"/>
                <a:gd name="connsiteY15" fmla="*/ 365757 h 487621"/>
                <a:gd name="connsiteX16" fmla="*/ 308659 w 553177"/>
                <a:gd name="connsiteY16" fmla="*/ 397826 h 487621"/>
                <a:gd name="connsiteX17" fmla="*/ 276589 w 553177"/>
                <a:gd name="connsiteY17" fmla="*/ 429896 h 48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3177" h="487621">
                  <a:moveTo>
                    <a:pt x="549824" y="449138"/>
                  </a:moveTo>
                  <a:lnTo>
                    <a:pt x="299038" y="12988"/>
                  </a:lnTo>
                  <a:cubicBezTo>
                    <a:pt x="289417" y="-4329"/>
                    <a:pt x="264402" y="-4329"/>
                    <a:pt x="254781" y="12988"/>
                  </a:cubicBezTo>
                  <a:lnTo>
                    <a:pt x="3354" y="449138"/>
                  </a:lnTo>
                  <a:cubicBezTo>
                    <a:pt x="-6267" y="466456"/>
                    <a:pt x="5919" y="487622"/>
                    <a:pt x="25803" y="487622"/>
                  </a:cubicBezTo>
                  <a:lnTo>
                    <a:pt x="276589" y="487622"/>
                  </a:lnTo>
                  <a:lnTo>
                    <a:pt x="527375" y="487622"/>
                  </a:lnTo>
                  <a:cubicBezTo>
                    <a:pt x="547258" y="487622"/>
                    <a:pt x="559445" y="466456"/>
                    <a:pt x="549824" y="449138"/>
                  </a:cubicBezTo>
                  <a:close/>
                  <a:moveTo>
                    <a:pt x="257347" y="115612"/>
                  </a:moveTo>
                  <a:lnTo>
                    <a:pt x="295831" y="115612"/>
                  </a:lnTo>
                  <a:lnTo>
                    <a:pt x="295831" y="340101"/>
                  </a:lnTo>
                  <a:lnTo>
                    <a:pt x="257347" y="340101"/>
                  </a:lnTo>
                  <a:lnTo>
                    <a:pt x="257347" y="115612"/>
                  </a:lnTo>
                  <a:close/>
                  <a:moveTo>
                    <a:pt x="276589" y="429896"/>
                  </a:moveTo>
                  <a:cubicBezTo>
                    <a:pt x="258630" y="429896"/>
                    <a:pt x="244519" y="415786"/>
                    <a:pt x="244519" y="397826"/>
                  </a:cubicBezTo>
                  <a:cubicBezTo>
                    <a:pt x="244519" y="379867"/>
                    <a:pt x="258630" y="365757"/>
                    <a:pt x="276589" y="365757"/>
                  </a:cubicBezTo>
                  <a:cubicBezTo>
                    <a:pt x="294548" y="365757"/>
                    <a:pt x="308659" y="379867"/>
                    <a:pt x="308659" y="397826"/>
                  </a:cubicBezTo>
                  <a:cubicBezTo>
                    <a:pt x="308659" y="415786"/>
                    <a:pt x="294548" y="429896"/>
                    <a:pt x="276589" y="429896"/>
                  </a:cubicBezTo>
                  <a:close/>
                </a:path>
              </a:pathLst>
            </a:custGeom>
            <a:solidFill>
              <a:srgbClr val="000000"/>
            </a:solidFill>
            <a:ln w="6350" cap="flat">
              <a:solidFill>
                <a:srgbClr val="92D050"/>
              </a:solid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CE65FAE0-1BAE-D0E2-6838-2A2BEF45C642}"/>
              </a:ext>
            </a:extLst>
          </p:cNvPr>
          <p:cNvGrpSpPr/>
          <p:nvPr/>
        </p:nvGrpSpPr>
        <p:grpSpPr>
          <a:xfrm>
            <a:off x="4827479" y="3343331"/>
            <a:ext cx="711320" cy="686256"/>
            <a:chOff x="4828413" y="3899001"/>
            <a:chExt cx="711320" cy="686256"/>
          </a:xfrm>
        </p:grpSpPr>
        <p:grpSp>
          <p:nvGrpSpPr>
            <p:cNvPr id="33" name="Group 32">
              <a:extLst>
                <a:ext uri="{FF2B5EF4-FFF2-40B4-BE49-F238E27FC236}">
                  <a16:creationId xmlns:a16="http://schemas.microsoft.com/office/drawing/2014/main" id="{C2992E0A-D281-958C-70A0-DE560190CE89}"/>
                </a:ext>
              </a:extLst>
            </p:cNvPr>
            <p:cNvGrpSpPr/>
            <p:nvPr/>
          </p:nvGrpSpPr>
          <p:grpSpPr>
            <a:xfrm>
              <a:off x="4828413" y="3899001"/>
              <a:ext cx="711320" cy="686256"/>
              <a:chOff x="2932693" y="285861"/>
              <a:chExt cx="1271123" cy="1271123"/>
            </a:xfrm>
            <a:solidFill>
              <a:schemeClr val="bg2"/>
            </a:solidFill>
          </p:grpSpPr>
          <p:sp>
            <p:nvSpPr>
              <p:cNvPr id="35" name="Oval 34">
                <a:extLst>
                  <a:ext uri="{FF2B5EF4-FFF2-40B4-BE49-F238E27FC236}">
                    <a16:creationId xmlns:a16="http://schemas.microsoft.com/office/drawing/2014/main" id="{C493B330-71F4-F19F-4265-DDC562D07107}"/>
                  </a:ext>
                </a:extLst>
              </p:cNvPr>
              <p:cNvSpPr/>
              <p:nvPr/>
            </p:nvSpPr>
            <p:spPr>
              <a:xfrm>
                <a:off x="2932693" y="285861"/>
                <a:ext cx="1271123" cy="1271123"/>
              </a:xfrm>
              <a:prstGeom prst="ellipse">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6" name="Oval 4">
                <a:extLst>
                  <a:ext uri="{FF2B5EF4-FFF2-40B4-BE49-F238E27FC236}">
                    <a16:creationId xmlns:a16="http://schemas.microsoft.com/office/drawing/2014/main" id="{E71B4ACA-C374-88A8-368C-89FAAD196F01}"/>
                  </a:ext>
                </a:extLst>
              </p:cNvPr>
              <p:cNvSpPr txBox="1"/>
              <p:nvPr/>
            </p:nvSpPr>
            <p:spPr>
              <a:xfrm>
                <a:off x="3118845" y="472013"/>
                <a:ext cx="898819" cy="89881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grpSp>
        <p:pic>
          <p:nvPicPr>
            <p:cNvPr id="34" name="Graphic 33" descr="Recycle with solid fill">
              <a:extLst>
                <a:ext uri="{FF2B5EF4-FFF2-40B4-BE49-F238E27FC236}">
                  <a16:creationId xmlns:a16="http://schemas.microsoft.com/office/drawing/2014/main" id="{84CEBE21-FBF2-D89E-71F6-A9E712080D56}"/>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4858987" y="3914567"/>
              <a:ext cx="655737" cy="655737"/>
            </a:xfrm>
            <a:prstGeom prst="rect">
              <a:avLst/>
            </a:prstGeom>
          </p:spPr>
        </p:pic>
      </p:grpSp>
      <p:pic>
        <p:nvPicPr>
          <p:cNvPr id="37" name="Picture 36" descr="A blue water droplet with black background&#10;&#10;Description automatically generated">
            <a:extLst>
              <a:ext uri="{FF2B5EF4-FFF2-40B4-BE49-F238E27FC236}">
                <a16:creationId xmlns:a16="http://schemas.microsoft.com/office/drawing/2014/main" id="{C794459A-E03D-C3A1-C094-1A1A0EE8A576}"/>
              </a:ext>
            </a:extLst>
          </p:cNvPr>
          <p:cNvPicPr>
            <a:picLocks noChangeAspect="1"/>
          </p:cNvPicPr>
          <p:nvPr/>
        </p:nvPicPr>
        <p:blipFill>
          <a:blip r:embed="rId7"/>
          <a:stretch>
            <a:fillRect/>
          </a:stretch>
        </p:blipFill>
        <p:spPr>
          <a:xfrm>
            <a:off x="1817639" y="5480857"/>
            <a:ext cx="931685" cy="931685"/>
          </a:xfrm>
          <a:prstGeom prst="rect">
            <a:avLst/>
          </a:prstGeom>
        </p:spPr>
      </p:pic>
      <p:pic>
        <p:nvPicPr>
          <p:cNvPr id="38" name="Picture 37" descr="A blue water droplet with black background&#10;&#10;Description automatically generated">
            <a:extLst>
              <a:ext uri="{FF2B5EF4-FFF2-40B4-BE49-F238E27FC236}">
                <a16:creationId xmlns:a16="http://schemas.microsoft.com/office/drawing/2014/main" id="{7D53592B-5B6A-A605-E6DC-9E58AF1B10BE}"/>
              </a:ext>
            </a:extLst>
          </p:cNvPr>
          <p:cNvPicPr>
            <a:picLocks noChangeAspect="1"/>
          </p:cNvPicPr>
          <p:nvPr/>
        </p:nvPicPr>
        <p:blipFill>
          <a:blip r:embed="rId7"/>
          <a:stretch>
            <a:fillRect/>
          </a:stretch>
        </p:blipFill>
        <p:spPr>
          <a:xfrm>
            <a:off x="4842249" y="4649860"/>
            <a:ext cx="779368" cy="779368"/>
          </a:xfrm>
          <a:prstGeom prst="rect">
            <a:avLst/>
          </a:prstGeom>
        </p:spPr>
      </p:pic>
      <p:sp>
        <p:nvSpPr>
          <p:cNvPr id="41" name="Text Placeholder 3">
            <a:extLst>
              <a:ext uri="{FF2B5EF4-FFF2-40B4-BE49-F238E27FC236}">
                <a16:creationId xmlns:a16="http://schemas.microsoft.com/office/drawing/2014/main" id="{02FCAA08-4661-4AF2-FA16-E4368C9C6682}"/>
              </a:ext>
            </a:extLst>
          </p:cNvPr>
          <p:cNvSpPr>
            <a:spLocks noGrp="1"/>
          </p:cNvSpPr>
          <p:nvPr>
            <p:ph type="body" sz="quarter" idx="13"/>
          </p:nvPr>
        </p:nvSpPr>
        <p:spPr>
          <a:xfrm>
            <a:off x="10728720" y="12152"/>
            <a:ext cx="1504845" cy="480138"/>
          </a:xfrm>
        </p:spPr>
        <p:txBody>
          <a:bodyPr vert="horz" lIns="0" tIns="0" rIns="0" bIns="0" rtlCol="0" anchor="t">
            <a:noAutofit/>
          </a:bodyPr>
          <a:lstStyle/>
          <a:p>
            <a:pPr marL="0" indent="0">
              <a:buNone/>
            </a:pPr>
            <a:r>
              <a:rPr lang="en-US" sz="1600">
                <a:latin typeface="Arial"/>
                <a:cs typeface="Arial"/>
              </a:rPr>
              <a:t>Lapadre Proctor</a:t>
            </a: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130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BDD0C8-E263-C3EE-C9C1-54C6E0B4859B}"/>
              </a:ext>
            </a:extLst>
          </p:cNvPr>
          <p:cNvSpPr>
            <a:spLocks noGrp="1"/>
          </p:cNvSpPr>
          <p:nvPr>
            <p:ph idx="1"/>
          </p:nvPr>
        </p:nvSpPr>
        <p:spPr/>
        <p:txBody>
          <a:bodyPr vert="horz" lIns="0" tIns="0" rIns="0" bIns="0" rtlCol="0" anchor="t">
            <a:noAutofit/>
          </a:bodyPr>
          <a:lstStyle/>
          <a:p>
            <a:r>
              <a:rPr lang="en-US" sz="2800" b="0" i="0">
                <a:effectLst/>
                <a:latin typeface="ElsevierSans"/>
              </a:rPr>
              <a:t>R. Nystrand</a:t>
            </a:r>
            <a:r>
              <a:rPr lang="en-US" sz="2800">
                <a:latin typeface="ElsevierSans"/>
              </a:rPr>
              <a:t> </a:t>
            </a:r>
            <a:r>
              <a:rPr lang="en-US" sz="2800" b="0" i="0">
                <a:effectLst/>
                <a:latin typeface="ElsevierGulliver"/>
              </a:rPr>
              <a:t>Microbiology of water and fluids for hemodialysis </a:t>
            </a:r>
            <a:r>
              <a:rPr lang="en-US" sz="2800" b="0" i="0">
                <a:effectLst/>
                <a:latin typeface="ElsevierSans"/>
              </a:rPr>
              <a:t>J. Chin. Med. Assoc., 71 (5) (2008), pp. 223-229</a:t>
            </a:r>
          </a:p>
          <a:p>
            <a:pPr algn="l"/>
            <a:r>
              <a:rPr lang="en-US" b="0" i="0">
                <a:effectLst/>
                <a:latin typeface="ElsevierSans"/>
              </a:rPr>
              <a:t>J.W.M. Agar </a:t>
            </a:r>
            <a:r>
              <a:rPr lang="en-US" b="0" i="0">
                <a:effectLst/>
                <a:latin typeface="ElsevierGulliver"/>
              </a:rPr>
              <a:t>Conserving water in and applying solar power to </a:t>
            </a:r>
            <a:r>
              <a:rPr lang="en-US" b="0" i="0" err="1">
                <a:effectLst/>
                <a:latin typeface="ElsevierGulliver"/>
              </a:rPr>
              <a:t>haemodialysis</a:t>
            </a:r>
            <a:r>
              <a:rPr lang="en-US" b="0" i="0">
                <a:effectLst/>
                <a:latin typeface="ElsevierGulliver"/>
              </a:rPr>
              <a:t>: ’Green Dialysis’ through wiser resource utilization </a:t>
            </a:r>
            <a:r>
              <a:rPr lang="en-US" b="0" i="0">
                <a:effectLst/>
                <a:latin typeface="ElsevierSans"/>
              </a:rPr>
              <a:t>Nephrology, 15 (4) (2010), pp. 448-453</a:t>
            </a:r>
          </a:p>
          <a:p>
            <a:r>
              <a:rPr lang="en-US">
                <a:ea typeface="+mn-lt"/>
                <a:cs typeface="+mn-lt"/>
              </a:rPr>
              <a:t>https://www.umms.org/ummc/health-services/kidney/dialysis/types#:~:text=Hemodialysis%20is%20ongoing%20dialysis%20(3,can%20be%20done%20from%20home.</a:t>
            </a:r>
            <a:endParaRPr lang="en-US">
              <a:latin typeface="ElsevierSans"/>
            </a:endParaRPr>
          </a:p>
        </p:txBody>
      </p:sp>
      <p:sp>
        <p:nvSpPr>
          <p:cNvPr id="3" name="Footer Placeholder 2">
            <a:extLst>
              <a:ext uri="{FF2B5EF4-FFF2-40B4-BE49-F238E27FC236}">
                <a16:creationId xmlns:a16="http://schemas.microsoft.com/office/drawing/2014/main" id="{47698902-5309-63A9-0332-8C9B804380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883B99-A4D9-2DCC-276A-8C167B63C141}"/>
              </a:ext>
            </a:extLst>
          </p:cNvPr>
          <p:cNvSpPr>
            <a:spLocks noGrp="1"/>
          </p:cNvSpPr>
          <p:nvPr>
            <p:ph type="sldNum" sz="quarter" idx="12"/>
          </p:nvPr>
        </p:nvSpPr>
        <p:spPr/>
        <p:txBody>
          <a:bodyPr/>
          <a:lstStyle/>
          <a:p>
            <a:fld id="{A5AEF524-62EC-C340-82A1-9F47B6C43E55}" type="slidenum">
              <a:rPr lang="en-US" smtClean="0"/>
              <a:t>80</a:t>
            </a:fld>
            <a:endParaRPr lang="en-US"/>
          </a:p>
        </p:txBody>
      </p:sp>
      <p:sp>
        <p:nvSpPr>
          <p:cNvPr id="5" name="Title 4">
            <a:extLst>
              <a:ext uri="{FF2B5EF4-FFF2-40B4-BE49-F238E27FC236}">
                <a16:creationId xmlns:a16="http://schemas.microsoft.com/office/drawing/2014/main" id="{A19106BF-4873-0A0F-0DAC-177143F77F3E}"/>
              </a:ext>
            </a:extLst>
          </p:cNvPr>
          <p:cNvSpPr>
            <a:spLocks noGrp="1"/>
          </p:cNvSpPr>
          <p:nvPr>
            <p:ph type="title"/>
          </p:nvPr>
        </p:nvSpPr>
        <p:spPr/>
        <p:txBody>
          <a:bodyPr/>
          <a:lstStyle/>
          <a:p>
            <a:r>
              <a:rPr lang="en-US"/>
              <a:t>Citations</a:t>
            </a:r>
          </a:p>
        </p:txBody>
      </p:sp>
    </p:spTree>
    <p:extLst>
      <p:ext uri="{BB962C8B-B14F-4D97-AF65-F5344CB8AC3E}">
        <p14:creationId xmlns:p14="http://schemas.microsoft.com/office/powerpoint/2010/main" val="370155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F9D9423-3616-8186-ED00-456E33DBEEB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36AB89B8-3256-EA0F-5D1B-F2B1AB9BC341}"/>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4" name="Title 3">
            <a:extLst>
              <a:ext uri="{FF2B5EF4-FFF2-40B4-BE49-F238E27FC236}">
                <a16:creationId xmlns:a16="http://schemas.microsoft.com/office/drawing/2014/main" id="{CE8610D9-EDC5-112E-857D-73B12F0E6535}"/>
              </a:ext>
            </a:extLst>
          </p:cNvPr>
          <p:cNvSpPr>
            <a:spLocks noGrp="1"/>
          </p:cNvSpPr>
          <p:nvPr>
            <p:ph type="title"/>
          </p:nvPr>
        </p:nvSpPr>
        <p:spPr/>
        <p:txBody>
          <a:bodyPr/>
          <a:lstStyle/>
          <a:p>
            <a:r>
              <a:rPr lang="en-US"/>
              <a:t>Critical Targets and Metrics</a:t>
            </a:r>
          </a:p>
        </p:txBody>
      </p:sp>
      <p:sp>
        <p:nvSpPr>
          <p:cNvPr id="6" name="TextBox 5">
            <a:extLst>
              <a:ext uri="{FF2B5EF4-FFF2-40B4-BE49-F238E27FC236}">
                <a16:creationId xmlns:a16="http://schemas.microsoft.com/office/drawing/2014/main" id="{622804C6-6782-9710-791E-73E2FDA0DC85}"/>
              </a:ext>
            </a:extLst>
          </p:cNvPr>
          <p:cNvSpPr txBox="1"/>
          <p:nvPr/>
        </p:nvSpPr>
        <p:spPr>
          <a:xfrm>
            <a:off x="2602523" y="3238472"/>
            <a:ext cx="6424246" cy="369332"/>
          </a:xfrm>
          <a:prstGeom prst="rect">
            <a:avLst/>
          </a:prstGeom>
          <a:noFill/>
        </p:spPr>
        <p:txBody>
          <a:bodyPr wrap="square">
            <a:spAutoFit/>
          </a:bodyPr>
          <a:lstStyle/>
          <a:p>
            <a:r>
              <a:rPr lang="en-US" b="0" i="0">
                <a:solidFill>
                  <a:srgbClr val="000000"/>
                </a:solidFill>
                <a:effectLst/>
                <a:latin typeface="Times"/>
              </a:rPr>
              <a:t> </a:t>
            </a:r>
            <a:endParaRPr lang="en-US"/>
          </a:p>
        </p:txBody>
      </p:sp>
      <p:sp>
        <p:nvSpPr>
          <p:cNvPr id="5" name="Pentagon 4">
            <a:extLst>
              <a:ext uri="{FF2B5EF4-FFF2-40B4-BE49-F238E27FC236}">
                <a16:creationId xmlns:a16="http://schemas.microsoft.com/office/drawing/2014/main" id="{DD4FE350-91E8-242C-FB6E-9629BB08CC78}"/>
              </a:ext>
            </a:extLst>
          </p:cNvPr>
          <p:cNvSpPr/>
          <p:nvPr/>
        </p:nvSpPr>
        <p:spPr>
          <a:xfrm>
            <a:off x="331854" y="2066861"/>
            <a:ext cx="2451384" cy="2166351"/>
          </a:xfrm>
          <a:prstGeom prst="pentagon">
            <a:avLst/>
          </a:prstGeom>
          <a:solidFill>
            <a:schemeClr val="accent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cs typeface="Arial"/>
            </a:endParaRPr>
          </a:p>
          <a:p>
            <a:pPr algn="ctr"/>
            <a:endParaRPr lang="en-US">
              <a:solidFill>
                <a:schemeClr val="tx1"/>
              </a:solidFill>
              <a:latin typeface="Arial" panose="020B0604020202020204" pitchFamily="34" charset="0"/>
              <a:cs typeface="Arial" panose="020B0604020202020204" pitchFamily="34" charset="0"/>
            </a:endParaRPr>
          </a:p>
          <a:p>
            <a:pPr algn="ctr"/>
            <a:r>
              <a:rPr lang="en-US">
                <a:solidFill>
                  <a:schemeClr val="tx1"/>
                </a:solidFill>
                <a:latin typeface="Arial" panose="020B0604020202020204" pitchFamily="34" charset="0"/>
                <a:cs typeface="Arial" panose="020B0604020202020204" pitchFamily="34" charset="0"/>
              </a:rPr>
              <a:t>Purify Water</a:t>
            </a:r>
          </a:p>
        </p:txBody>
      </p:sp>
      <p:sp>
        <p:nvSpPr>
          <p:cNvPr id="18" name="Pentagon 17">
            <a:extLst>
              <a:ext uri="{FF2B5EF4-FFF2-40B4-BE49-F238E27FC236}">
                <a16:creationId xmlns:a16="http://schemas.microsoft.com/office/drawing/2014/main" id="{14A666C3-52C2-62E1-AE55-39349FC47816}"/>
              </a:ext>
            </a:extLst>
          </p:cNvPr>
          <p:cNvSpPr/>
          <p:nvPr/>
        </p:nvSpPr>
        <p:spPr>
          <a:xfrm>
            <a:off x="2889545" y="2079075"/>
            <a:ext cx="2451384" cy="2166351"/>
          </a:xfrm>
          <a:prstGeom prst="pentagon">
            <a:avLst/>
          </a:prstGeom>
          <a:solidFill>
            <a:schemeClr val="accent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Arial" panose="020B0604020202020204" pitchFamily="34" charset="0"/>
              <a:cs typeface="Arial" panose="020B0604020202020204" pitchFamily="34" charset="0"/>
            </a:endParaRPr>
          </a:p>
          <a:p>
            <a:pPr algn="ctr"/>
            <a:r>
              <a:rPr lang="en-US">
                <a:solidFill>
                  <a:schemeClr val="tx1"/>
                </a:solidFill>
                <a:latin typeface="Arial" panose="020B0604020202020204" pitchFamily="34" charset="0"/>
                <a:cs typeface="Arial" panose="020B0604020202020204" pitchFamily="34" charset="0"/>
              </a:rPr>
              <a:t>Recycle Spent Dialysate</a:t>
            </a:r>
          </a:p>
        </p:txBody>
      </p:sp>
      <p:sp>
        <p:nvSpPr>
          <p:cNvPr id="19" name="Pentagon 18">
            <a:extLst>
              <a:ext uri="{FF2B5EF4-FFF2-40B4-BE49-F238E27FC236}">
                <a16:creationId xmlns:a16="http://schemas.microsoft.com/office/drawing/2014/main" id="{9E49C6C7-7BD0-1CEB-293B-B8C64FCCD150}"/>
              </a:ext>
            </a:extLst>
          </p:cNvPr>
          <p:cNvSpPr/>
          <p:nvPr/>
        </p:nvSpPr>
        <p:spPr>
          <a:xfrm>
            <a:off x="5476352" y="2082565"/>
            <a:ext cx="2451384" cy="2166352"/>
          </a:xfrm>
          <a:prstGeom prst="pentagon">
            <a:avLst/>
          </a:prstGeom>
          <a:solidFill>
            <a:schemeClr val="accent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a:p>
            <a:pPr algn="ctr"/>
            <a:endParaRPr lang="en-US">
              <a:latin typeface="Arial" panose="020B0604020202020204" pitchFamily="34" charset="0"/>
              <a:cs typeface="Arial" panose="020B0604020202020204" pitchFamily="34" charset="0"/>
            </a:endParaRPr>
          </a:p>
          <a:p>
            <a:pPr algn="ctr"/>
            <a:r>
              <a:rPr lang="en-US">
                <a:solidFill>
                  <a:schemeClr val="tx1"/>
                </a:solidFill>
                <a:latin typeface="Arial" panose="020B0604020202020204" pitchFamily="34" charset="0"/>
                <a:cs typeface="Arial" panose="020B0604020202020204" pitchFamily="34" charset="0"/>
              </a:rPr>
              <a:t>Ergonomic Compatibility</a:t>
            </a:r>
          </a:p>
        </p:txBody>
      </p:sp>
      <p:sp>
        <p:nvSpPr>
          <p:cNvPr id="20" name="Pentagon 19">
            <a:extLst>
              <a:ext uri="{FF2B5EF4-FFF2-40B4-BE49-F238E27FC236}">
                <a16:creationId xmlns:a16="http://schemas.microsoft.com/office/drawing/2014/main" id="{0A12C38F-80AE-54B1-5F30-3CEEE4EC5D52}"/>
              </a:ext>
            </a:extLst>
          </p:cNvPr>
          <p:cNvSpPr/>
          <p:nvPr/>
        </p:nvSpPr>
        <p:spPr>
          <a:xfrm>
            <a:off x="8085987" y="2079075"/>
            <a:ext cx="2451384" cy="2166353"/>
          </a:xfrm>
          <a:prstGeom prst="pentagon">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Arial" panose="020B0604020202020204" pitchFamily="34" charset="0"/>
              <a:cs typeface="Arial" panose="020B0604020202020204" pitchFamily="34" charset="0"/>
            </a:endParaRPr>
          </a:p>
          <a:p>
            <a:pPr algn="ctr"/>
            <a:r>
              <a:rPr lang="en-US">
                <a:solidFill>
                  <a:schemeClr val="tx1"/>
                </a:solidFill>
                <a:latin typeface="Arial" panose="020B0604020202020204" pitchFamily="34" charset="0"/>
                <a:cs typeface="Arial" panose="020B0604020202020204" pitchFamily="34" charset="0"/>
              </a:rPr>
              <a:t>Raise and Lower Flow Rate</a:t>
            </a:r>
          </a:p>
        </p:txBody>
      </p:sp>
      <p:sp>
        <p:nvSpPr>
          <p:cNvPr id="21" name="Rectangle 20">
            <a:extLst>
              <a:ext uri="{FF2B5EF4-FFF2-40B4-BE49-F238E27FC236}">
                <a16:creationId xmlns:a16="http://schemas.microsoft.com/office/drawing/2014/main" id="{93333631-D40D-59A8-5189-E102E4520E4C}"/>
              </a:ext>
            </a:extLst>
          </p:cNvPr>
          <p:cNvSpPr/>
          <p:nvPr/>
        </p:nvSpPr>
        <p:spPr>
          <a:xfrm>
            <a:off x="777080" y="4700954"/>
            <a:ext cx="1560933" cy="56428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Arial" panose="020B0604020202020204" pitchFamily="34" charset="0"/>
                <a:cs typeface="Arial" panose="020B0604020202020204" pitchFamily="34" charset="0"/>
              </a:rPr>
              <a:t>&lt; 0.001 ppm TDS</a:t>
            </a:r>
          </a:p>
        </p:txBody>
      </p:sp>
      <p:sp>
        <p:nvSpPr>
          <p:cNvPr id="22" name="Rectangle 21">
            <a:extLst>
              <a:ext uri="{FF2B5EF4-FFF2-40B4-BE49-F238E27FC236}">
                <a16:creationId xmlns:a16="http://schemas.microsoft.com/office/drawing/2014/main" id="{B963D32E-03E1-8ABE-F641-4DCFFD71B00B}"/>
              </a:ext>
            </a:extLst>
          </p:cNvPr>
          <p:cNvSpPr/>
          <p:nvPr/>
        </p:nvSpPr>
        <p:spPr>
          <a:xfrm>
            <a:off x="3334771" y="4700954"/>
            <a:ext cx="1560933" cy="56428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Arial" panose="020B0604020202020204" pitchFamily="34" charset="0"/>
                <a:cs typeface="Arial" panose="020B0604020202020204" pitchFamily="34" charset="0"/>
              </a:rPr>
              <a:t>75% Efficiency</a:t>
            </a:r>
          </a:p>
        </p:txBody>
      </p:sp>
      <p:sp>
        <p:nvSpPr>
          <p:cNvPr id="23" name="Rectangle 22">
            <a:extLst>
              <a:ext uri="{FF2B5EF4-FFF2-40B4-BE49-F238E27FC236}">
                <a16:creationId xmlns:a16="http://schemas.microsoft.com/office/drawing/2014/main" id="{2E203E69-7714-2752-638F-0E53D1A03D4C}"/>
              </a:ext>
            </a:extLst>
          </p:cNvPr>
          <p:cNvSpPr/>
          <p:nvPr/>
        </p:nvSpPr>
        <p:spPr>
          <a:xfrm>
            <a:off x="5921578" y="4700954"/>
            <a:ext cx="1560933" cy="56428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Arial" panose="020B0604020202020204" pitchFamily="34" charset="0"/>
                <a:cs typeface="Arial" panose="020B0604020202020204" pitchFamily="34" charset="0"/>
              </a:rPr>
              <a:t>10 x 12 x 5 in</a:t>
            </a:r>
          </a:p>
        </p:txBody>
      </p:sp>
      <p:sp>
        <p:nvSpPr>
          <p:cNvPr id="24" name="Rectangle 23">
            <a:extLst>
              <a:ext uri="{FF2B5EF4-FFF2-40B4-BE49-F238E27FC236}">
                <a16:creationId xmlns:a16="http://schemas.microsoft.com/office/drawing/2014/main" id="{801CAB96-ED7E-A366-7C79-079F1C10313F}"/>
              </a:ext>
            </a:extLst>
          </p:cNvPr>
          <p:cNvSpPr/>
          <p:nvPr/>
        </p:nvSpPr>
        <p:spPr>
          <a:xfrm>
            <a:off x="8531213" y="4700954"/>
            <a:ext cx="1560933" cy="56428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Arial" panose="020B0604020202020204" pitchFamily="34" charset="0"/>
                <a:cs typeface="Arial" panose="020B0604020202020204" pitchFamily="34" charset="0"/>
              </a:rPr>
              <a:t>100 – 1000 mL per minute</a:t>
            </a:r>
          </a:p>
        </p:txBody>
      </p:sp>
      <p:pic>
        <p:nvPicPr>
          <p:cNvPr id="25" name="Graphic 24" descr="Minimize">
            <a:extLst>
              <a:ext uri="{FF2B5EF4-FFF2-40B4-BE49-F238E27FC236}">
                <a16:creationId xmlns:a16="http://schemas.microsoft.com/office/drawing/2014/main" id="{9F4BAE1C-BDF7-A402-857A-80316BE3F7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4743" y="2483985"/>
            <a:ext cx="514602" cy="514602"/>
          </a:xfrm>
          <a:prstGeom prst="rect">
            <a:avLst/>
          </a:prstGeom>
        </p:spPr>
      </p:pic>
      <p:pic>
        <p:nvPicPr>
          <p:cNvPr id="26" name="Picture 25" descr="A black background with a black square&#10;&#10;Description automatically generated with medium confidence">
            <a:extLst>
              <a:ext uri="{FF2B5EF4-FFF2-40B4-BE49-F238E27FC236}">
                <a16:creationId xmlns:a16="http://schemas.microsoft.com/office/drawing/2014/main" id="{025694AF-7F71-A8AD-D438-F6308B810B28}"/>
              </a:ext>
            </a:extLst>
          </p:cNvPr>
          <p:cNvPicPr>
            <a:picLocks noChangeAspect="1"/>
          </p:cNvPicPr>
          <p:nvPr/>
        </p:nvPicPr>
        <p:blipFill rotWithShape="1">
          <a:blip r:embed="rId5"/>
          <a:srcRect l="11413" t="3926" r="7775" b="20038"/>
          <a:stretch/>
        </p:blipFill>
        <p:spPr>
          <a:xfrm>
            <a:off x="3799184" y="2443917"/>
            <a:ext cx="632107" cy="594739"/>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C9186830-24AE-04D2-CDA7-F9F38D8C28E0}"/>
              </a:ext>
            </a:extLst>
          </p:cNvPr>
          <p:cNvPicPr>
            <a:picLocks noChangeAspect="1"/>
          </p:cNvPicPr>
          <p:nvPr/>
        </p:nvPicPr>
        <p:blipFill rotWithShape="1">
          <a:blip r:embed="rId6"/>
          <a:srcRect l="8855" r="9578" b="15756"/>
          <a:stretch/>
        </p:blipFill>
        <p:spPr>
          <a:xfrm>
            <a:off x="9019634" y="2458930"/>
            <a:ext cx="584091" cy="603259"/>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02747000-7428-BC1A-A916-B36A0B519B8C}"/>
              </a:ext>
            </a:extLst>
          </p:cNvPr>
          <p:cNvPicPr>
            <a:picLocks noChangeAspect="1"/>
          </p:cNvPicPr>
          <p:nvPr/>
        </p:nvPicPr>
        <p:blipFill rotWithShape="1">
          <a:blip r:embed="rId7"/>
          <a:srcRect l="16158" t="2769" r="14098" b="15363"/>
          <a:stretch/>
        </p:blipFill>
        <p:spPr>
          <a:xfrm>
            <a:off x="1283798" y="2443917"/>
            <a:ext cx="547496" cy="642659"/>
          </a:xfrm>
          <a:prstGeom prst="rect">
            <a:avLst/>
          </a:prstGeom>
        </p:spPr>
      </p:pic>
      <p:sp>
        <p:nvSpPr>
          <p:cNvPr id="29" name="Text Placeholder 3">
            <a:extLst>
              <a:ext uri="{FF2B5EF4-FFF2-40B4-BE49-F238E27FC236}">
                <a16:creationId xmlns:a16="http://schemas.microsoft.com/office/drawing/2014/main" id="{C6314687-DC49-DD32-711B-8E65DAA15D33}"/>
              </a:ext>
            </a:extLst>
          </p:cNvPr>
          <p:cNvSpPr txBox="1">
            <a:spLocks/>
          </p:cNvSpPr>
          <p:nvPr/>
        </p:nvSpPr>
        <p:spPr>
          <a:xfrm>
            <a:off x="10645041" y="-22938"/>
            <a:ext cx="1652466" cy="4801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bg1"/>
                </a:solidFill>
                <a:latin typeface="Arial"/>
                <a:cs typeface="Arial"/>
              </a:rPr>
              <a:t>Lapadre Proctor</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88410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BBE8E9B397A164AB79E6D53E74F34CC" ma:contentTypeVersion="10" ma:contentTypeDescription="Create a new document." ma:contentTypeScope="" ma:versionID="3e790cce3fa045def1c25ce2395fa12f">
  <xsd:schema xmlns:xsd="http://www.w3.org/2001/XMLSchema" xmlns:xs="http://www.w3.org/2001/XMLSchema" xmlns:p="http://schemas.microsoft.com/office/2006/metadata/properties" xmlns:ns2="f76dd3fa-04c6-464a-88a7-0eb0178305b5" xmlns:ns3="5047e80d-78e0-4e6b-aacb-c7ca3b74df3d" targetNamespace="http://schemas.microsoft.com/office/2006/metadata/properties" ma:root="true" ma:fieldsID="ef46cb4bf35ca0c1f9288fc5a35fe200" ns2:_="" ns3:_="">
    <xsd:import namespace="f76dd3fa-04c6-464a-88a7-0eb0178305b5"/>
    <xsd:import namespace="5047e80d-78e0-4e6b-aacb-c7ca3b74df3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6dd3fa-04c6-464a-88a7-0eb0178305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047e80d-78e0-4e6b-aacb-c7ca3b74df3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446BEA-A428-4D0F-B5E8-5B12D48B0157}">
  <ds:schemaRefs>
    <ds:schemaRef ds:uri="http://schemas.microsoft.com/sharepoint/v3/contenttype/forms"/>
  </ds:schemaRefs>
</ds:datastoreItem>
</file>

<file path=customXml/itemProps2.xml><?xml version="1.0" encoding="utf-8"?>
<ds:datastoreItem xmlns:ds="http://schemas.openxmlformats.org/officeDocument/2006/customXml" ds:itemID="{261269DE-7DD2-4844-A5F2-4D8765900F9B}">
  <ds:schemaRefs>
    <ds:schemaRef ds:uri="5047e80d-78e0-4e6b-aacb-c7ca3b74df3d"/>
    <ds:schemaRef ds:uri="f76dd3fa-04c6-464a-88a7-0eb0178305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AA8F8EA-0615-4436-9CE9-913B63DEBEEF}">
  <ds:schemaRefs>
    <ds:schemaRef ds:uri="http://purl.org/dc/dcmitype/"/>
    <ds:schemaRef ds:uri="f76dd3fa-04c6-464a-88a7-0eb0178305b5"/>
    <ds:schemaRef ds:uri="http://www.w3.org/XML/1998/namespace"/>
    <ds:schemaRef ds:uri="http://purl.org/dc/elements/1.1/"/>
    <ds:schemaRef ds:uri="http://schemas.microsoft.com/office/2006/documentManagement/types"/>
    <ds:schemaRef ds:uri="5047e80d-78e0-4e6b-aacb-c7ca3b74df3d"/>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Words>3023</Words>
  <Application>Microsoft Office PowerPoint</Application>
  <PresentationFormat>Widescreen</PresentationFormat>
  <Paragraphs>740</Paragraphs>
  <Slides>80</Slides>
  <Notes>29</Notes>
  <HiddenSlides>22</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80</vt:i4>
      </vt:variant>
    </vt:vector>
  </HeadingPairs>
  <TitlesOfParts>
    <vt:vector size="92" baseType="lpstr">
      <vt:lpstr>Arial</vt:lpstr>
      <vt:lpstr>Arial Black</vt:lpstr>
      <vt:lpstr>Arial Narrow</vt:lpstr>
      <vt:lpstr>Arial,Sans-Serif</vt:lpstr>
      <vt:lpstr>Calibri</vt:lpstr>
      <vt:lpstr>Cambria Math</vt:lpstr>
      <vt:lpstr>ElsevierGulliver</vt:lpstr>
      <vt:lpstr>ElsevierSans</vt:lpstr>
      <vt:lpstr>thesans</vt:lpstr>
      <vt:lpstr>Times</vt:lpstr>
      <vt:lpstr>Times New Roman</vt:lpstr>
      <vt:lpstr>Garnet with Logo</vt:lpstr>
      <vt:lpstr>Apollo Renal Therapeutics Water Filtration Project </vt:lpstr>
      <vt:lpstr>PowerPoint Presentation</vt:lpstr>
      <vt:lpstr>PowerPoint Presentation</vt:lpstr>
      <vt:lpstr>PowerPoint Presentation</vt:lpstr>
      <vt:lpstr>What is Dialysate?</vt:lpstr>
      <vt:lpstr>PowerPoint Presentation</vt:lpstr>
      <vt:lpstr>PowerPoint Presentation</vt:lpstr>
      <vt:lpstr>PowerPoint Presentation</vt:lpstr>
      <vt:lpstr>Critical Targets and Metrics</vt:lpstr>
      <vt:lpstr>Concept Generation </vt:lpstr>
      <vt:lpstr>High-Fidelity  </vt:lpstr>
      <vt:lpstr>Carbon Nanotube (CNT) and Ultrasonics</vt:lpstr>
      <vt:lpstr>Final Concept </vt:lpstr>
      <vt:lpstr>Carbon Nanotubes (CNTs)</vt:lpstr>
      <vt:lpstr>Bucky Paper CNT Film</vt:lpstr>
      <vt:lpstr>“Bucky paper” Production</vt:lpstr>
      <vt:lpstr>Sonication Process</vt:lpstr>
      <vt:lpstr>Sonication Process</vt:lpstr>
      <vt:lpstr>Sonication Process</vt:lpstr>
      <vt:lpstr>Sonicator Components</vt:lpstr>
      <vt:lpstr>Sonicator Components</vt:lpstr>
      <vt:lpstr>Bucky Paper Production</vt:lpstr>
      <vt:lpstr>Bucky Paper Production</vt:lpstr>
      <vt:lpstr>PowerPoint Presentation</vt:lpstr>
      <vt:lpstr>PowerPoint Presentation</vt:lpstr>
      <vt:lpstr>RO System</vt:lpstr>
      <vt:lpstr>Primary Pump</vt:lpstr>
      <vt:lpstr>Initial vs Current Filter Prototype </vt:lpstr>
      <vt:lpstr>CAD Design </vt:lpstr>
      <vt:lpstr>Updated CAD Design</vt:lpstr>
      <vt:lpstr>Bill Of Materials</vt:lpstr>
      <vt:lpstr>Updated Bill Of Materials</vt:lpstr>
      <vt:lpstr>Barriers</vt:lpstr>
      <vt:lpstr>Solutions</vt:lpstr>
      <vt:lpstr>Testing Methods</vt:lpstr>
      <vt:lpstr>Testing Methods </vt:lpstr>
      <vt:lpstr>Testing Methods </vt:lpstr>
      <vt:lpstr>PowerPoint Presentation</vt:lpstr>
      <vt:lpstr>PowerPoint Presentation</vt:lpstr>
      <vt:lpstr>Backup Slides</vt:lpstr>
      <vt:lpstr>PowerPoint Presentation</vt:lpstr>
      <vt:lpstr>PowerPoint Presentation</vt:lpstr>
      <vt:lpstr>Ultra-Pure Standards Table</vt:lpstr>
      <vt:lpstr>Contaminants Found in Tap Water</vt:lpstr>
      <vt:lpstr>Standards for Ultra-Pure Water</vt:lpstr>
      <vt:lpstr>Targets and Metrics Table</vt:lpstr>
      <vt:lpstr>Concept Selection</vt:lpstr>
      <vt:lpstr>Nasa CNT and Ultrasonic Patent</vt:lpstr>
      <vt:lpstr>Functional Decomp Priority Rating</vt:lpstr>
      <vt:lpstr>Functional Decomp Cross Reference</vt:lpstr>
      <vt:lpstr>Calculations for Laminar Flow</vt:lpstr>
      <vt:lpstr>What a Dialyzer Looks Like</vt:lpstr>
      <vt:lpstr>PowerPoint Presentation</vt:lpstr>
      <vt:lpstr>PowerPoint Presentation</vt:lpstr>
      <vt:lpstr>Hemodialysis and Peritoneal </vt:lpstr>
      <vt:lpstr>Reasons Why</vt:lpstr>
      <vt:lpstr>Current System Schematic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Logos and icons</vt:lpstr>
      <vt:lpstr>Citations</vt:lpstr>
      <vt:lpstr>Citations</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Kencin Autry</cp:lastModifiedBy>
  <cp:revision>1</cp:revision>
  <dcterms:created xsi:type="dcterms:W3CDTF">2023-10-03T17:48:03Z</dcterms:created>
  <dcterms:modified xsi:type="dcterms:W3CDTF">2024-03-21T19:45:32Z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0x0101002BBE8E9B397A164AB79E6D53E74F34CC</vt:lpwstr>
  </property>
</Properties>
</file>